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10"/>
  </p:notesMasterIdLst>
  <p:sldIdLst>
    <p:sldId id="322" r:id="rId2"/>
    <p:sldId id="343" r:id="rId3"/>
    <p:sldId id="344" r:id="rId4"/>
    <p:sldId id="345" r:id="rId5"/>
    <p:sldId id="346" r:id="rId6"/>
    <p:sldId id="348" r:id="rId7"/>
    <p:sldId id="347" r:id="rId8"/>
    <p:sldId id="34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54"/>
            <a:ext cx="9139444" cy="68687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86" t="56028" r="23308" b="40806"/>
          <a:stretch/>
        </p:blipFill>
        <p:spPr bwMode="auto">
          <a:xfrm>
            <a:off x="3511631" y="2709540"/>
            <a:ext cx="2932577" cy="285363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577152" y="283928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326493" y="312732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343712" y="361396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65852" y="386104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90800" y="462584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5582016" y="4423464"/>
            <a:ext cx="1722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مستطيل 12"/>
          <p:cNvSpPr/>
          <p:nvPr/>
        </p:nvSpPr>
        <p:spPr>
          <a:xfrm>
            <a:off x="2555776" y="4424338"/>
            <a:ext cx="4869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متى تكون المحاسبة واجبة أو مستحبة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5" name="رابط كسهم مستقيم 14"/>
          <p:cNvCxnSpPr/>
          <p:nvPr/>
        </p:nvCxnSpPr>
        <p:spPr>
          <a:xfrm flipH="1">
            <a:off x="8374776" y="4896456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097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47"/>
            <a:ext cx="9144000" cy="685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14040" y="224957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5"/>
          <p:cNvSpPr/>
          <p:nvPr/>
        </p:nvSpPr>
        <p:spPr>
          <a:xfrm>
            <a:off x="7925312" y="967954"/>
            <a:ext cx="1412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ما</a:t>
            </a:r>
          </a:p>
          <a:p>
            <a:pPr algn="ctr"/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حكم التوبة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 flipH="1">
            <a:off x="8145104" y="1138392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/>
          <p:cNvSpPr/>
          <p:nvPr/>
        </p:nvSpPr>
        <p:spPr>
          <a:xfrm>
            <a:off x="3159136" y="2045746"/>
            <a:ext cx="3789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ما أهمية المحاسبة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9" name="رابط كسهم مستقيم 8"/>
          <p:cNvCxnSpPr/>
          <p:nvPr/>
        </p:nvCxnSpPr>
        <p:spPr>
          <a:xfrm flipH="1">
            <a:off x="8114040" y="2722568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27688" y="3140968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127688" y="3559368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31456" y="382155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38" t="59625" r="24056" b="37705"/>
          <a:stretch/>
        </p:blipFill>
        <p:spPr bwMode="auto">
          <a:xfrm>
            <a:off x="5435231" y="3682106"/>
            <a:ext cx="1563290" cy="250950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5" name="رابط كسهم مستقيم 14"/>
          <p:cNvCxnSpPr/>
          <p:nvPr/>
        </p:nvCxnSpPr>
        <p:spPr>
          <a:xfrm flipH="1">
            <a:off x="8100392" y="4293096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114040" y="4536416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8114040" y="498588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00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610564" y="64943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5"/>
          <p:cNvSpPr/>
          <p:nvPr/>
        </p:nvSpPr>
        <p:spPr>
          <a:xfrm>
            <a:off x="3159136" y="404664"/>
            <a:ext cx="3789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عدد شروط التوبة النصوح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7" name="رابط كسهم مستقيم 6"/>
          <p:cNvCxnSpPr/>
          <p:nvPr/>
        </p:nvCxnSpPr>
        <p:spPr>
          <a:xfrm flipH="1">
            <a:off x="8564326" y="1128512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577974" y="136806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77152" y="177281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73384" y="2204864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590800" y="2461832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604448" y="289388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590800" y="400506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2943112" y="2682498"/>
            <a:ext cx="3789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ما الذي يشرع للعبد فعله بعد التوبة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447168" y="3780034"/>
            <a:ext cx="3789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ما زمن التوبة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7" name="رابط مستقيم 16"/>
          <p:cNvCxnSpPr/>
          <p:nvPr/>
        </p:nvCxnSpPr>
        <p:spPr>
          <a:xfrm flipH="1">
            <a:off x="6800040" y="5318624"/>
            <a:ext cx="1722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429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434"/>
            <a:ext cx="9135675" cy="6841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50" t="61857" r="24055" b="33367"/>
          <a:stretch/>
        </p:blipFill>
        <p:spPr bwMode="auto">
          <a:xfrm>
            <a:off x="3015101" y="484350"/>
            <a:ext cx="2568261" cy="297770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119122" y="66540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118630" y="1165688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117808" y="180011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19122" y="203355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01214" y="226322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100392" y="288400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100392" y="3068960"/>
            <a:ext cx="20155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100392" y="3456296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104160" y="4234736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104160" y="490022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114040" y="5126128"/>
            <a:ext cx="201554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مستطيل 16"/>
          <p:cNvSpPr/>
          <p:nvPr/>
        </p:nvSpPr>
        <p:spPr>
          <a:xfrm>
            <a:off x="2267744" y="1831176"/>
            <a:ext cx="37891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: ما الأمور الصارفة التوبة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2942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3" t="65240" r="24055" b="29984"/>
          <a:stretch/>
        </p:blipFill>
        <p:spPr bwMode="auto">
          <a:xfrm>
            <a:off x="2830801" y="495517"/>
            <a:ext cx="2893327" cy="327547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رابط كسهم مستقيم 6"/>
          <p:cNvCxnSpPr/>
          <p:nvPr/>
        </p:nvCxnSpPr>
        <p:spPr>
          <a:xfrm flipH="1">
            <a:off x="8519614" y="119675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18792" y="2002488"/>
            <a:ext cx="20155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18792" y="2461832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522560" y="3388056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522560" y="383375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532440" y="4293096"/>
            <a:ext cx="201554" cy="0"/>
          </a:xfrm>
          <a:prstGeom prst="straightConnector1">
            <a:avLst/>
          </a:prstGeom>
          <a:ln w="285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532440" y="2911296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546088" y="473879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81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مستطيل 9"/>
          <p:cNvSpPr/>
          <p:nvPr/>
        </p:nvSpPr>
        <p:spPr>
          <a:xfrm>
            <a:off x="2699792" y="3730680"/>
            <a:ext cx="908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ص238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4455280" y="4009706"/>
            <a:ext cx="908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ص239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3347864" y="4207440"/>
            <a:ext cx="908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ص241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3231144" y="4441754"/>
            <a:ext cx="908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ص242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9814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1923</TotalTime>
  <Words>55</Words>
  <Application>Microsoft Office PowerPoint</Application>
  <PresentationFormat>عرض على الشاشة (3:4)‏</PresentationFormat>
  <Paragraphs>12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300</cp:revision>
  <dcterms:created xsi:type="dcterms:W3CDTF">2014-08-31T20:10:42Z</dcterms:created>
  <dcterms:modified xsi:type="dcterms:W3CDTF">2019-11-30T19:08:55Z</dcterms:modified>
</cp:coreProperties>
</file>