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8"/>
  </p:notesMasterIdLst>
  <p:sldIdLst>
    <p:sldId id="322" r:id="rId2"/>
    <p:sldId id="343" r:id="rId3"/>
    <p:sldId id="344" r:id="rId4"/>
    <p:sldId id="345" r:id="rId5"/>
    <p:sldId id="346" r:id="rId6"/>
    <p:sldId id="347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3399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412" autoAdjust="0"/>
    <p:restoredTop sz="86323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2089AB-9186-4E0F-AFF6-1D4745F595FE}" type="datetimeFigureOut">
              <a:rPr lang="ar-SA" smtClean="0"/>
              <a:t>27/03/41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6D8B46-6A24-4C71-B135-7DD4A6EDD77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955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938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236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930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57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05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27/03/41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881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27/03/41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067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27/03/41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485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27/03/41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650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27/03/41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1338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27/03/41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125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56AB-8C9B-4521-A926-09830CFDE87C}" type="datetimeFigureOut">
              <a:rPr lang="ar-SA" smtClean="0"/>
              <a:t>27/03/41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354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58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6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4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82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6" t="37579" r="23458" b="58441"/>
          <a:stretch/>
        </p:blipFill>
        <p:spPr bwMode="auto">
          <a:xfrm>
            <a:off x="2771800" y="3933056"/>
            <a:ext cx="4094328" cy="272955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رابط مستقيم 6"/>
          <p:cNvCxnSpPr/>
          <p:nvPr/>
        </p:nvCxnSpPr>
        <p:spPr>
          <a:xfrm flipH="1">
            <a:off x="7532403" y="3905760"/>
            <a:ext cx="103110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8624212" y="4581128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ستطيل 11"/>
          <p:cNvSpPr/>
          <p:nvPr/>
        </p:nvSpPr>
        <p:spPr>
          <a:xfrm>
            <a:off x="3209960" y="4383394"/>
            <a:ext cx="3960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ما </a:t>
            </a:r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المراد بالراعـي ؟</a:t>
            </a:r>
            <a:endParaRPr lang="ar-SA" sz="20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3" name="رابط مستقيم 12"/>
          <p:cNvCxnSpPr/>
          <p:nvPr/>
        </p:nvCxnSpPr>
        <p:spPr>
          <a:xfrm flipH="1">
            <a:off x="4040648" y="5013176"/>
            <a:ext cx="430716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09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295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6" t="41563" r="23458" b="54454"/>
          <a:stretch/>
        </p:blipFill>
        <p:spPr bwMode="auto">
          <a:xfrm>
            <a:off x="2637912" y="1340768"/>
            <a:ext cx="4094328" cy="273196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رابط كسهم مستقيم 9"/>
          <p:cNvCxnSpPr/>
          <p:nvPr/>
        </p:nvCxnSpPr>
        <p:spPr>
          <a:xfrm flipH="1">
            <a:off x="8158752" y="1533264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8087566" y="2105560"/>
            <a:ext cx="2015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8099570" y="2775736"/>
            <a:ext cx="20155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>
            <a:off x="8111094" y="3024248"/>
            <a:ext cx="201554" cy="0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>
            <a:off x="8104982" y="3483592"/>
            <a:ext cx="201554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H="1">
            <a:off x="8158752" y="661632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>
            <a:off x="8114040" y="4265800"/>
            <a:ext cx="201554" cy="0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99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6" t="45868" r="23458" b="49827"/>
          <a:stretch/>
        </p:blipFill>
        <p:spPr bwMode="auto">
          <a:xfrm>
            <a:off x="2555776" y="274296"/>
            <a:ext cx="4094328" cy="295294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49871" r="23458" b="46126"/>
          <a:stretch/>
        </p:blipFill>
        <p:spPr bwMode="auto">
          <a:xfrm>
            <a:off x="2456847" y="2952240"/>
            <a:ext cx="3438593" cy="274563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رابط كسهم مستقيم 6"/>
          <p:cNvCxnSpPr/>
          <p:nvPr/>
        </p:nvCxnSpPr>
        <p:spPr>
          <a:xfrm flipH="1">
            <a:off x="8603626" y="431960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532440" y="716224"/>
            <a:ext cx="2015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544444" y="1227816"/>
            <a:ext cx="20155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8555968" y="1731872"/>
            <a:ext cx="201554" cy="0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8549856" y="2235928"/>
            <a:ext cx="201554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8558914" y="2523960"/>
            <a:ext cx="201554" cy="0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>
            <a:off x="8563504" y="2812840"/>
            <a:ext cx="201554" cy="0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>
            <a:off x="8603626" y="3051544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H="1">
            <a:off x="8532440" y="3388056"/>
            <a:ext cx="2015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>
            <a:off x="8544444" y="3672320"/>
            <a:ext cx="20155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H="1">
            <a:off x="8555968" y="3960352"/>
            <a:ext cx="201554" cy="0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 19"/>
          <p:cNvSpPr/>
          <p:nvPr/>
        </p:nvSpPr>
        <p:spPr>
          <a:xfrm>
            <a:off x="1531556" y="4985880"/>
            <a:ext cx="56327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تجديد الولاء والبيعة</a:t>
            </a:r>
          </a:p>
          <a:p>
            <a:pPr algn="ctr"/>
            <a:r>
              <a:rPr lang="ar-SA" sz="5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endParaRPr lang="ar-SA" sz="2000" b="1" dirty="0" smtClean="0"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حرص ولاة الأمر على الأمن والرخاء والتنمية</a:t>
            </a:r>
          </a:p>
          <a:p>
            <a:pPr algn="ctr"/>
            <a:endParaRPr lang="ar-SA" sz="2000" b="1" dirty="0" smtClean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953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971600" y="2492896"/>
            <a:ext cx="20323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204</a:t>
            </a:r>
            <a:endParaRPr lang="ar-SA" sz="20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971600" y="2785570"/>
            <a:ext cx="20323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205</a:t>
            </a:r>
            <a:endParaRPr lang="ar-SA" sz="20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971600" y="3068960"/>
            <a:ext cx="20323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206</a:t>
            </a:r>
            <a:endParaRPr lang="ar-SA" sz="20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675572" y="3361634"/>
            <a:ext cx="20323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206</a:t>
            </a:r>
            <a:endParaRPr lang="ar-SA" sz="20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747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1915</TotalTime>
  <Words>25</Words>
  <Application>Microsoft Office PowerPoint</Application>
  <PresentationFormat>عرض على الشاشة (3:4)‏</PresentationFormat>
  <Paragraphs>8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WD</cp:lastModifiedBy>
  <cp:revision>291</cp:revision>
  <dcterms:created xsi:type="dcterms:W3CDTF">2014-08-31T20:10:42Z</dcterms:created>
  <dcterms:modified xsi:type="dcterms:W3CDTF">2019-11-24T19:08:51Z</dcterms:modified>
</cp:coreProperties>
</file>