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3" r:id="rId7"/>
    <p:sldId id="316" r:id="rId8"/>
    <p:sldId id="293" r:id="rId9"/>
    <p:sldId id="315" r:id="rId10"/>
    <p:sldId id="309" r:id="rId11"/>
    <p:sldId id="310" r:id="rId12"/>
    <p:sldId id="294" r:id="rId13"/>
    <p:sldId id="304" r:id="rId14"/>
  </p:sldIdLst>
  <p:sldSz cx="9144000" cy="6858000" type="screen4x3"/>
  <p:notesSz cx="6858000" cy="9144000"/>
  <p:embeddedFontLst>
    <p:embeddedFont>
      <p:font typeface="Calibri" panose="020F0502020204030204" pitchFamily="34" charset="0"/>
      <p:regular r:id="rId15"/>
      <p:bold r:id="rId16"/>
    </p:embeddedFont>
    <p:embeddedFont>
      <p:font typeface="Calibri Light" panose="020F0302020204030204" pitchFamily="34" charset="0"/>
      <p:regular r:id="rId17"/>
    </p:embeddedFont>
    <p:embeddedFont>
      <p:font typeface="Comic Sans MS" panose="030F0702030302020204" pitchFamily="66"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90" d="100"/>
          <a:sy n="90"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27/12/41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27/12/41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27/12/41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27/12/41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27/12/41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27/12/41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27/12/41</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1</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3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6050718" y="376968"/>
            <a:ext cx="2874772" cy="769441"/>
          </a:xfrm>
          <a:prstGeom prst="rect">
            <a:avLst/>
          </a:prstGeom>
          <a:noFill/>
        </p:spPr>
        <p:txBody>
          <a:bodyPr wrap="square" rtlCol="1">
            <a:spAutoFit/>
          </a:bodyPr>
          <a:lstStyle/>
          <a:p>
            <a:pPr algn="ctr"/>
            <a:r>
              <a:rPr lang="ar-SA" sz="44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1105469" y="1192504"/>
            <a:ext cx="7697339" cy="1015663"/>
          </a:xfrm>
          <a:prstGeom prst="rect">
            <a:avLst/>
          </a:prstGeom>
          <a:noFill/>
        </p:spPr>
        <p:txBody>
          <a:bodyPr wrap="square" rtlCol="1">
            <a:spAutoFit/>
          </a:bodyPr>
          <a:lstStyle/>
          <a:p>
            <a:r>
              <a:rPr lang="en-US" sz="2000" dirty="0">
                <a:solidFill>
                  <a:srgbClr val="7030A0"/>
                </a:solidFill>
                <a:latin typeface="Comic Sans MS" panose="030F0702030302020204" pitchFamily="66" charset="0"/>
                <a:cs typeface="+mj-cs"/>
              </a:rPr>
              <a:t>Five Finger Game </a:t>
            </a:r>
            <a:r>
              <a:rPr lang="ar-SA" sz="2000" dirty="0">
                <a:solidFill>
                  <a:srgbClr val="C00000"/>
                </a:solidFill>
                <a:latin typeface="Comic Sans MS" panose="030F0702030302020204" pitchFamily="66" charset="0"/>
                <a:cs typeface="+mj-cs"/>
              </a:rPr>
              <a:t>لعبة الخمسة أصابع</a:t>
            </a:r>
            <a:endParaRPr lang="en-US" sz="2000" dirty="0">
              <a:solidFill>
                <a:srgbClr val="C00000"/>
              </a:solidFill>
              <a:latin typeface="Comic Sans MS" panose="030F0702030302020204" pitchFamily="66" charset="0"/>
              <a:cs typeface="+mj-cs"/>
            </a:endParaRPr>
          </a:p>
          <a:p>
            <a:r>
              <a:rPr lang="en-US" sz="2000" dirty="0">
                <a:solidFill>
                  <a:srgbClr val="7030A0"/>
                </a:solidFill>
                <a:latin typeface="Comic Sans MS" panose="030F0702030302020204" pitchFamily="66" charset="0"/>
                <a:cs typeface="+mj-cs"/>
              </a:rPr>
              <a:t>Put your fingers one by one . </a:t>
            </a:r>
            <a:r>
              <a:rPr lang="ar-SA" sz="2000" dirty="0">
                <a:solidFill>
                  <a:srgbClr val="C00000"/>
                </a:solidFill>
                <a:latin typeface="Comic Sans MS" panose="030F0702030302020204" pitchFamily="66" charset="0"/>
                <a:cs typeface="+mj-cs"/>
              </a:rPr>
              <a:t>ضع أصابعك على الصور واحدة تلو الأخرى </a:t>
            </a:r>
            <a:endParaRPr lang="en-US" sz="2000" dirty="0">
              <a:solidFill>
                <a:srgbClr val="C00000"/>
              </a:solidFill>
              <a:latin typeface="Comic Sans MS" panose="030F0702030302020204" pitchFamily="66" charset="0"/>
              <a:cs typeface="+mj-cs"/>
            </a:endParaRPr>
          </a:p>
          <a:p>
            <a:r>
              <a:rPr lang="en-US" sz="2000" dirty="0">
                <a:solidFill>
                  <a:srgbClr val="7030A0"/>
                </a:solidFill>
                <a:latin typeface="Comic Sans MS" panose="030F0702030302020204" pitchFamily="66" charset="0"/>
                <a:cs typeface="+mj-cs"/>
              </a:rPr>
              <a:t>Don’t move them ! </a:t>
            </a:r>
            <a:r>
              <a:rPr lang="ar-SA" sz="2000" dirty="0">
                <a:solidFill>
                  <a:srgbClr val="C00000"/>
                </a:solidFill>
                <a:latin typeface="Comic Sans MS" panose="030F0702030302020204" pitchFamily="66" charset="0"/>
                <a:cs typeface="+mj-cs"/>
              </a:rPr>
              <a:t>لا تحرك أصابعك </a:t>
            </a:r>
            <a:endParaRPr lang="ar-SA" sz="20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388353" y="1262115"/>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2" name="صورة 1">
            <a:extLst>
              <a:ext uri="{FF2B5EF4-FFF2-40B4-BE49-F238E27FC236}">
                <a16:creationId xmlns:a16="http://schemas.microsoft.com/office/drawing/2014/main" id="{A7F53B6B-4206-4183-AFCF-7D2BDCC8950B}"/>
              </a:ext>
            </a:extLst>
          </p:cNvPr>
          <p:cNvPicPr>
            <a:picLocks noChangeAspect="1"/>
          </p:cNvPicPr>
          <p:nvPr/>
        </p:nvPicPr>
        <p:blipFill>
          <a:blip r:embed="rId4"/>
          <a:stretch>
            <a:fillRect/>
          </a:stretch>
        </p:blipFill>
        <p:spPr>
          <a:xfrm>
            <a:off x="2866031" y="119591"/>
            <a:ext cx="3688876" cy="1076325"/>
          </a:xfrm>
          <a:prstGeom prst="rect">
            <a:avLst/>
          </a:prstGeom>
        </p:spPr>
      </p:pic>
      <p:pic>
        <p:nvPicPr>
          <p:cNvPr id="9" name="صورة 8">
            <a:extLst>
              <a:ext uri="{FF2B5EF4-FFF2-40B4-BE49-F238E27FC236}">
                <a16:creationId xmlns:a16="http://schemas.microsoft.com/office/drawing/2014/main" id="{B838F7DF-8373-48D0-8DE0-04AFECC45569}"/>
              </a:ext>
            </a:extLst>
          </p:cNvPr>
          <p:cNvPicPr>
            <a:picLocks noChangeAspect="1"/>
          </p:cNvPicPr>
          <p:nvPr/>
        </p:nvPicPr>
        <p:blipFill>
          <a:blip r:embed="rId5"/>
          <a:stretch>
            <a:fillRect/>
          </a:stretch>
        </p:blipFill>
        <p:spPr>
          <a:xfrm>
            <a:off x="285467" y="2268828"/>
            <a:ext cx="5942673" cy="4054293"/>
          </a:xfrm>
          <a:prstGeom prst="rect">
            <a:avLst/>
          </a:prstGeom>
        </p:spPr>
      </p:pic>
      <p:pic>
        <p:nvPicPr>
          <p:cNvPr id="10" name="We Can 1 (2016) SB_CD 1_29">
            <a:hlinkClick r:id="" action="ppaction://media"/>
            <a:extLst>
              <a:ext uri="{FF2B5EF4-FFF2-40B4-BE49-F238E27FC236}">
                <a16:creationId xmlns:a16="http://schemas.microsoft.com/office/drawing/2014/main" id="{3B23E471-3938-450C-B6CF-B1228BAFE292}"/>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FilmGrain/>
                    </a14:imgEffect>
                  </a14:imgLayer>
                </a14:imgProps>
              </a:ext>
            </a:extLst>
          </a:blip>
          <a:stretch>
            <a:fillRect/>
          </a:stretch>
        </p:blipFill>
        <p:spPr>
          <a:xfrm flipH="1">
            <a:off x="6878503" y="2100617"/>
            <a:ext cx="1160027" cy="1160027"/>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5022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10"/>
                </p:tgtEl>
              </p:cMediaNode>
            </p:audio>
          </p:childTnLst>
        </p:cTn>
      </p:par>
    </p:tnLst>
    <p:bldLst>
      <p:bldP spid="5" grpId="0"/>
      <p:bldP spid="6"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490717" y="259307"/>
            <a:ext cx="6407624" cy="2074459"/>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 :</a:t>
            </a:r>
            <a:endParaRPr lang="ar-SA" sz="4800" dirty="0">
              <a:cs typeface="+mj-cs"/>
            </a:endParaRPr>
          </a:p>
          <a:p>
            <a:pPr algn="ctr"/>
            <a:r>
              <a:rPr lang="ar-SA" sz="2800" dirty="0">
                <a:cs typeface="+mj-cs"/>
              </a:rPr>
              <a:t>أن يطبق الطالب لعبة الخمسة أصابع بشكل صحيح </a:t>
            </a:r>
          </a:p>
          <a:p>
            <a:pPr algn="ctr"/>
            <a:r>
              <a:rPr lang="ar-SA" sz="2800" dirty="0">
                <a:cs typeface="+mj-cs"/>
              </a:rPr>
              <a:t>أن يرسم الطالب صورة للعائلة ويعرف بأسمائهم </a:t>
            </a:r>
          </a:p>
        </p:txBody>
      </p:sp>
      <p:pic>
        <p:nvPicPr>
          <p:cNvPr id="3" name="صورة 2">
            <a:extLst>
              <a:ext uri="{FF2B5EF4-FFF2-40B4-BE49-F238E27FC236}">
                <a16:creationId xmlns:a16="http://schemas.microsoft.com/office/drawing/2014/main" id="{796A280B-96F9-4503-BB62-1252DD364FCF}"/>
              </a:ext>
            </a:extLst>
          </p:cNvPr>
          <p:cNvPicPr>
            <a:picLocks noChangeAspect="1"/>
          </p:cNvPicPr>
          <p:nvPr/>
        </p:nvPicPr>
        <p:blipFill>
          <a:blip r:embed="rId2"/>
          <a:stretch>
            <a:fillRect/>
          </a:stretch>
        </p:blipFill>
        <p:spPr>
          <a:xfrm>
            <a:off x="217654" y="2652712"/>
            <a:ext cx="7317877" cy="2074459"/>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2800767"/>
          </a:xfrm>
          <a:prstGeom prst="rect">
            <a:avLst/>
          </a:prstGeom>
          <a:noFill/>
        </p:spPr>
        <p:txBody>
          <a:bodyPr wrap="square" rtlCol="1">
            <a:spAutoFit/>
          </a:bodyPr>
          <a:lstStyle/>
          <a:p>
            <a:pPr algn="ctr"/>
            <a:r>
              <a:rPr lang="en-US" sz="8800" b="1" dirty="0">
                <a:solidFill>
                  <a:srgbClr val="552579"/>
                </a:solidFill>
                <a:latin typeface="Comic Sans MS" panose="030F0702030302020204" pitchFamily="66" charset="0"/>
              </a:rPr>
              <a:t>My Family</a:t>
            </a:r>
          </a:p>
          <a:p>
            <a:pPr algn="ctr"/>
            <a:r>
              <a:rPr lang="ar-SA" sz="8800" b="1" dirty="0">
                <a:solidFill>
                  <a:srgbClr val="552579"/>
                </a:solidFill>
                <a:latin typeface="Comic Sans MS" panose="030F0702030302020204" pitchFamily="66" charset="0"/>
                <a:cs typeface="+mj-cs"/>
              </a:rPr>
              <a:t>عائلتي</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2668137" y="1914212"/>
            <a:ext cx="3807725" cy="2554545"/>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Words</a:t>
            </a:r>
          </a:p>
          <a:p>
            <a:pPr algn="ctr"/>
            <a:r>
              <a:rPr lang="ar-SA" sz="8800" b="1" dirty="0">
                <a:solidFill>
                  <a:srgbClr val="552579"/>
                </a:solidFill>
                <a:latin typeface="Comic Sans MS" panose="030F0702030302020204" pitchFamily="66" charset="0"/>
                <a:cs typeface="+mj-cs"/>
              </a:rPr>
              <a:t>كلمات</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1817711" y="1479077"/>
            <a:ext cx="5508578" cy="2787555"/>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Classroom English poster </a:t>
            </a:r>
          </a:p>
          <a:p>
            <a:r>
              <a:rPr lang="en-US" sz="3200" dirty="0">
                <a:latin typeface="Comic Sans MS" panose="030F0702030302020204" pitchFamily="66" charset="0"/>
              </a:rPr>
              <a:t>Family flashcards </a:t>
            </a:r>
          </a:p>
          <a:p>
            <a:r>
              <a:rPr lang="en-US" sz="3200" dirty="0">
                <a:latin typeface="Comic Sans MS" panose="030F0702030302020204" pitchFamily="66" charset="0"/>
              </a:rPr>
              <a:t>Colors flashcards </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576315" y="518615"/>
            <a:ext cx="6325739" cy="4312689"/>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a:t>
            </a:r>
            <a:endParaRPr lang="en-US" sz="2000" dirty="0">
              <a:latin typeface="Comic Sans MS" panose="030F0702030302020204" pitchFamily="66" charset="0"/>
            </a:endParaRPr>
          </a:p>
          <a:p>
            <a:r>
              <a:rPr lang="en-US" sz="2000" dirty="0">
                <a:latin typeface="Comic Sans MS" panose="030F0702030302020204" pitchFamily="66" charset="0"/>
              </a:rPr>
              <a:t>Family member Relay :</a:t>
            </a:r>
          </a:p>
          <a:p>
            <a:r>
              <a:rPr lang="en-US" sz="2000" dirty="0">
                <a:latin typeface="Comic Sans MS" panose="030F0702030302020204" pitchFamily="66" charset="0"/>
              </a:rPr>
              <a:t>Put the Family flashcards in a bag. Have the students stand in a line. The first student pulls a card out and hands it to the teacher. Hold it over your face. The first student says to the second student, “This is my (person on flashcard).” Shake the second student’s hand and prompt them to say, “Nice to meet you.” Say, “Nice to meet you, too.” to the second student. The first student goes to the end of the line. And so on </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lesson </a:t>
            </a:r>
          </a:p>
          <a:p>
            <a:pPr algn="ctr"/>
            <a:r>
              <a:rPr lang="ar-SA" sz="6000" b="1" dirty="0">
                <a:solidFill>
                  <a:srgbClr val="552579"/>
                </a:solidFill>
                <a:latin typeface="Comic Sans MS" panose="030F0702030302020204" pitchFamily="66" charset="0"/>
                <a:cs typeface="+mj-cs"/>
              </a:rPr>
              <a:t>مراجعة سريعة للدرس السابق</a:t>
            </a:r>
            <a:endParaRPr lang="ar-SA" sz="60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D98695D-DFFA-4080-8559-1A59E29C7F9C}"/>
              </a:ext>
            </a:extLst>
          </p:cNvPr>
          <p:cNvPicPr>
            <a:picLocks noChangeAspect="1"/>
          </p:cNvPicPr>
          <p:nvPr/>
        </p:nvPicPr>
        <p:blipFill>
          <a:blip r:embed="rId2"/>
          <a:stretch>
            <a:fillRect/>
          </a:stretch>
        </p:blipFill>
        <p:spPr>
          <a:xfrm>
            <a:off x="354843" y="4230806"/>
            <a:ext cx="4413602" cy="1926357"/>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صورة 4">
            <a:extLst>
              <a:ext uri="{FF2B5EF4-FFF2-40B4-BE49-F238E27FC236}">
                <a16:creationId xmlns:a16="http://schemas.microsoft.com/office/drawing/2014/main" id="{2B8221E4-D950-41B5-8E62-AFBEBE76A3CA}"/>
              </a:ext>
            </a:extLst>
          </p:cNvPr>
          <p:cNvPicPr>
            <a:picLocks noChangeAspect="1"/>
          </p:cNvPicPr>
          <p:nvPr/>
        </p:nvPicPr>
        <p:blipFill>
          <a:blip r:embed="rId3"/>
          <a:stretch>
            <a:fillRect/>
          </a:stretch>
        </p:blipFill>
        <p:spPr>
          <a:xfrm>
            <a:off x="3302758" y="173792"/>
            <a:ext cx="5636530" cy="3796970"/>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450378" y="2224587"/>
            <a:ext cx="1624083" cy="3970318"/>
          </a:xfrm>
          <a:prstGeom prst="rect">
            <a:avLst/>
          </a:prstGeom>
          <a:noFill/>
        </p:spPr>
        <p:txBody>
          <a:bodyPr wrap="square" rtlCol="1">
            <a:spAutoFit/>
          </a:bodyPr>
          <a:lstStyle/>
          <a:p>
            <a:pPr algn="ctr"/>
            <a:r>
              <a:rPr lang="en-US" sz="3600" dirty="0">
                <a:solidFill>
                  <a:srgbClr val="7030A0"/>
                </a:solidFill>
                <a:latin typeface="Comic Sans MS" panose="030F0702030302020204" pitchFamily="66" charset="0"/>
              </a:rPr>
              <a:t>Listen , point , and say</a:t>
            </a:r>
          </a:p>
          <a:p>
            <a:pPr algn="ctr"/>
            <a:endParaRPr lang="en-US" sz="1200" dirty="0">
              <a:solidFill>
                <a:srgbClr val="7030A0"/>
              </a:solidFill>
            </a:endParaRPr>
          </a:p>
          <a:p>
            <a:pPr algn="ctr"/>
            <a:r>
              <a:rPr lang="ar-SA" sz="3200" dirty="0">
                <a:solidFill>
                  <a:srgbClr val="7030A0"/>
                </a:solidFill>
                <a:cs typeface="+mj-cs"/>
              </a:rPr>
              <a:t>استمع ثم تابع الكلمة واقرأها</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968993" y="156949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صورة 1">
            <a:extLst>
              <a:ext uri="{FF2B5EF4-FFF2-40B4-BE49-F238E27FC236}">
                <a16:creationId xmlns:a16="http://schemas.microsoft.com/office/drawing/2014/main" id="{C763B180-B369-44CF-888F-E3C51BD53AFF}"/>
              </a:ext>
            </a:extLst>
          </p:cNvPr>
          <p:cNvPicPr>
            <a:picLocks noChangeAspect="1"/>
          </p:cNvPicPr>
          <p:nvPr/>
        </p:nvPicPr>
        <p:blipFill>
          <a:blip r:embed="rId4"/>
          <a:stretch>
            <a:fillRect/>
          </a:stretch>
        </p:blipFill>
        <p:spPr>
          <a:xfrm>
            <a:off x="2975213" y="214596"/>
            <a:ext cx="5917586" cy="4478230"/>
          </a:xfrm>
          <a:prstGeom prst="rect">
            <a:avLst/>
          </a:prstGeom>
        </p:spPr>
      </p:pic>
      <p:pic>
        <p:nvPicPr>
          <p:cNvPr id="8" name="We Can 1 (2016) SB_CD 1_28">
            <a:hlinkClick r:id="" action="ppaction://media"/>
            <a:extLst>
              <a:ext uri="{FF2B5EF4-FFF2-40B4-BE49-F238E27FC236}">
                <a16:creationId xmlns:a16="http://schemas.microsoft.com/office/drawing/2014/main" id="{D6AF10D4-D5F5-426F-8044-FB6E4B775CE1}"/>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WatercolorSponge/>
                    </a14:imgEffect>
                  </a14:imgLayer>
                </a14:imgProps>
              </a:ext>
            </a:extLst>
          </a:blip>
          <a:stretch>
            <a:fillRect/>
          </a:stretch>
        </p:blipFill>
        <p:spPr>
          <a:xfrm>
            <a:off x="2074461" y="413602"/>
            <a:ext cx="978470" cy="978470"/>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7055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8"/>
                </p:tgtEl>
              </p:cMediaNode>
            </p:audio>
          </p:childTnLst>
        </p:cTn>
      </p:par>
    </p:tnLst>
    <p:bldLst>
      <p:bldP spid="5"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77422" y="3669870"/>
            <a:ext cx="1692321" cy="2308324"/>
          </a:xfrm>
          <a:prstGeom prst="rect">
            <a:avLst/>
          </a:prstGeom>
          <a:noFill/>
        </p:spPr>
        <p:txBody>
          <a:bodyPr wrap="square" rtlCol="1">
            <a:spAutoFit/>
          </a:bodyPr>
          <a:lstStyle/>
          <a:p>
            <a:pPr algn="ctr"/>
            <a:r>
              <a:rPr lang="en-US" sz="3200" dirty="0">
                <a:solidFill>
                  <a:srgbClr val="7030A0"/>
                </a:solidFill>
                <a:latin typeface="Comic Sans MS" panose="030F0702030302020204" pitchFamily="66" charset="0"/>
              </a:rPr>
              <a:t>Draw a family </a:t>
            </a:r>
          </a:p>
          <a:p>
            <a:pPr algn="ctr"/>
            <a:endParaRPr lang="en-US" sz="2400" dirty="0">
              <a:solidFill>
                <a:srgbClr val="7030A0"/>
              </a:solidFill>
            </a:endParaRPr>
          </a:p>
          <a:p>
            <a:pPr algn="ctr"/>
            <a:r>
              <a:rPr lang="ar-SA" sz="2800" dirty="0">
                <a:solidFill>
                  <a:srgbClr val="7030A0"/>
                </a:solidFill>
                <a:cs typeface="+mj-cs"/>
              </a:rPr>
              <a:t>ارسم صورة للعائلة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750627" y="2901683"/>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2" name="صورة 1">
            <a:extLst>
              <a:ext uri="{FF2B5EF4-FFF2-40B4-BE49-F238E27FC236}">
                <a16:creationId xmlns:a16="http://schemas.microsoft.com/office/drawing/2014/main" id="{04017F54-BA9F-4717-88A6-C57BE661FB7E}"/>
              </a:ext>
            </a:extLst>
          </p:cNvPr>
          <p:cNvPicPr>
            <a:picLocks noChangeAspect="1"/>
          </p:cNvPicPr>
          <p:nvPr/>
        </p:nvPicPr>
        <p:blipFill>
          <a:blip r:embed="rId2"/>
          <a:stretch>
            <a:fillRect/>
          </a:stretch>
        </p:blipFill>
        <p:spPr>
          <a:xfrm>
            <a:off x="1801503" y="191069"/>
            <a:ext cx="7165075" cy="4776716"/>
          </a:xfrm>
          <a:prstGeom prst="rect">
            <a:avLst/>
          </a:prstGeom>
        </p:spPr>
      </p:pic>
      <p:pic>
        <p:nvPicPr>
          <p:cNvPr id="3" name="صورة 2">
            <a:extLst>
              <a:ext uri="{FF2B5EF4-FFF2-40B4-BE49-F238E27FC236}">
                <a16:creationId xmlns:a16="http://schemas.microsoft.com/office/drawing/2014/main" id="{19E28838-945C-4BDB-928C-6F869738873B}"/>
              </a:ext>
            </a:extLst>
          </p:cNvPr>
          <p:cNvPicPr>
            <a:picLocks noChangeAspect="1"/>
          </p:cNvPicPr>
          <p:nvPr/>
        </p:nvPicPr>
        <p:blipFill>
          <a:blip r:embed="rId3"/>
          <a:stretch>
            <a:fillRect/>
          </a:stretch>
        </p:blipFill>
        <p:spPr>
          <a:xfrm>
            <a:off x="2251881" y="423080"/>
            <a:ext cx="6141492" cy="4331485"/>
          </a:xfrm>
          <a:prstGeom prst="rect">
            <a:avLst/>
          </a:prstGeom>
        </p:spPr>
      </p:pic>
    </p:spTree>
    <p:extLst>
      <p:ext uri="{BB962C8B-B14F-4D97-AF65-F5344CB8AC3E}">
        <p14:creationId xmlns:p14="http://schemas.microsoft.com/office/powerpoint/2010/main" val="1839057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544</TotalTime>
  <Words>209</Words>
  <Application>Microsoft Office PowerPoint</Application>
  <PresentationFormat>عرض على الشاشة (4:3)</PresentationFormat>
  <Paragraphs>37</Paragraphs>
  <Slides>13</Slides>
  <Notes>0</Notes>
  <HiddenSlides>0</HiddenSlides>
  <MMClips>2</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Comic Sans MS</vt: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44</cp:revision>
  <dcterms:created xsi:type="dcterms:W3CDTF">2020-07-29T08:50:48Z</dcterms:created>
  <dcterms:modified xsi:type="dcterms:W3CDTF">2020-08-16T13:06:48Z</dcterms:modified>
</cp:coreProperties>
</file>