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3" r:id="rId7"/>
    <p:sldId id="316" r:id="rId8"/>
    <p:sldId id="293" r:id="rId9"/>
    <p:sldId id="315" r:id="rId10"/>
    <p:sldId id="309" r:id="rId11"/>
    <p:sldId id="310" r:id="rId12"/>
    <p:sldId id="294" r:id="rId13"/>
    <p:sldId id="304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</p:embeddedFont>
    <p:embeddedFont>
      <p:font typeface="Calibri Light" panose="020F0302020204030204" pitchFamily="3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2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54102" y="4625412"/>
            <a:ext cx="2996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2 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6050718" y="376968"/>
            <a:ext cx="28747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105469" y="1192504"/>
            <a:ext cx="76973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Touch the screen 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المس الشاشة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Listen and touch the right picture! Use two hands</a:t>
            </a: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 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أمامك صورة مشابهة لشاشة الجهاز الالكتروني . استمع ثم المس الصورة الصحيحة</a:t>
            </a:r>
            <a:endParaRPr lang="ar-SA" sz="20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388353" y="126211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526CDE6-2903-43A0-82F6-734C05EA4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463" y="71490"/>
            <a:ext cx="3303970" cy="98182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FA5F3B8-229F-4D03-A6ED-DA1FDFF29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280" y="2192354"/>
            <a:ext cx="5853437" cy="4121123"/>
          </a:xfrm>
          <a:prstGeom prst="rect">
            <a:avLst/>
          </a:prstGeom>
        </p:spPr>
      </p:pic>
      <p:pic>
        <p:nvPicPr>
          <p:cNvPr id="9" name="We Can 3 (2020) SB_CD 1_22">
            <a:hlinkClick r:id="" action="ppaction://media"/>
            <a:extLst>
              <a:ext uri="{FF2B5EF4-FFF2-40B4-BE49-F238E27FC236}">
                <a16:creationId xmlns:a16="http://schemas.microsoft.com/office/drawing/2014/main" id="{0B51312B-C796-4DAD-BBA5-7171BD1D6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050717" y="2646184"/>
            <a:ext cx="1123666" cy="11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19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59" y="1501491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07" y="31752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1501254" y="259307"/>
            <a:ext cx="7397087" cy="2074459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/>
            <a:r>
              <a:rPr lang="ar-SA" sz="2800" dirty="0">
                <a:cs typeface="+mj-cs"/>
              </a:rPr>
              <a:t>أن يتحدث الطالب عن 5 أشياء يستطيع ارتدائها </a:t>
            </a:r>
          </a:p>
          <a:p>
            <a:pPr algn="ctr"/>
            <a:r>
              <a:rPr lang="ar-SA" sz="2800" dirty="0">
                <a:cs typeface="+mj-cs"/>
              </a:rPr>
              <a:t>أن يتحدث الطالب عن اليوم وقطعتين من الملابس التي يرتديها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F34A967-69F2-4B3D-84F9-6B60C8C1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3" y="2571750"/>
            <a:ext cx="7104890" cy="220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327546" y="1982450"/>
            <a:ext cx="847526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Things We Wear </a:t>
            </a:r>
          </a:p>
          <a:p>
            <a:pPr algn="ctr"/>
            <a:r>
              <a:rPr lang="ar-SA" sz="72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الأشياء التي نرتديها </a:t>
            </a:r>
            <a:endParaRPr lang="ar-SA" sz="72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64024" y="1914212"/>
            <a:ext cx="827054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Words in Action 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كلمات فعلية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1817711" y="1560964"/>
            <a:ext cx="5508578" cy="2787555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Real objects : clothes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Clothes flashcards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412543" y="382137"/>
            <a:ext cx="6503158" cy="4394576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Strategy</a:t>
            </a:r>
            <a:r>
              <a:rPr lang="en-US" sz="2000" dirty="0">
                <a:latin typeface="Comic Sans MS" panose="030F0702030302020204" pitchFamily="66" charset="0"/>
              </a:rPr>
              <a:t>  :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About my day :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Review the days of the week and the weather with the students . Use cards or posters to review them . Next, ask, “What’s the weather like today?” Elicit how the weather is and have the students write it on their sheets . Finally, tell the students they have to write down three things that they are wearing today on the sheet. 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84495" y="1674674"/>
            <a:ext cx="81750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627798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E4474B8-93A2-4058-A6F8-87BD52EE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18" y="245661"/>
            <a:ext cx="6141563" cy="46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69" y="3002513"/>
            <a:ext cx="1624083" cy="30854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point , and chant  </a:t>
            </a:r>
          </a:p>
          <a:p>
            <a:pPr algn="ctr"/>
            <a:endParaRPr lang="en-US" sz="1050" dirty="0">
              <a:solidFill>
                <a:srgbClr val="7030A0"/>
              </a:solidFill>
            </a:endParaRPr>
          </a:p>
          <a:p>
            <a:pPr algn="ctr"/>
            <a:r>
              <a:rPr lang="ar-SA" sz="2400" dirty="0">
                <a:solidFill>
                  <a:srgbClr val="7030A0"/>
                </a:solidFill>
                <a:cs typeface="+mj-cs"/>
              </a:rPr>
              <a:t>استمع ، تبع ، ثم كرر الأنشودة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709684" y="2347420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E0315A1-28A0-4A06-BF76-917477261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336" y="147783"/>
            <a:ext cx="7105650" cy="4738116"/>
          </a:xfrm>
          <a:prstGeom prst="rect">
            <a:avLst/>
          </a:prstGeom>
        </p:spPr>
      </p:pic>
      <p:pic>
        <p:nvPicPr>
          <p:cNvPr id="8" name="We Can 3 (2020) SB_CD 1_21">
            <a:hlinkClick r:id="" action="ppaction://media"/>
            <a:extLst>
              <a:ext uri="{FF2B5EF4-FFF2-40B4-BE49-F238E27FC236}">
                <a16:creationId xmlns:a16="http://schemas.microsoft.com/office/drawing/2014/main" id="{74908AA3-1E1B-4214-9CC9-BCEC7C2338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3682" y="4993942"/>
            <a:ext cx="959893" cy="9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51630" y="643504"/>
            <a:ext cx="64144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Practice saying the chants </a:t>
            </a:r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تدرب على الأنشودة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160060" y="499668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14830E9-D84B-4D6D-96D0-E8DDE2157F0D}"/>
              </a:ext>
            </a:extLst>
          </p:cNvPr>
          <p:cNvSpPr txBox="1"/>
          <p:nvPr/>
        </p:nvSpPr>
        <p:spPr>
          <a:xfrm>
            <a:off x="191069" y="1310181"/>
            <a:ext cx="87209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Boys chant the boys‘ clothes. Girls chant the girls‘ clothes.</a:t>
            </a:r>
          </a:p>
          <a:p>
            <a:pPr algn="ctr"/>
            <a:r>
              <a:rPr lang="ar-SA" sz="2400" dirty="0">
                <a:latin typeface="Comic Sans MS" panose="030F0702030302020204" pitchFamily="66" charset="0"/>
              </a:rPr>
              <a:t>الطلاب يرددون الملابس الخاصة بهم . الطالبات يرددون الملابس الخاصة بهم </a:t>
            </a:r>
          </a:p>
        </p:txBody>
      </p:sp>
      <p:pic>
        <p:nvPicPr>
          <p:cNvPr id="1028" name="Picture 4" descr="babies png - Babies School Cliparts - School Boy And Girl Clipart | #3048 -  Vippng">
            <a:extLst>
              <a:ext uri="{FF2B5EF4-FFF2-40B4-BE49-F238E27FC236}">
                <a16:creationId xmlns:a16="http://schemas.microsoft.com/office/drawing/2014/main" id="{8B99891A-00F1-4710-BA57-E61A2425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82" y="2392133"/>
            <a:ext cx="4855119" cy="39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5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4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214</Words>
  <Application>Microsoft Office PowerPoint</Application>
  <PresentationFormat>عرض على الشاشة (4:3)</PresentationFormat>
  <Paragraphs>37</Paragraphs>
  <Slides>13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Calibri Light</vt:lpstr>
      <vt:lpstr>Calibri</vt:lpstr>
      <vt:lpstr>Comic Sans MS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49</cp:revision>
  <dcterms:created xsi:type="dcterms:W3CDTF">2020-07-29T08:50:48Z</dcterms:created>
  <dcterms:modified xsi:type="dcterms:W3CDTF">2020-09-05T10:35:50Z</dcterms:modified>
</cp:coreProperties>
</file>