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theme/theme2.xml" ContentType="application/vnd.openxmlformats-officedocument.theme+xml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A7865"/>
      </a:buClr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Geeza Pro Regular"/>
      </a:defRPr>
    </a:lvl1pPr>
    <a:lvl2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A7865"/>
      </a:buClr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Geeza Pro Regular"/>
      </a:defRPr>
    </a:lvl2pPr>
    <a:lvl3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A7865"/>
      </a:buClr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Geeza Pro Regular"/>
      </a:defRPr>
    </a:lvl3pPr>
    <a:lvl4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A7865"/>
      </a:buClr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Geeza Pro Regular"/>
      </a:defRPr>
    </a:lvl4pPr>
    <a:lvl5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A7865"/>
      </a:buClr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Geeza Pro Regular"/>
      </a:defRPr>
    </a:lvl5pPr>
    <a:lvl6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A7865"/>
      </a:buClr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Geeza Pro Regular"/>
      </a:defRPr>
    </a:lvl6pPr>
    <a:lvl7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A7865"/>
      </a:buClr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Geeza Pro Regular"/>
      </a:defRPr>
    </a:lvl7pPr>
    <a:lvl8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A7865"/>
      </a:buClr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Geeza Pro Regular"/>
      </a:defRPr>
    </a:lvl8pPr>
    <a:lvl9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A7865"/>
      </a:buClr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Geeza Pro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ECDEB5"/>
          </a:solidFill>
        </a:fill>
      </a:tcStyle>
    </a:wholeTbl>
    <a:band2H>
      <a:tcTxStyle b="def" i="def"/>
      <a:tcStyle>
        <a:tcBdr/>
        <a:fill>
          <a:solidFill>
            <a:srgbClr val="E7D4AC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353528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DCCAAB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25400" cap="flat">
              <a:solidFill>
                <a:srgbClr val="353528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ECDEB5">
              <a:alpha val="64999"/>
            </a:srgbClr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353528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DCCAA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F6F6F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solidFill>
                <a:srgbClr val="6F6F6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FBA">
              <a:alpha val="64999"/>
            </a:srgbClr>
          </a:solidFill>
        </a:fill>
      </a:tcStyle>
    </a:wholeTbl>
    <a:band2H>
      <a:tcTxStyle b="def" i="def"/>
      <a:tcStyle>
        <a:tcBdr/>
        <a:fill>
          <a:solidFill>
            <a:srgbClr val="E3D3A5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6F6F6F"/>
              </a:solidFill>
              <a:prstDash val="solid"/>
              <a:miter lim="400000"/>
            </a:ln>
          </a:left>
          <a:right>
            <a:ln w="12700" cap="flat">
              <a:solidFill>
                <a:srgbClr val="6F6F6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5CEA8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0503C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FBA">
              <a:alpha val="64999"/>
            </a:srgbClr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F6F6F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2B78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CB9D"/>
          </a:solidFill>
        </a:fill>
      </a:tcStyle>
    </a:wholeTbl>
    <a:band2H>
      <a:tcTxStyle b="def" i="def"/>
      <a:tcStyle>
        <a:tcBdr/>
        <a:fill>
          <a:solidFill>
            <a:srgbClr val="D9C28E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8B8173"/>
              </a:solidFill>
              <a:prstDash val="solid"/>
              <a:miter lim="400000"/>
            </a:ln>
          </a:left>
          <a:right>
            <a:ln w="12700" cap="flat">
              <a:solidFill>
                <a:srgbClr val="8B817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CB3A1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53528"/>
              </a:solidFill>
              <a:prstDash val="solid"/>
              <a:miter lim="400000"/>
            </a:ln>
          </a:top>
          <a:bottom>
            <a:ln w="12700" cap="flat">
              <a:solidFill>
                <a:srgbClr val="8B817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CB9D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86E5F"/>
              </a:solidFill>
              <a:prstDash val="solid"/>
              <a:miter lim="400000"/>
            </a:ln>
          </a:top>
          <a:bottom>
            <a:ln w="12700" cap="flat">
              <a:solidFill>
                <a:srgbClr val="8B817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CAAA5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solidFill>
                <a:srgbClr val="917359"/>
              </a:solidFill>
              <a:prstDash val="solid"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DECB9D"/>
          </a:solidFill>
        </a:fill>
      </a:tcStyle>
    </a:wholeTbl>
    <a:band2H>
      <a:tcTxStyle b="def" i="def"/>
      <a:tcStyle>
        <a:tcBdr/>
        <a:fill>
          <a:solidFill>
            <a:srgbClr val="D9C28E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solidFill>
                <a:srgbClr val="91735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7AF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B48F6B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B48F6B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D5D5D"/>
        </a:fontRef>
        <a:srgbClr val="5D5D5D"/>
      </a:tcTxStyle>
      <a:tcStyle>
        <a:tcBdr>
          <a:left>
            <a:ln w="12700" cap="flat">
              <a:solidFill>
                <a:srgbClr val="828282"/>
              </a:solidFill>
              <a:prstDash val="solid"/>
              <a:miter lim="400000"/>
            </a:ln>
          </a:left>
          <a:right>
            <a:ln w="12700" cap="flat">
              <a:solidFill>
                <a:srgbClr val="828282"/>
              </a:solidFill>
              <a:prstDash val="solid"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solidFill>
                <a:srgbClr val="828282"/>
              </a:solidFill>
              <a:prstDash val="solid"/>
              <a:miter lim="400000"/>
            </a:ln>
          </a:insideH>
          <a:insideV>
            <a:ln w="12700" cap="flat">
              <a:solidFill>
                <a:srgbClr val="828282"/>
              </a:solidFill>
              <a:prstDash val="solid"/>
              <a:miter lim="400000"/>
            </a:ln>
          </a:insideV>
        </a:tcBdr>
        <a:fill>
          <a:solidFill>
            <a:srgbClr val="ECDEB5"/>
          </a:solidFill>
        </a:fill>
      </a:tcStyle>
    </a:wholeTbl>
    <a:band2H>
      <a:tcTxStyle b="def" i="def"/>
      <a:tcStyle>
        <a:tcBdr/>
        <a:fill>
          <a:solidFill>
            <a:srgbClr val="DED4B6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828282"/>
              </a:solidFill>
              <a:prstDash val="solid"/>
              <a:miter lim="400000"/>
            </a:ln>
          </a:left>
          <a:right>
            <a:ln w="12700" cap="flat">
              <a:solidFill>
                <a:srgbClr val="828282"/>
              </a:solidFill>
              <a:prstDash val="solid"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solidFill>
                <a:srgbClr val="82828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7CDBE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4A5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4A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D5D5D"/>
        </a:fontRef>
        <a:srgbClr val="5D5D5D"/>
      </a:tcTxStyle>
      <a:tcStyle>
        <a:tcBdr>
          <a:lef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20000"/>
            </a:srgbClr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8" name="Shape 13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 والعنوان الفرع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/>
          <p:nvPr>
            <p:ph type="title"/>
          </p:nvPr>
        </p:nvSpPr>
        <p:spPr>
          <a:xfrm>
            <a:off x="1104900" y="1473200"/>
            <a:ext cx="10795000" cy="3556000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12" name="مستوى النص الأول…"/>
          <p:cNvSpPr txBox="1"/>
          <p:nvPr>
            <p:ph type="body" sz="quarter" idx="1"/>
          </p:nvPr>
        </p:nvSpPr>
        <p:spPr>
          <a:xfrm>
            <a:off x="1104900" y="5016500"/>
            <a:ext cx="10795000" cy="2235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 باسل أسعد"/>
          <p:cNvSpPr txBox="1"/>
          <p:nvPr>
            <p:ph type="body" sz="quarter" idx="13"/>
          </p:nvPr>
        </p:nvSpPr>
        <p:spPr>
          <a:xfrm>
            <a:off x="1270000" y="6362700"/>
            <a:ext cx="10464800" cy="59725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000"/>
            </a:lvl1pPr>
          </a:lstStyle>
          <a:p>
            <a:pPr rtl="0">
              <a:defRPr/>
            </a:pPr>
            <a:r>
              <a:t>– باسل أسعد</a:t>
            </a:r>
          </a:p>
        </p:txBody>
      </p:sp>
      <p:sp>
        <p:nvSpPr>
          <p:cNvPr id="94" name="&quot;اكتب الاقتباس هنا.&quot;"/>
          <p:cNvSpPr txBox="1"/>
          <p:nvPr>
            <p:ph type="body" sz="quarter" idx="14"/>
          </p:nvPr>
        </p:nvSpPr>
        <p:spPr>
          <a:xfrm>
            <a:off x="1270000" y="4214878"/>
            <a:ext cx="10464800" cy="79044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ClrTx/>
              <a:buSzTx/>
              <a:buNone/>
              <a:defRPr sz="4200"/>
            </a:lvl1pPr>
          </a:lstStyle>
          <a:p>
            <a:pPr rtl="0">
              <a:defRPr/>
            </a:pPr>
            <a:r>
              <a:t>"اكتب الاقتباس هنا." </a:t>
            </a:r>
          </a:p>
        </p:txBody>
      </p:sp>
      <p:sp>
        <p:nvSpPr>
          <p:cNvPr id="9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صورة"/>
          <p:cNvSpPr/>
          <p:nvPr>
            <p:ph type="pic" idx="13"/>
          </p:nvPr>
        </p:nvSpPr>
        <p:spPr>
          <a:xfrm>
            <a:off x="-79023" y="-126408"/>
            <a:ext cx="15544802" cy="10363201"/>
          </a:xfrm>
          <a:prstGeom prst="rect">
            <a:avLst/>
          </a:prstGeom>
          <a:ln w="25400"/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رجمة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نص العنوان"/>
          <p:cNvSpPr txBox="1"/>
          <p:nvPr>
            <p:ph type="title"/>
          </p:nvPr>
        </p:nvSpPr>
        <p:spPr>
          <a:xfrm>
            <a:off x="749300" y="1765300"/>
            <a:ext cx="10464800" cy="3124200"/>
          </a:xfrm>
          <a:prstGeom prst="rect">
            <a:avLst/>
          </a:prstGeom>
        </p:spPr>
        <p:txBody>
          <a:bodyPr anchor="b"/>
          <a:lstStyle>
            <a:lvl1pPr defTabSz="457200">
              <a:buClrTx/>
              <a:tabLst>
                <a:tab pos="1485900" algn="l"/>
              </a:tabLst>
              <a:defRPr sz="94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sp>
        <p:nvSpPr>
          <p:cNvPr id="118" name="مستوى النص الأول…"/>
          <p:cNvSpPr txBox="1"/>
          <p:nvPr>
            <p:ph type="body" sz="quarter" idx="1"/>
          </p:nvPr>
        </p:nvSpPr>
        <p:spPr>
          <a:xfrm>
            <a:off x="749300" y="5029200"/>
            <a:ext cx="10464800" cy="1549400"/>
          </a:xfrm>
          <a:prstGeom prst="rect">
            <a:avLst/>
          </a:prstGeom>
        </p:spPr>
        <p:txBody>
          <a:bodyPr anchor="t"/>
          <a:lstStyle>
            <a:lvl1pPr marL="0" indent="0" algn="ctr" defTabSz="457200">
              <a:spcBef>
                <a:spcPts val="0"/>
              </a:spcBef>
              <a:buClrTx/>
              <a:buSzTx/>
              <a:buNone/>
              <a:defRPr sz="42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lvl1pPr>
            <a:lvl2pPr marL="0" indent="0" algn="ctr" defTabSz="457200">
              <a:spcBef>
                <a:spcPts val="0"/>
              </a:spcBef>
              <a:buClrTx/>
              <a:buSzTx/>
              <a:buNone/>
              <a:defRPr sz="42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lvl2pPr>
            <a:lvl3pPr marL="0" indent="0" algn="ctr" defTabSz="457200">
              <a:spcBef>
                <a:spcPts val="0"/>
              </a:spcBef>
              <a:buClrTx/>
              <a:buSzTx/>
              <a:buNone/>
              <a:defRPr sz="42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lvl3pPr>
            <a:lvl4pPr marL="0" indent="0" algn="ctr" defTabSz="457200">
              <a:spcBef>
                <a:spcPts val="0"/>
              </a:spcBef>
              <a:buClrTx/>
              <a:buSzTx/>
              <a:buNone/>
              <a:defRPr sz="42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lvl4pPr>
            <a:lvl5pPr marL="0" indent="0" algn="ctr" defTabSz="457200">
              <a:spcBef>
                <a:spcPts val="0"/>
              </a:spcBef>
              <a:buClrTx/>
              <a:buSzTx/>
              <a:buNone/>
              <a:defRPr sz="42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119" name="رقم الشريحة"/>
          <p:cNvSpPr txBox="1"/>
          <p:nvPr>
            <p:ph type="sldNum" sz="quarter" idx="2"/>
          </p:nvPr>
        </p:nvSpPr>
        <p:spPr>
          <a:xfrm>
            <a:off x="834237" y="9164669"/>
            <a:ext cx="434534" cy="466662"/>
          </a:xfrm>
          <a:prstGeom prst="rect">
            <a:avLst/>
          </a:prstGeom>
        </p:spPr>
        <p:txBody>
          <a:bodyPr anchor="ctr"/>
          <a:lstStyle>
            <a:lvl1pPr algn="l" defTabSz="457200">
              <a:buClrTx/>
              <a:defRPr sz="2400">
                <a:solidFill>
                  <a:srgbClr val="363929"/>
                </a:solidFill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عنوان الفرعي"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خط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r" defTabSz="457200" rtl="0">
              <a:buClrTx/>
              <a:defRPr sz="1200">
                <a:solidFill>
                  <a:srgbClr val="000000"/>
                </a:solidFill>
              </a:defRPr>
            </a:pPr>
          </a:p>
        </p:txBody>
      </p:sp>
      <p:sp>
        <p:nvSpPr>
          <p:cNvPr id="127" name="خط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buClrTx/>
              <a:defRPr sz="2750">
                <a:solidFill>
                  <a:srgbClr val="000000"/>
                </a:solidFill>
                <a:effectLst>
                  <a:outerShdw sx="100000" sy="100000" kx="0" ky="0" algn="b" rotWithShape="0" blurRad="0" dist="12700" dir="5400000">
                    <a:srgbClr val="000000">
                      <a:alpha val="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8" name="خط"/>
          <p:cNvSpPr/>
          <p:nvPr/>
        </p:nvSpPr>
        <p:spPr>
          <a:xfrm>
            <a:off x="508000" y="5181600"/>
            <a:ext cx="119888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r" defTabSz="457200" rtl="0">
              <a:buClrTx/>
              <a:defRPr sz="1200">
                <a:solidFill>
                  <a:srgbClr val="000000"/>
                </a:solidFill>
              </a:defRPr>
            </a:pPr>
          </a:p>
        </p:txBody>
      </p:sp>
      <p:sp>
        <p:nvSpPr>
          <p:cNvPr id="129" name="نص العنوان"/>
          <p:cNvSpPr txBox="1"/>
          <p:nvPr>
            <p:ph type="title"/>
          </p:nvPr>
        </p:nvSpPr>
        <p:spPr>
          <a:xfrm>
            <a:off x="508000" y="3009900"/>
            <a:ext cx="11988800" cy="20320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90000"/>
              </a:lnSpc>
              <a:buClrTx/>
              <a:defRPr cap="all" sz="6400">
                <a:solidFill>
                  <a:srgbClr val="60606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sp>
        <p:nvSpPr>
          <p:cNvPr id="130" name="مستوى النص الأول…"/>
          <p:cNvSpPr txBox="1"/>
          <p:nvPr>
            <p:ph type="body" sz="quarter" idx="1"/>
          </p:nvPr>
        </p:nvSpPr>
        <p:spPr>
          <a:xfrm>
            <a:off x="508000" y="5562600"/>
            <a:ext cx="11988800" cy="8255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ClrTx/>
              <a:buSzTx/>
              <a:buNone/>
              <a:defRPr sz="2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ClrTx/>
              <a:buSzTx/>
              <a:buNone/>
              <a:defRPr sz="2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indent="0">
              <a:lnSpc>
                <a:spcPct val="120000"/>
              </a:lnSpc>
              <a:spcBef>
                <a:spcPts val="0"/>
              </a:spcBef>
              <a:buClrTx/>
              <a:buSzTx/>
              <a:buNone/>
              <a:defRPr sz="2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indent="0">
              <a:lnSpc>
                <a:spcPct val="120000"/>
              </a:lnSpc>
              <a:spcBef>
                <a:spcPts val="0"/>
              </a:spcBef>
              <a:buClrTx/>
              <a:buSzTx/>
              <a:buNone/>
              <a:defRPr sz="2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buClrTx/>
              <a:buSzTx/>
              <a:buNone/>
              <a:defRPr sz="2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131" name="رقم الشريحة"/>
          <p:cNvSpPr txBox="1"/>
          <p:nvPr>
            <p:ph type="sldNum" sz="quarter" idx="2"/>
          </p:nvPr>
        </p:nvSpPr>
        <p:spPr>
          <a:xfrm>
            <a:off x="12148214" y="8763000"/>
            <a:ext cx="354475" cy="375397"/>
          </a:xfrm>
          <a:prstGeom prst="rect">
            <a:avLst/>
          </a:prstGeom>
        </p:spPr>
        <p:txBody>
          <a:bodyPr anchor="t"/>
          <a:lstStyle>
            <a:lvl1pPr>
              <a:buClrTx/>
              <a:defRPr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أفقية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صورة"/>
          <p:cNvSpPr/>
          <p:nvPr>
            <p:ph type="pic" idx="13"/>
          </p:nvPr>
        </p:nvSpPr>
        <p:spPr>
          <a:xfrm>
            <a:off x="2118171" y="468081"/>
            <a:ext cx="8787508" cy="5858339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نص العنوان"/>
          <p:cNvSpPr txBox="1"/>
          <p:nvPr>
            <p:ph type="title"/>
          </p:nvPr>
        </p:nvSpPr>
        <p:spPr>
          <a:xfrm>
            <a:off x="1104900" y="6248400"/>
            <a:ext cx="10795000" cy="1397000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2" name="مستوى النص الأول…"/>
          <p:cNvSpPr txBox="1"/>
          <p:nvPr>
            <p:ph type="body" sz="quarter" idx="1"/>
          </p:nvPr>
        </p:nvSpPr>
        <p:spPr>
          <a:xfrm>
            <a:off x="1104900" y="7632700"/>
            <a:ext cx="10795000" cy="1397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نص العنوان"/>
          <p:cNvSpPr txBox="1"/>
          <p:nvPr>
            <p:ph type="title"/>
          </p:nvPr>
        </p:nvSpPr>
        <p:spPr>
          <a:xfrm>
            <a:off x="1104900" y="3098800"/>
            <a:ext cx="10795000" cy="3556000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صورة"/>
          <p:cNvSpPr/>
          <p:nvPr>
            <p:ph type="pic" idx="13"/>
          </p:nvPr>
        </p:nvSpPr>
        <p:spPr>
          <a:xfrm>
            <a:off x="4088740" y="1357394"/>
            <a:ext cx="10701971" cy="7134642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نص العنوان"/>
          <p:cNvSpPr txBox="1"/>
          <p:nvPr>
            <p:ph type="title"/>
          </p:nvPr>
        </p:nvSpPr>
        <p:spPr>
          <a:xfrm>
            <a:off x="635000" y="1473200"/>
            <a:ext cx="5715000" cy="33147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40" name="مستوى النص الأول…"/>
          <p:cNvSpPr txBox="1"/>
          <p:nvPr>
            <p:ph type="body" sz="quarter" idx="1"/>
          </p:nvPr>
        </p:nvSpPr>
        <p:spPr>
          <a:xfrm>
            <a:off x="635000" y="4940300"/>
            <a:ext cx="5715000" cy="3606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7" name="مستوى النص الأول…"/>
          <p:cNvSpPr txBox="1"/>
          <p:nvPr>
            <p:ph type="body" idx="1"/>
          </p:nvPr>
        </p:nvSpPr>
        <p:spPr>
          <a:xfrm>
            <a:off x="1104900" y="3022600"/>
            <a:ext cx="107950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صورة"/>
          <p:cNvSpPr/>
          <p:nvPr>
            <p:ph type="pic" sz="half" idx="13"/>
          </p:nvPr>
        </p:nvSpPr>
        <p:spPr>
          <a:xfrm>
            <a:off x="7581900" y="2628900"/>
            <a:ext cx="4317378" cy="6489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67" name="مستوى النص الأول…"/>
          <p:cNvSpPr txBox="1"/>
          <p:nvPr>
            <p:ph type="body" sz="half" idx="1"/>
          </p:nvPr>
        </p:nvSpPr>
        <p:spPr>
          <a:xfrm>
            <a:off x="1104900" y="3022600"/>
            <a:ext cx="53975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800"/>
              </a:spcBef>
              <a:buBlip>
                <a:blip r:embed="rId2"/>
              </a:buBlip>
            </a:lvl1pPr>
            <a:lvl2pPr>
              <a:spcBef>
                <a:spcPts val="2800"/>
              </a:spcBef>
              <a:buBlip>
                <a:blip r:embed="rId2"/>
              </a:buBlip>
            </a:lvl2pPr>
            <a:lvl3pPr>
              <a:spcBef>
                <a:spcPts val="2800"/>
              </a:spcBef>
              <a:buBlip>
                <a:blip r:embed="rId2"/>
              </a:buBlip>
            </a:lvl3pPr>
            <a:lvl4pPr>
              <a:spcBef>
                <a:spcPts val="2800"/>
              </a:spcBef>
              <a:buBlip>
                <a:blip r:embed="rId2"/>
              </a:buBlip>
            </a:lvl4pPr>
            <a:lvl5pPr>
              <a:spcBef>
                <a:spcPts val="2800"/>
              </a:spcBef>
              <a:buBlip>
                <a:blip r:embed="rId2"/>
              </a:buBlip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صورة"/>
          <p:cNvSpPr/>
          <p:nvPr>
            <p:ph type="pic" sz="half" idx="13"/>
          </p:nvPr>
        </p:nvSpPr>
        <p:spPr>
          <a:xfrm>
            <a:off x="7759700" y="4151206"/>
            <a:ext cx="5118100" cy="557304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صورة"/>
          <p:cNvSpPr/>
          <p:nvPr>
            <p:ph type="pic" sz="half" idx="14"/>
          </p:nvPr>
        </p:nvSpPr>
        <p:spPr>
          <a:xfrm>
            <a:off x="6972300" y="622300"/>
            <a:ext cx="6229350" cy="4152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صورة"/>
          <p:cNvSpPr/>
          <p:nvPr>
            <p:ph type="pic" idx="15"/>
          </p:nvPr>
        </p:nvSpPr>
        <p:spPr>
          <a:xfrm>
            <a:off x="609600" y="-406400"/>
            <a:ext cx="7037917" cy="105791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وى النص الأول…"/>
          <p:cNvSpPr txBox="1"/>
          <p:nvPr>
            <p:ph type="body" idx="1"/>
          </p:nvPr>
        </p:nvSpPr>
        <p:spPr>
          <a:xfrm>
            <a:off x="1104900" y="939800"/>
            <a:ext cx="10795000" cy="787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" name="نص العنوان"/>
          <p:cNvSpPr txBox="1"/>
          <p:nvPr>
            <p:ph type="title"/>
          </p:nvPr>
        </p:nvSpPr>
        <p:spPr>
          <a:xfrm>
            <a:off x="1104900" y="571500"/>
            <a:ext cx="10795000" cy="2362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6314885" y="9378203"/>
            <a:ext cx="362330" cy="37539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>
                <a:solidFill>
                  <a:srgbClr val="51573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</p:sldLayoutIdLst>
  <p:transition xmlns:p14="http://schemas.microsoft.com/office/powerpoint/2010/main" spd="med" advClick="1"/>
  <p:txStyles>
    <p:title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7600" u="none">
          <a:solidFill>
            <a:srgbClr val="85604A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7600" u="none">
          <a:solidFill>
            <a:srgbClr val="85604A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7600" u="none">
          <a:solidFill>
            <a:srgbClr val="85604A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7600" u="none">
          <a:solidFill>
            <a:srgbClr val="85604A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7600" u="none">
          <a:solidFill>
            <a:srgbClr val="85604A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7600" u="none">
          <a:solidFill>
            <a:srgbClr val="85604A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7600" u="none">
          <a:solidFill>
            <a:srgbClr val="85604A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7600" u="none">
          <a:solidFill>
            <a:srgbClr val="85604A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7600" u="none">
          <a:solidFill>
            <a:srgbClr val="85604A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381000" marR="0" indent="-381000" algn="r" defTabSz="584200" rtl="1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solidFill>
            <a:srgbClr val="625B48"/>
          </a:solidFill>
          <a:uFillTx/>
          <a:latin typeface="+mn-lt"/>
          <a:ea typeface="+mn-ea"/>
          <a:cs typeface="+mn-cs"/>
          <a:sym typeface="Geeza Pro Regular"/>
        </a:defRPr>
      </a:lvl1pPr>
      <a:lvl2pPr marL="762000" marR="0" indent="-381000" algn="r" defTabSz="584200" rtl="1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solidFill>
            <a:srgbClr val="625B48"/>
          </a:solidFill>
          <a:uFillTx/>
          <a:latin typeface="+mn-lt"/>
          <a:ea typeface="+mn-ea"/>
          <a:cs typeface="+mn-cs"/>
          <a:sym typeface="Geeza Pro Regular"/>
        </a:defRPr>
      </a:lvl2pPr>
      <a:lvl3pPr marL="1143000" marR="0" indent="-381000" algn="r" defTabSz="584200" rtl="1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solidFill>
            <a:srgbClr val="625B48"/>
          </a:solidFill>
          <a:uFillTx/>
          <a:latin typeface="+mn-lt"/>
          <a:ea typeface="+mn-ea"/>
          <a:cs typeface="+mn-cs"/>
          <a:sym typeface="Geeza Pro Regular"/>
        </a:defRPr>
      </a:lvl3pPr>
      <a:lvl4pPr marL="1524000" marR="0" indent="-381000" algn="r" defTabSz="584200" rtl="1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solidFill>
            <a:srgbClr val="625B48"/>
          </a:solidFill>
          <a:uFillTx/>
          <a:latin typeface="+mn-lt"/>
          <a:ea typeface="+mn-ea"/>
          <a:cs typeface="+mn-cs"/>
          <a:sym typeface="Geeza Pro Regular"/>
        </a:defRPr>
      </a:lvl4pPr>
      <a:lvl5pPr marL="1905000" marR="0" indent="-381000" algn="r" defTabSz="584200" rtl="1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solidFill>
            <a:srgbClr val="625B48"/>
          </a:solidFill>
          <a:uFillTx/>
          <a:latin typeface="+mn-lt"/>
          <a:ea typeface="+mn-ea"/>
          <a:cs typeface="+mn-cs"/>
          <a:sym typeface="Geeza Pro Regular"/>
        </a:defRPr>
      </a:lvl5pPr>
      <a:lvl6pPr marL="2286000" marR="0" indent="-381000" algn="r" defTabSz="584200" rtl="1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solidFill>
            <a:srgbClr val="625B48"/>
          </a:solidFill>
          <a:uFillTx/>
          <a:latin typeface="+mn-lt"/>
          <a:ea typeface="+mn-ea"/>
          <a:cs typeface="+mn-cs"/>
          <a:sym typeface="Geeza Pro Regular"/>
        </a:defRPr>
      </a:lvl6pPr>
      <a:lvl7pPr marL="2667000" marR="0" indent="-381000" algn="r" defTabSz="584200" rtl="1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solidFill>
            <a:srgbClr val="625B48"/>
          </a:solidFill>
          <a:uFillTx/>
          <a:latin typeface="+mn-lt"/>
          <a:ea typeface="+mn-ea"/>
          <a:cs typeface="+mn-cs"/>
          <a:sym typeface="Geeza Pro Regular"/>
        </a:defRPr>
      </a:lvl7pPr>
      <a:lvl8pPr marL="3048000" marR="0" indent="-381000" algn="r" defTabSz="584200" rtl="1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solidFill>
            <a:srgbClr val="625B48"/>
          </a:solidFill>
          <a:uFillTx/>
          <a:latin typeface="+mn-lt"/>
          <a:ea typeface="+mn-ea"/>
          <a:cs typeface="+mn-cs"/>
          <a:sym typeface="Geeza Pro Regular"/>
        </a:defRPr>
      </a:lvl8pPr>
      <a:lvl9pPr marL="3429000" marR="0" indent="-381000" algn="r" defTabSz="584200" rtl="1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solidFill>
            <a:srgbClr val="625B48"/>
          </a:solidFill>
          <a:uFillTx/>
          <a:latin typeface="+mn-lt"/>
          <a:ea typeface="+mn-ea"/>
          <a:cs typeface="+mn-cs"/>
          <a:sym typeface="Geeza Pro Regular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Bold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Bold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Bold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Bold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Bold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Bold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Bold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Bold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Bold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1.gif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2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5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gif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6400" y="1529556"/>
            <a:ext cx="11901311" cy="6694488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0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المحبه على درجتين"/>
          <p:cNvSpPr/>
          <p:nvPr/>
        </p:nvSpPr>
        <p:spPr>
          <a:xfrm>
            <a:off x="3962658" y="-43313"/>
            <a:ext cx="5079483" cy="1784049"/>
          </a:xfrm>
          <a:prstGeom prst="rect">
            <a:avLst/>
          </a:prstGeom>
          <a:blipFill>
            <a:blip r:embed="rId2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51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المحبه على درجتين</a:t>
            </a:r>
          </a:p>
        </p:txBody>
      </p:sp>
      <p:sp>
        <p:nvSpPr>
          <p:cNvPr id="172" name="2- سنه"/>
          <p:cNvSpPr/>
          <p:nvPr/>
        </p:nvSpPr>
        <p:spPr>
          <a:xfrm>
            <a:off x="1138968" y="2047378"/>
            <a:ext cx="4025699" cy="1270001"/>
          </a:xfrm>
          <a:prstGeom prst="rect">
            <a:avLst/>
          </a:prstGeom>
          <a:blipFill>
            <a:blip r:embed="rId3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64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2- سنه </a:t>
            </a:r>
          </a:p>
        </p:txBody>
      </p:sp>
      <p:sp>
        <p:nvSpPr>
          <p:cNvPr id="173" name="1- فرض"/>
          <p:cNvSpPr/>
          <p:nvPr/>
        </p:nvSpPr>
        <p:spPr>
          <a:xfrm>
            <a:off x="8015687" y="2047378"/>
            <a:ext cx="4025699" cy="1270001"/>
          </a:xfrm>
          <a:prstGeom prst="rect">
            <a:avLst/>
          </a:prstGeom>
          <a:blipFill>
            <a:blip r:embed="rId4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61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1- فرض</a:t>
            </a:r>
          </a:p>
        </p:txBody>
      </p:sp>
      <p:sp>
        <p:nvSpPr>
          <p:cNvPr id="174" name="قبول ماجاء به صلى الله عليه وسلم من عند الله ، وتلقيه بالمحبة والرضا والتعظيم والتسليم .…"/>
          <p:cNvSpPr/>
          <p:nvPr/>
        </p:nvSpPr>
        <p:spPr>
          <a:xfrm>
            <a:off x="7463395" y="3651898"/>
            <a:ext cx="5130283" cy="5651242"/>
          </a:xfrm>
          <a:prstGeom prst="rect">
            <a:avLst/>
          </a:prstGeom>
          <a:blipFill>
            <a:blip r:embed="rId5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rtl="0">
              <a:defRPr sz="36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قبول ماجاء به صلى الله عليه وسلم من عند الله ، وتلقيه بالمحبة والرضا والتعظيم والتسليم .</a:t>
            </a:r>
          </a:p>
          <a:p>
            <a:pPr rtl="0">
              <a:defRPr sz="36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واتباع مابلغه عن ربه من الواجبات</a:t>
            </a:r>
          </a:p>
          <a:p>
            <a:pPr rtl="0">
              <a:defRPr sz="36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والانتهاء عما نهى عنه من المحرمات.</a:t>
            </a:r>
          </a:p>
        </p:txBody>
      </p:sp>
      <p:sp>
        <p:nvSpPr>
          <p:cNvPr id="175" name="المحبه التي تقتضي حسن التأسي به، وتحقيق الاقتداء بسنته في أخلاقه ، وآدابه ،ونوافله، وتطوعاته، وأكله وشربه. ولباسه. والاعتناء بمعرفة سيرته . ومحبة استماع كلامه وإيثاره على كلام المخلوقين."/>
          <p:cNvSpPr/>
          <p:nvPr/>
        </p:nvSpPr>
        <p:spPr>
          <a:xfrm>
            <a:off x="586676" y="3624021"/>
            <a:ext cx="5130283" cy="5706995"/>
          </a:xfrm>
          <a:prstGeom prst="rect">
            <a:avLst/>
          </a:prstGeom>
          <a:blipFill>
            <a:blip r:embed="rId6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المحبه التي تقتضي حسن التأسي به، وتحقيق الاقتداء بسنته في أخلاقه ، وآدابه ،ونوافله، وتطوعاته، وأكله وشربه. ولباسه. والاعتناء بمعرفة سيرته . ومحبة استماع كلامه وإيثاره على كلام المخلوقين.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4" grpId="4"/>
      <p:bldP build="whole" bldLvl="1" animBg="1" rev="0" advAuto="0" spid="171" grpId="1"/>
      <p:bldP build="whole" bldLvl="1" animBg="1" rev="0" advAuto="0" spid="173" grpId="2"/>
      <p:bldP build="whole" bldLvl="1" animBg="1" rev="0" advAuto="0" spid="172" grpId="3"/>
      <p:bldP build="whole" bldLvl="1" animBg="1" rev="0" advAuto="0" spid="175" grpId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اذكري أربعة أمثله لكل درجة من درجات محبته صلى الله عليه وسلم ."/>
          <p:cNvSpPr/>
          <p:nvPr/>
        </p:nvSpPr>
        <p:spPr>
          <a:xfrm>
            <a:off x="573026" y="453398"/>
            <a:ext cx="11858748" cy="2483787"/>
          </a:xfrm>
          <a:prstGeom prst="roundRect">
            <a:avLst>
              <a:gd name="adj" fmla="val 7670"/>
            </a:avLst>
          </a:prstGeom>
          <a:blipFill>
            <a:blip r:embed="rId2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59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اذكري أربعة أمثله لكل درجة من درجات محبته صلى الله عليه وسلم .</a:t>
            </a:r>
          </a:p>
        </p:txBody>
      </p:sp>
      <p:sp>
        <p:nvSpPr>
          <p:cNvPr id="178" name="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"/>
          <p:cNvSpPr/>
          <p:nvPr/>
        </p:nvSpPr>
        <p:spPr>
          <a:xfrm>
            <a:off x="6996345" y="3602077"/>
            <a:ext cx="5503450" cy="5082535"/>
          </a:xfrm>
          <a:prstGeom prst="roundRect">
            <a:avLst>
              <a:gd name="adj" fmla="val 3748"/>
            </a:avLst>
          </a:prstGeom>
          <a:solidFill>
            <a:srgbClr val="FFFFFF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pPr/>
            <a: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</a:t>
            </a:r>
          </a:p>
        </p:txBody>
      </p:sp>
      <p:sp>
        <p:nvSpPr>
          <p:cNvPr id="179" name="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"/>
          <p:cNvSpPr/>
          <p:nvPr/>
        </p:nvSpPr>
        <p:spPr>
          <a:xfrm>
            <a:off x="1240221" y="3602077"/>
            <a:ext cx="5503450" cy="5082535"/>
          </a:xfrm>
          <a:prstGeom prst="roundRect">
            <a:avLst>
              <a:gd name="adj" fmla="val 3748"/>
            </a:avLst>
          </a:prstGeom>
          <a:solidFill>
            <a:srgbClr val="FFFFFF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pPr/>
            <a: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9" grpId="3"/>
      <p:bldP build="whole" bldLvl="1" animBg="1" rev="0" advAuto="0" spid="178" grpId="2"/>
      <p:bldP build="whole" bldLvl="1" animBg="1" rev="0" advAuto="0" spid="17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باستخدام استراتيجية العصف الذهني عددي…"/>
          <p:cNvSpPr/>
          <p:nvPr/>
        </p:nvSpPr>
        <p:spPr>
          <a:xfrm>
            <a:off x="9376631" y="1251857"/>
            <a:ext cx="3345601" cy="7676676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457200" rtl="0">
              <a:buClrTx/>
              <a:defRPr b="1" sz="4500">
                <a:solidFill>
                  <a:srgbClr val="000000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pPr>
            <a:r>
              <a:t>باستخدام استراتيجية العصف الذهني عددي</a:t>
            </a:r>
          </a:p>
          <a:p>
            <a:pPr defTabSz="457200" rtl="0">
              <a:buClrTx/>
              <a:defRPr b="1" sz="4500">
                <a:solidFill>
                  <a:srgbClr val="000000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pPr>
            <a:r>
              <a:t>دواعي محبة الرسول صلى الله عليه وسلم .</a:t>
            </a:r>
          </a:p>
        </p:txBody>
      </p:sp>
      <p:sp>
        <p:nvSpPr>
          <p:cNvPr id="182" name="الدواعي"/>
          <p:cNvSpPr/>
          <p:nvPr/>
        </p:nvSpPr>
        <p:spPr>
          <a:xfrm>
            <a:off x="3702986" y="4350320"/>
            <a:ext cx="2710083" cy="2053427"/>
          </a:xfrm>
          <a:prstGeom prst="roundRect">
            <a:avLst>
              <a:gd name="adj" fmla="val 9277"/>
            </a:avLst>
          </a:prstGeom>
          <a:blipFill>
            <a:blip r:embed="rId2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457200">
              <a:buClrTx/>
              <a:defRPr b="1" sz="5300">
                <a:solidFill>
                  <a:srgbClr val="000000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pPr rtl="0">
              <a:defRPr/>
            </a:pPr>
            <a:r>
              <a:t>الدواعي</a:t>
            </a:r>
          </a:p>
        </p:txBody>
      </p:sp>
      <p:sp>
        <p:nvSpPr>
          <p:cNvPr id="183" name="بيضاوي"/>
          <p:cNvSpPr/>
          <p:nvPr/>
        </p:nvSpPr>
        <p:spPr>
          <a:xfrm>
            <a:off x="4447822" y="1828069"/>
            <a:ext cx="2225640" cy="2234510"/>
          </a:xfrm>
          <a:prstGeom prst="ellipse">
            <a:avLst/>
          </a:prstGeom>
          <a:blipFill>
            <a:blip r:embed="rId3"/>
          </a:blipFill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184" name="بيضاوي"/>
          <p:cNvSpPr/>
          <p:nvPr/>
        </p:nvSpPr>
        <p:spPr>
          <a:xfrm>
            <a:off x="6103285" y="6141270"/>
            <a:ext cx="2225640" cy="2234510"/>
          </a:xfrm>
          <a:prstGeom prst="ellipse">
            <a:avLst/>
          </a:prstGeom>
          <a:blipFill>
            <a:blip r:embed="rId4"/>
          </a:blipFill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185" name="بيضاوي"/>
          <p:cNvSpPr/>
          <p:nvPr/>
        </p:nvSpPr>
        <p:spPr>
          <a:xfrm>
            <a:off x="6757407" y="3523630"/>
            <a:ext cx="2225640" cy="2234510"/>
          </a:xfrm>
          <a:prstGeom prst="ellipse">
            <a:avLst/>
          </a:prstGeom>
          <a:blipFill>
            <a:blip r:embed="rId5"/>
          </a:blipFill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186" name="بيضاوي"/>
          <p:cNvSpPr/>
          <p:nvPr/>
        </p:nvSpPr>
        <p:spPr>
          <a:xfrm>
            <a:off x="1590408" y="2365213"/>
            <a:ext cx="2366694" cy="2234510"/>
          </a:xfrm>
          <a:prstGeom prst="ellipse">
            <a:avLst/>
          </a:prstGeom>
          <a:blipFill>
            <a:blip r:embed="rId6"/>
          </a:blipFill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187" name="بيضاوي"/>
          <p:cNvSpPr/>
          <p:nvPr/>
        </p:nvSpPr>
        <p:spPr>
          <a:xfrm>
            <a:off x="3213301" y="6504185"/>
            <a:ext cx="2225640" cy="2234510"/>
          </a:xfrm>
          <a:prstGeom prst="ellipse">
            <a:avLst/>
          </a:prstGeom>
          <a:blipFill>
            <a:blip r:embed="rId7"/>
          </a:blipFill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188" name="بيضاوي"/>
          <p:cNvSpPr/>
          <p:nvPr/>
        </p:nvSpPr>
        <p:spPr>
          <a:xfrm>
            <a:off x="1016345" y="4838037"/>
            <a:ext cx="2225640" cy="2234510"/>
          </a:xfrm>
          <a:prstGeom prst="ellipse">
            <a:avLst/>
          </a:prstGeom>
          <a:blipFill>
            <a:blip r:embed="rId8"/>
          </a:blipFill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دواعي محبته صلي الله عليه وسلم ."/>
          <p:cNvSpPr/>
          <p:nvPr/>
        </p:nvSpPr>
        <p:spPr>
          <a:xfrm>
            <a:off x="474912" y="139838"/>
            <a:ext cx="12387514" cy="1270001"/>
          </a:xfrm>
          <a:prstGeom prst="rect">
            <a:avLst/>
          </a:prstGeom>
          <a:blipFill>
            <a:blip r:embed="rId2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54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دواعي محبته صلي الله عليه وسلم .</a:t>
            </a:r>
          </a:p>
        </p:txBody>
      </p:sp>
      <p:sp>
        <p:nvSpPr>
          <p:cNvPr id="191" name="1- أن حب المسلم للرسول صلى الله عليه وسلم تابعه…"/>
          <p:cNvSpPr/>
          <p:nvPr/>
        </p:nvSpPr>
        <p:spPr>
          <a:xfrm>
            <a:off x="9153634" y="1671864"/>
            <a:ext cx="3776711" cy="3452483"/>
          </a:xfrm>
          <a:prstGeom prst="rect">
            <a:avLst/>
          </a:prstGeom>
          <a:solidFill>
            <a:srgbClr val="FFD479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rtl="0">
              <a:defRPr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1- أن حب المسلم للرسول صلى الله عليه وسلم تابعه</a:t>
            </a:r>
          </a:p>
          <a:p>
            <a:pPr rtl="0">
              <a:defRPr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 لمحبة الله تعالى .</a:t>
            </a:r>
          </a:p>
        </p:txBody>
      </p:sp>
      <p:sp>
        <p:nvSpPr>
          <p:cNvPr id="192" name="3-حب المسلم للرسول صلى الله عليه وسلم يحركه في قلبه أمور كثيره منها:"/>
          <p:cNvSpPr/>
          <p:nvPr/>
        </p:nvSpPr>
        <p:spPr>
          <a:xfrm>
            <a:off x="460499" y="1650610"/>
            <a:ext cx="4333783" cy="3452483"/>
          </a:xfrm>
          <a:prstGeom prst="rect">
            <a:avLst/>
          </a:prstGeom>
          <a:solidFill>
            <a:srgbClr val="FF7E79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3-حب المسلم للرسول صلى الله عليه وسلم يحركه في قلبه أمور كثيره منها:</a:t>
            </a:r>
          </a:p>
        </p:txBody>
      </p:sp>
      <p:sp>
        <p:nvSpPr>
          <p:cNvPr id="193" name="2- كمال رأفته صلى الله عليه وسلم ورحمته بأمته وحرصه على هدايتهم .وانقاذهم من الهلكه."/>
          <p:cNvSpPr/>
          <p:nvPr/>
        </p:nvSpPr>
        <p:spPr>
          <a:xfrm>
            <a:off x="4955522" y="1671864"/>
            <a:ext cx="4036873" cy="3452483"/>
          </a:xfrm>
          <a:prstGeom prst="rect">
            <a:avLst/>
          </a:prstGeom>
          <a:solidFill>
            <a:srgbClr val="EBEBEB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2- كمال رأفته صلى الله عليه وسلم ورحمته بأمته وحرصه على هدايتهم .وانقاذهم من الهلكه. </a:t>
            </a:r>
          </a:p>
        </p:txBody>
      </p:sp>
      <p:sp>
        <p:nvSpPr>
          <p:cNvPr id="194" name="تذكر الرسول وأحواله وسيرته ومكارم أخلاقه"/>
          <p:cNvSpPr/>
          <p:nvPr/>
        </p:nvSpPr>
        <p:spPr>
          <a:xfrm>
            <a:off x="435099" y="5212285"/>
            <a:ext cx="6322759" cy="1270001"/>
          </a:xfrm>
          <a:prstGeom prst="rect">
            <a:avLst/>
          </a:prstGeom>
          <a:blipFill>
            <a:blip r:embed="rId3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تذكر الرسول وأحواله وسيرته ومكارم أخلاقه</a:t>
            </a:r>
          </a:p>
        </p:txBody>
      </p:sp>
      <p:sp>
        <p:nvSpPr>
          <p:cNvPr id="195" name="معرفة نعمة الله على عباده بهذا النبي صلى الله عليه وسلم ."/>
          <p:cNvSpPr/>
          <p:nvPr/>
        </p:nvSpPr>
        <p:spPr>
          <a:xfrm>
            <a:off x="409699" y="8120085"/>
            <a:ext cx="6373559" cy="1270001"/>
          </a:xfrm>
          <a:prstGeom prst="rect">
            <a:avLst/>
          </a:prstGeom>
          <a:blipFill>
            <a:blip r:embed="rId4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معرفة نعمة الله على عباده بهذا النبي صلى الله عليه وسلم .</a:t>
            </a:r>
          </a:p>
        </p:txBody>
      </p:sp>
      <p:sp>
        <p:nvSpPr>
          <p:cNvPr id="196" name="الوقوف على هديه والاشتغال بالسنه قولا وعملاً."/>
          <p:cNvSpPr/>
          <p:nvPr/>
        </p:nvSpPr>
        <p:spPr>
          <a:xfrm>
            <a:off x="418742" y="6570225"/>
            <a:ext cx="6355473" cy="1270001"/>
          </a:xfrm>
          <a:prstGeom prst="rect">
            <a:avLst/>
          </a:prstGeom>
          <a:blipFill>
            <a:blip r:embed="rId5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الوقوف على هديه والاشتغال بالسنه قولا وعملاً.</a:t>
            </a:r>
          </a:p>
        </p:txBody>
      </p:sp>
      <p:pic>
        <p:nvPicPr>
          <p:cNvPr id="197" name="hobo-al-naby.gif" descr="hobo-al-naby.gi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392867" y="6078087"/>
            <a:ext cx="5409798" cy="2704899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4" grpId="5"/>
      <p:bldP build="whole" bldLvl="1" animBg="1" rev="0" advAuto="0" spid="195" grpId="7"/>
      <p:bldP build="whole" bldLvl="1" animBg="1" rev="0" advAuto="0" spid="192" grpId="4"/>
      <p:bldP build="whole" bldLvl="1" animBg="1" rev="0" advAuto="0" spid="193" grpId="3"/>
      <p:bldP build="whole" bldLvl="1" animBg="1" rev="0" advAuto="0" spid="196" grpId="6"/>
      <p:bldP build="whole" bldLvl="1" animBg="1" rev="0" advAuto="0" spid="190" grpId="1"/>
      <p:bldP build="whole" bldLvl="1" animBg="1" rev="0" advAuto="0" spid="191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بالتعاون مع زميلاتك بيني أثر تعلم دواعي محبته صلى الله عليه وسلم .…"/>
          <p:cNvSpPr/>
          <p:nvPr/>
        </p:nvSpPr>
        <p:spPr>
          <a:xfrm>
            <a:off x="1974057" y="806291"/>
            <a:ext cx="9419888" cy="4641808"/>
          </a:xfrm>
          <a:prstGeom prst="roundRect">
            <a:avLst>
              <a:gd name="adj" fmla="val 4104"/>
            </a:avLst>
          </a:prstGeom>
          <a:blipFill>
            <a:blip r:embed="rId2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rtl="0">
              <a:defRPr sz="55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بالتعاون مع زميلاتك بيني أثر تعلم دواعي محبته صلى الله عليه وسلم .</a:t>
            </a:r>
          </a:p>
          <a:p>
            <a:pPr rtl="0">
              <a:defRPr sz="55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على سلوك المسلم . مع الأمثله .</a:t>
            </a:r>
          </a:p>
        </p:txBody>
      </p:sp>
      <p:sp>
        <p:nvSpPr>
          <p:cNvPr id="200" name="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"/>
          <p:cNvSpPr/>
          <p:nvPr/>
        </p:nvSpPr>
        <p:spPr>
          <a:xfrm>
            <a:off x="1426316" y="5890956"/>
            <a:ext cx="10515371" cy="2778911"/>
          </a:xfrm>
          <a:prstGeom prst="roundRect">
            <a:avLst>
              <a:gd name="adj" fmla="val 6855"/>
            </a:avLst>
          </a:prstGeom>
          <a:solidFill>
            <a:srgbClr val="FFFFFF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pPr/>
            <a: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9" grpId="1"/>
      <p:bldP build="whole" bldLvl="1" animBg="1" rev="0" advAuto="0" spid="200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مستطيل"/>
          <p:cNvSpPr/>
          <p:nvPr/>
        </p:nvSpPr>
        <p:spPr>
          <a:xfrm>
            <a:off x="7381781" y="2185840"/>
            <a:ext cx="3661863" cy="2875672"/>
          </a:xfrm>
          <a:prstGeom prst="rect">
            <a:avLst/>
          </a:prstGeom>
          <a:solidFill>
            <a:schemeClr val="accent5">
              <a:hueOff val="443851"/>
              <a:satOff val="12715"/>
              <a:lumOff val="13725"/>
            </a:schemeClr>
          </a:solidFill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rtl="0">
              <a:defRPr sz="3600"/>
            </a:pPr>
          </a:p>
        </p:txBody>
      </p:sp>
      <p:pic>
        <p:nvPicPr>
          <p:cNvPr id="203" name="صورة" descr="صورة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51377" y="2608103"/>
            <a:ext cx="3322672" cy="2154517"/>
          </a:xfrm>
          <a:prstGeom prst="rect">
            <a:avLst/>
          </a:prstGeom>
        </p:spPr>
      </p:pic>
      <p:sp>
        <p:nvSpPr>
          <p:cNvPr id="204" name="مستطيل"/>
          <p:cNvSpPr/>
          <p:nvPr/>
        </p:nvSpPr>
        <p:spPr>
          <a:xfrm>
            <a:off x="7381781" y="5435600"/>
            <a:ext cx="3661863" cy="2731912"/>
          </a:xfrm>
          <a:prstGeom prst="rect">
            <a:avLst/>
          </a:prstGeom>
          <a:solidFill>
            <a:schemeClr val="accent5">
              <a:hueOff val="443851"/>
              <a:satOff val="12715"/>
              <a:lumOff val="13725"/>
            </a:schemeClr>
          </a:solidFill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rtl="0">
              <a:defRPr sz="3600"/>
            </a:pPr>
          </a:p>
        </p:txBody>
      </p:sp>
      <p:pic>
        <p:nvPicPr>
          <p:cNvPr id="205" name="صورة" descr="صورة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49960" y="6011074"/>
            <a:ext cx="3525505" cy="1692758"/>
          </a:xfrm>
          <a:prstGeom prst="rect">
            <a:avLst/>
          </a:prstGeom>
        </p:spPr>
      </p:pic>
      <p:sp>
        <p:nvSpPr>
          <p:cNvPr id="206" name="…………………………………………………………………………………………………………………………………………………"/>
          <p:cNvSpPr/>
          <p:nvPr/>
        </p:nvSpPr>
        <p:spPr>
          <a:xfrm>
            <a:off x="1913063" y="2185840"/>
            <a:ext cx="5388775" cy="2875672"/>
          </a:xfrm>
          <a:prstGeom prst="rect">
            <a:avLst/>
          </a:prstGeom>
          <a:solidFill>
            <a:schemeClr val="accent5">
              <a:hueOff val="443851"/>
              <a:satOff val="12715"/>
              <a:lumOff val="13725"/>
            </a:schemeClr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9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…………………………………………………………………………………………………………………………………………………</a:t>
            </a:r>
          </a:p>
        </p:txBody>
      </p:sp>
      <p:sp>
        <p:nvSpPr>
          <p:cNvPr id="207" name="……………………………………………………………………………………………………………………….."/>
          <p:cNvSpPr/>
          <p:nvPr/>
        </p:nvSpPr>
        <p:spPr>
          <a:xfrm>
            <a:off x="1913063" y="5435600"/>
            <a:ext cx="5388775" cy="2731912"/>
          </a:xfrm>
          <a:prstGeom prst="rect">
            <a:avLst/>
          </a:prstGeom>
          <a:solidFill>
            <a:schemeClr val="accent5">
              <a:hueOff val="443851"/>
              <a:satOff val="12715"/>
              <a:lumOff val="13725"/>
            </a:schemeClr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rtl="0">
              <a:defRPr sz="3600"/>
            </a:lvl1pPr>
          </a:lstStyle>
          <a:p>
            <a:pPr/>
            <a:r>
              <a:t>………………………………………………………………………………………………………………………..</a:t>
            </a:r>
          </a:p>
        </p:txBody>
      </p:sp>
      <p:sp>
        <p:nvSpPr>
          <p:cNvPr id="208" name="اكتبي مشارعرك بعد دراستك هذا…"/>
          <p:cNvSpPr txBox="1"/>
          <p:nvPr/>
        </p:nvSpPr>
        <p:spPr>
          <a:xfrm>
            <a:off x="2136370" y="2232124"/>
            <a:ext cx="4942161" cy="1067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rtl="0">
              <a:defRPr sz="29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اكتبي مشارعرك بعد دراستك هذا</a:t>
            </a:r>
          </a:p>
          <a:p>
            <a:pPr rtl="0">
              <a:defRPr sz="29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الدرس</a:t>
            </a:r>
          </a:p>
        </p:txBody>
      </p:sp>
      <p:sp>
        <p:nvSpPr>
          <p:cNvPr id="209" name="أكتبي أهم الأفكار الرئيسيه"/>
          <p:cNvSpPr txBox="1"/>
          <p:nvPr/>
        </p:nvSpPr>
        <p:spPr>
          <a:xfrm>
            <a:off x="2220961" y="5505440"/>
            <a:ext cx="4942161" cy="6052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32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أكتبي أهم الأفكار الرئيسيه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1366" y="433484"/>
            <a:ext cx="11482068" cy="8611552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large-من-ثمار-محبة-رسول-الله-صلى-الله-عليه-وسلم-d7219.gif" descr="large-من-ثمار-محبة-رسول-الله-صلى-الله-عليه-وسلم-d7219.gif"/>
          <p:cNvPicPr>
            <a:picLocks noChangeAspect="1"/>
          </p:cNvPicPr>
          <p:nvPr/>
        </p:nvPicPr>
        <p:blipFill>
          <a:blip r:embed="rId2">
            <a:extLst/>
          </a:blip>
          <a:srcRect l="0" t="0" r="0" b="3935"/>
          <a:stretch>
            <a:fillRect/>
          </a:stretch>
        </p:blipFill>
        <p:spPr>
          <a:xfrm>
            <a:off x="2669381" y="1835312"/>
            <a:ext cx="7665862" cy="6082800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images.jpeg" descr="images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8269" y="1822130"/>
            <a:ext cx="11008262" cy="3310554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  <p:sp>
        <p:nvSpPr>
          <p:cNvPr id="143" name="طالبتي المبدعه بالتعاون مع مجموعتك دوني جميع أفكار الدرس السابق باستخدام شريط الذكريات ."/>
          <p:cNvSpPr/>
          <p:nvPr/>
        </p:nvSpPr>
        <p:spPr>
          <a:xfrm>
            <a:off x="1971754" y="5816887"/>
            <a:ext cx="9061292" cy="2794261"/>
          </a:xfrm>
          <a:prstGeom prst="rect">
            <a:avLst/>
          </a:prstGeom>
          <a:solidFill>
            <a:srgbClr val="E5CB7D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457200">
              <a:buClrTx/>
              <a:defRPr b="1">
                <a:solidFill>
                  <a:srgbClr val="000000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pPr rtl="0">
              <a:defRPr/>
            </a:pPr>
            <a:r>
              <a:t>طالبتي المبدعه بالتعاون مع مجموعتك دوني جميع أفكار الدرس السابق باستخدام شريط الذكريات 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طالبتي الرائعه باستخدام استراتيجية جدول التعلم دوني معلوماتك حول محبة الرسول صلى الله عليه وسلم"/>
          <p:cNvSpPr/>
          <p:nvPr/>
        </p:nvSpPr>
        <p:spPr>
          <a:xfrm>
            <a:off x="1031493" y="278363"/>
            <a:ext cx="10630966" cy="2078078"/>
          </a:xfrm>
          <a:prstGeom prst="rect">
            <a:avLst/>
          </a:prstGeom>
          <a:solidFill>
            <a:srgbClr val="FFFC79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457200">
              <a:buClrTx/>
              <a:defRPr b="1" sz="3700">
                <a:solidFill>
                  <a:srgbClr val="000000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pPr rtl="0">
              <a:defRPr/>
            </a:pPr>
            <a:r>
              <a:t>طالبتي الرائعه باستخدام استراتيجية جدول التعلم دوني معلوماتك حول محبة الرسول صلى الله عليه وسلم</a:t>
            </a:r>
          </a:p>
        </p:txBody>
      </p:sp>
      <p:sp>
        <p:nvSpPr>
          <p:cNvPr id="146" name="مستطيل"/>
          <p:cNvSpPr/>
          <p:nvPr/>
        </p:nvSpPr>
        <p:spPr>
          <a:xfrm>
            <a:off x="1006093" y="2855800"/>
            <a:ext cx="10681766" cy="6362804"/>
          </a:xfrm>
          <a:prstGeom prst="rect">
            <a:avLst/>
          </a:prstGeom>
          <a:solidFill>
            <a:srgbClr val="D07B3E"/>
          </a:solidFill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 rtl="0">
              <a:buClrTx/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pPr>
          </a:p>
        </p:txBody>
      </p:sp>
      <p:pic>
        <p:nvPicPr>
          <p:cNvPr id="147" name="images.png" descr="image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93010" y="3169499"/>
            <a:ext cx="8618780" cy="5735406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ageCurlDouble"/>
      </p:transition>
    </mc:Choice>
    <mc:Choice xmlns:p14="http://schemas.microsoft.com/office/powerpoint/2010/main" Requires="p14">
      <p:transition spd="med" advClick="1" p14:dur="1000">
        <p14:prism dir="d"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مامعنى شهادة أن محمد رسول الله .؟"/>
          <p:cNvSpPr/>
          <p:nvPr/>
        </p:nvSpPr>
        <p:spPr>
          <a:xfrm>
            <a:off x="666879" y="1017958"/>
            <a:ext cx="11403161" cy="2892894"/>
          </a:xfrm>
          <a:prstGeom prst="rect">
            <a:avLst/>
          </a:prstGeom>
          <a:blipFill>
            <a:blip r:embed="rId2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77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مامعنى شهادة أن محمد رسول الله .؟</a:t>
            </a:r>
          </a:p>
        </p:txBody>
      </p:sp>
      <p:sp>
        <p:nvSpPr>
          <p:cNvPr id="150" name="أذكري أمثله على أثر شهادة أن محمد رسول الله على المسلم ."/>
          <p:cNvSpPr/>
          <p:nvPr/>
        </p:nvSpPr>
        <p:spPr>
          <a:xfrm>
            <a:off x="562860" y="4506743"/>
            <a:ext cx="11879080" cy="4121654"/>
          </a:xfrm>
          <a:prstGeom prst="rect">
            <a:avLst/>
          </a:prstGeom>
          <a:blipFill>
            <a:blip r:embed="rId3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64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أذكري أمثله على أثر شهادة أن محمد رسول الله على المسلم 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9" grpId="1"/>
      <p:bldP build="whole" bldLvl="1" animBg="1" rev="0" advAuto="0" spid="150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images.png" descr="image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65398" y="1933674"/>
            <a:ext cx="9782802" cy="4891402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Unknown.jpeg" descr="Unknown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65821" y="404144"/>
            <a:ext cx="10057537" cy="6840605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  <p:sp>
        <p:nvSpPr>
          <p:cNvPr id="155" name="استنتجي من هذا الحديث معنى محبة الرسول صلى الله عليه وسلم"/>
          <p:cNvSpPr/>
          <p:nvPr/>
        </p:nvSpPr>
        <p:spPr>
          <a:xfrm>
            <a:off x="614707" y="7515117"/>
            <a:ext cx="12159766" cy="1837440"/>
          </a:xfrm>
          <a:prstGeom prst="rect">
            <a:avLst/>
          </a:prstGeom>
          <a:blipFill>
            <a:blip r:embed="rId3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50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استنتجي من هذا الحديث معنى محبة الرسول صلى الله عليه وسلم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2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4" grpId="1"/>
      <p:bldP build="whole" bldLvl="1" animBg="1" rev="0" advAuto="0" spid="155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معنى محبة الرسول صلى الله عليه وسلم ."/>
          <p:cNvSpPr/>
          <p:nvPr/>
        </p:nvSpPr>
        <p:spPr>
          <a:xfrm>
            <a:off x="800820" y="605107"/>
            <a:ext cx="11403160" cy="2657152"/>
          </a:xfrm>
          <a:prstGeom prst="rect">
            <a:avLst/>
          </a:prstGeom>
          <a:blipFill>
            <a:blip r:embed="rId2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77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معنى محبة الرسول صلى الله عليه وسلم .</a:t>
            </a:r>
          </a:p>
        </p:txBody>
      </p:sp>
      <p:sp>
        <p:nvSpPr>
          <p:cNvPr id="158" name="أن يميل قلب المسلم إلى رسول الله صلى الله عليه وسلم ميلاً يتجلى فيه إيثاره صلى الله عليه وسلم على كل محبوب سوى الله . من نفس ووالد وولد والناس أجمعين ."/>
          <p:cNvSpPr/>
          <p:nvPr/>
        </p:nvSpPr>
        <p:spPr>
          <a:xfrm>
            <a:off x="398164" y="3599715"/>
            <a:ext cx="12208472" cy="5670364"/>
          </a:xfrm>
          <a:prstGeom prst="rect">
            <a:avLst/>
          </a:prstGeom>
          <a:blipFill>
            <a:blip r:embed="rId3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60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أن يميل قلب المسلم إلى رسول الله صلى الله عليه وسلم ميلاً يتجلى فيه إيثاره صلى الله عليه وسلم على كل محبوب سوى الله . من نفس ووالد وولد والناس أجمعين 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7" grpId="1"/>
      <p:bldP build="whole" bldLvl="1" animBg="1" rev="0" advAuto="0" spid="158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ماسبب تقديم محبة الرسول صلى الله عليه وسلم عن الناس أجمعين ."/>
          <p:cNvSpPr/>
          <p:nvPr/>
        </p:nvSpPr>
        <p:spPr>
          <a:xfrm>
            <a:off x="228340" y="201299"/>
            <a:ext cx="12312205" cy="2293949"/>
          </a:xfrm>
          <a:prstGeom prst="rect">
            <a:avLst/>
          </a:prstGeom>
          <a:blipFill>
            <a:blip r:embed="rId2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64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ماسبب تقديم محبة الرسول صلى الله عليه وسلم عن الناس أجمعين . </a:t>
            </a:r>
          </a:p>
        </p:txBody>
      </p:sp>
      <p:sp>
        <p:nvSpPr>
          <p:cNvPr id="161" name="1-لما خصه الله من كريم الخصال وعظيم الشمائل…"/>
          <p:cNvSpPr/>
          <p:nvPr/>
        </p:nvSpPr>
        <p:spPr>
          <a:xfrm>
            <a:off x="233236" y="2751896"/>
            <a:ext cx="12538328" cy="6861572"/>
          </a:xfrm>
          <a:prstGeom prst="rect">
            <a:avLst/>
          </a:prstGeom>
          <a:blipFill>
            <a:blip r:embed="rId3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r" rtl="0">
              <a:defRPr sz="58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1-لما خصه الله من كريم الخصال وعظيم الشمائل</a:t>
            </a:r>
          </a:p>
          <a:p>
            <a:pPr algn="r" rtl="0">
              <a:defRPr sz="58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 2- وماأجراه على يديه من صنوف الخير والبركات لأمته .</a:t>
            </a:r>
          </a:p>
          <a:p>
            <a:pPr algn="r" rtl="0">
              <a:defRPr sz="58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3- وماأمتن الله على العباد ببعثه ورسالته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0" grpId="1"/>
      <p:bldP build="whole" bldLvl="1" animBg="1" rev="0" advAuto="0" spid="161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صنفي أيتها المبدعه مايدل على على محبة الرسول صلى الله عليه وسلم الواجبه ومحبته التي تدل على اتباع سنته صلى الله عليه وسلم"/>
          <p:cNvSpPr/>
          <p:nvPr/>
        </p:nvSpPr>
        <p:spPr>
          <a:xfrm>
            <a:off x="502067" y="422930"/>
            <a:ext cx="12000666" cy="2692170"/>
          </a:xfrm>
          <a:prstGeom prst="rect">
            <a:avLst/>
          </a:prstGeom>
          <a:blipFill>
            <a:blip r:embed="rId2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7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صنفي أيتها المبدعه مايدل على على محبة الرسول صلى الله عليه وسلم الواجبه ومحبته التي تدل على اتباع سنته صلى الله عليه وسلم </a:t>
            </a:r>
          </a:p>
        </p:txBody>
      </p:sp>
      <p:sp>
        <p:nvSpPr>
          <p:cNvPr id="164" name="أداء الحج"/>
          <p:cNvSpPr/>
          <p:nvPr/>
        </p:nvSpPr>
        <p:spPr>
          <a:xfrm>
            <a:off x="7386101" y="5408933"/>
            <a:ext cx="5008005" cy="1270001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58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أداء الحج</a:t>
            </a:r>
          </a:p>
        </p:txBody>
      </p:sp>
      <p:sp>
        <p:nvSpPr>
          <p:cNvPr id="165" name="صوم الاثنين والخميس"/>
          <p:cNvSpPr/>
          <p:nvPr/>
        </p:nvSpPr>
        <p:spPr>
          <a:xfrm>
            <a:off x="7386101" y="7167119"/>
            <a:ext cx="5008005" cy="1270001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8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صوم الاثنين والخميس</a:t>
            </a:r>
          </a:p>
        </p:txBody>
      </p:sp>
      <p:sp>
        <p:nvSpPr>
          <p:cNvPr id="166" name="صلاة الضحى"/>
          <p:cNvSpPr/>
          <p:nvPr/>
        </p:nvSpPr>
        <p:spPr>
          <a:xfrm>
            <a:off x="842807" y="3529908"/>
            <a:ext cx="5008005" cy="1270001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57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صلاة الضحى</a:t>
            </a:r>
          </a:p>
        </p:txBody>
      </p:sp>
      <p:sp>
        <p:nvSpPr>
          <p:cNvPr id="167" name="الحذر من الربا"/>
          <p:cNvSpPr/>
          <p:nvPr/>
        </p:nvSpPr>
        <p:spPr>
          <a:xfrm>
            <a:off x="842807" y="7167119"/>
            <a:ext cx="5008005" cy="1270001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54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الحذر من الربا</a:t>
            </a:r>
          </a:p>
        </p:txBody>
      </p:sp>
      <p:sp>
        <p:nvSpPr>
          <p:cNvPr id="168" name="صوم رمضان"/>
          <p:cNvSpPr/>
          <p:nvPr/>
        </p:nvSpPr>
        <p:spPr>
          <a:xfrm>
            <a:off x="842807" y="5408933"/>
            <a:ext cx="5008005" cy="1270001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61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صوم رمضان</a:t>
            </a:r>
          </a:p>
        </p:txBody>
      </p:sp>
      <p:sp>
        <p:nvSpPr>
          <p:cNvPr id="169" name="أداء السنن الرواتب"/>
          <p:cNvSpPr/>
          <p:nvPr/>
        </p:nvSpPr>
        <p:spPr>
          <a:xfrm>
            <a:off x="7164930" y="3529908"/>
            <a:ext cx="5008006" cy="1270001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7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أداء السنن الرواتب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3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8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3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32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8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32" presetID="4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3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Subtype="32" presetID="4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8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3" grpId="1"/>
      <p:bldP build="whole" bldLvl="1" animBg="1" rev="0" advAuto="0" spid="167" grpId="6"/>
      <p:bldP build="whole" bldLvl="1" animBg="1" rev="0" advAuto="0" spid="168" grpId="4"/>
      <p:bldP build="whole" bldLvl="1" animBg="1" rev="0" advAuto="0" spid="169" grpId="2"/>
      <p:bldP build="whole" bldLvl="1" animBg="1" rev="0" advAuto="0" spid="164" grpId="5"/>
      <p:bldP build="whole" bldLvl="1" animBg="1" rev="0" advAuto="0" spid="166" grpId="3"/>
      <p:bldP build="whole" bldLvl="1" animBg="1" rev="0" advAuto="0" spid="165" grpId="7"/>
    </p:bldLst>
  </p:timing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png"/></Relationships>

</file>

<file path=ppt/theme/theme1.xml><?xml version="1.0" encoding="utf-8"?>
<a:theme xmlns:a="http://schemas.openxmlformats.org/drawingml/2006/main" xmlns:r="http://schemas.openxmlformats.org/officeDocument/2006/relationships" name="Renaissance">
  <a:themeElements>
    <a:clrScheme name="Renaissance">
      <a:dk1>
        <a:srgbClr val="625B48"/>
      </a:dk1>
      <a:lt1>
        <a:srgbClr val="1A2C62"/>
      </a:lt1>
      <a:dk2>
        <a:srgbClr val="75716F"/>
      </a:dk2>
      <a:lt2>
        <a:srgbClr val="CDCDCD"/>
      </a:lt2>
      <a:accent1>
        <a:srgbClr val="9EA3A1"/>
      </a:accent1>
      <a:accent2>
        <a:srgbClr val="ACAD6A"/>
      </a:accent2>
      <a:accent3>
        <a:srgbClr val="E2BF60"/>
      </a:accent3>
      <a:accent4>
        <a:srgbClr val="DF995B"/>
      </a:accent4>
      <a:accent5>
        <a:srgbClr val="D27263"/>
      </a:accent5>
      <a:accent6>
        <a:srgbClr val="B59871"/>
      </a:accent6>
      <a:hlink>
        <a:srgbClr val="0000FF"/>
      </a:hlink>
      <a:folHlink>
        <a:srgbClr val="FF00FF"/>
      </a:folHlink>
    </a:clrScheme>
    <a:fontScheme name="Renaissanc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Renaissa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9A7865"/>
          </a:buClr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2">
              <a:hueOff val="177409"/>
              <a:satOff val="5215"/>
              <a:lumOff val="-9597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9A7865"/>
          </a:buClr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Renaissance">
  <a:themeElements>
    <a:clrScheme name="Renaissance">
      <a:dk1>
        <a:srgbClr val="000000"/>
      </a:dk1>
      <a:lt1>
        <a:srgbClr val="FFFFFF"/>
      </a:lt1>
      <a:dk2>
        <a:srgbClr val="75716F"/>
      </a:dk2>
      <a:lt2>
        <a:srgbClr val="CDCDCD"/>
      </a:lt2>
      <a:accent1>
        <a:srgbClr val="9EA3A1"/>
      </a:accent1>
      <a:accent2>
        <a:srgbClr val="ACAD6A"/>
      </a:accent2>
      <a:accent3>
        <a:srgbClr val="E2BF60"/>
      </a:accent3>
      <a:accent4>
        <a:srgbClr val="DF995B"/>
      </a:accent4>
      <a:accent5>
        <a:srgbClr val="D27263"/>
      </a:accent5>
      <a:accent6>
        <a:srgbClr val="B59871"/>
      </a:accent6>
      <a:hlink>
        <a:srgbClr val="0000FF"/>
      </a:hlink>
      <a:folHlink>
        <a:srgbClr val="FF00FF"/>
      </a:folHlink>
    </a:clrScheme>
    <a:fontScheme name="Renaissanc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Renaissa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9A7865"/>
          </a:buClr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2">
              <a:hueOff val="177409"/>
              <a:satOff val="5215"/>
              <a:lumOff val="-9597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9A7865"/>
          </a:buClr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