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88" r:id="rId1"/>
    <p:sldMasterId id="2147483900" r:id="rId2"/>
    <p:sldMasterId id="2147483924" r:id="rId3"/>
  </p:sldMasterIdLst>
  <p:sldIdLst>
    <p:sldId id="266" r:id="rId4"/>
    <p:sldId id="259" r:id="rId5"/>
    <p:sldId id="263" r:id="rId6"/>
    <p:sldId id="267" r:id="rId7"/>
    <p:sldId id="257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  <p:sp>
          <p:nvSpPr>
            <p:cNvPr id="5124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  <p:sp>
          <p:nvSpPr>
            <p:cNvPr id="5126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5137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5138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5140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5141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5142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5144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5145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5146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5147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  <p:sp>
          <p:nvSpPr>
            <p:cNvPr id="5148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  <p:sp>
          <p:nvSpPr>
            <p:cNvPr id="5149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  <p:sp>
          <p:nvSpPr>
            <p:cNvPr id="5150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5151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5152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  <p:sp>
          <p:nvSpPr>
            <p:cNvPr id="5153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  <p:sp>
          <p:nvSpPr>
            <p:cNvPr id="5154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  <p:sp>
          <p:nvSpPr>
            <p:cNvPr id="5155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5156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</p:grpSp>
      <p:sp>
        <p:nvSpPr>
          <p:cNvPr id="5157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71FF03E3-1282-40B4-96D4-B9C3E1BAC896}" type="datetimeFigureOut">
              <a:rPr lang="ar-SA" smtClean="0"/>
              <a:pPr/>
              <a:t>08/11/1431</a:t>
            </a:fld>
            <a:endParaRPr lang="ar-SA" dirty="0"/>
          </a:p>
        </p:txBody>
      </p:sp>
      <p:sp>
        <p:nvSpPr>
          <p:cNvPr id="5158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ar-SA" dirty="0"/>
          </a:p>
        </p:txBody>
      </p:sp>
      <p:sp>
        <p:nvSpPr>
          <p:cNvPr id="515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5161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3C02024-453A-44CD-8EB0-9914F4BF9810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FF03E3-1282-40B4-96D4-B9C3E1BAC896}" type="datetimeFigureOut">
              <a:rPr lang="ar-SA" smtClean="0"/>
              <a:pPr/>
              <a:t>08/11/1431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02024-453A-44CD-8EB0-9914F4BF9810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FF03E3-1282-40B4-96D4-B9C3E1BAC896}" type="datetimeFigureOut">
              <a:rPr lang="ar-SA" smtClean="0"/>
              <a:pPr/>
              <a:t>08/11/1431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02024-453A-44CD-8EB0-9914F4BF9810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A2EFB-C29B-45CA-A7F5-73B5AA996DF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6D42B-70C9-4BE8-8BC8-3198A3A0A259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C87D8-ACC9-455D-9297-44E26511EA0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D6E7B-97CD-4848-A380-1B565902A42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8041E-A134-4584-9A60-F79E08069D9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2A241-90E8-4682-BD48-9CBA6DE7BD80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86EFA-CC2A-45A9-AF41-7EE98E0442B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F24D0-EF2E-4578-92B4-C484173C57A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FF03E3-1282-40B4-96D4-B9C3E1BAC896}" type="datetimeFigureOut">
              <a:rPr lang="ar-SA" smtClean="0"/>
              <a:pPr/>
              <a:t>08/11/1431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02024-453A-44CD-8EB0-9914F4BF9810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الرمز لإضافة صورة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946F4-2728-4A5A-A877-574962CBB07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5DC5E-F48E-4F08-80B2-65B9D4CF211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E2DA6-06BF-4FC8-9822-4EECFC0FD9D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895600"/>
            <a:ext cx="9144000" cy="3962400"/>
            <a:chOff x="0" y="1824"/>
            <a:chExt cx="5760" cy="2496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0" y="1824"/>
              <a:ext cx="5760" cy="2496"/>
              <a:chOff x="0" y="1824"/>
              <a:chExt cx="5760" cy="2496"/>
            </a:xfrm>
          </p:grpSpPr>
          <p:sp>
            <p:nvSpPr>
              <p:cNvPr id="15364" name="Rectangle 4"/>
              <p:cNvSpPr>
                <a:spLocks noChangeArrowheads="1"/>
              </p:cNvSpPr>
              <p:nvPr userDrawn="1"/>
            </p:nvSpPr>
            <p:spPr bwMode="ltGray">
              <a:xfrm>
                <a:off x="5280" y="3264"/>
                <a:ext cx="336" cy="105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5365" name="Rectangle 5"/>
              <p:cNvSpPr>
                <a:spLocks noChangeArrowheads="1"/>
              </p:cNvSpPr>
              <p:nvPr userDrawn="1"/>
            </p:nvSpPr>
            <p:spPr bwMode="ltGray">
              <a:xfrm>
                <a:off x="144" y="3264"/>
                <a:ext cx="336" cy="105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5366" name="Rectangle 6"/>
              <p:cNvSpPr>
                <a:spLocks noChangeArrowheads="1"/>
              </p:cNvSpPr>
              <p:nvPr userDrawn="1"/>
            </p:nvSpPr>
            <p:spPr bwMode="ltGray">
              <a:xfrm>
                <a:off x="5280" y="2496"/>
                <a:ext cx="336" cy="105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5367" name="Rectangle 7"/>
              <p:cNvSpPr>
                <a:spLocks noChangeArrowheads="1"/>
              </p:cNvSpPr>
              <p:nvPr userDrawn="1"/>
            </p:nvSpPr>
            <p:spPr bwMode="hidden">
              <a:xfrm>
                <a:off x="0" y="1824"/>
                <a:ext cx="5760" cy="288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5368" name="Rectangle 8"/>
              <p:cNvSpPr>
                <a:spLocks noChangeArrowheads="1"/>
              </p:cNvSpPr>
              <p:nvPr userDrawn="1"/>
            </p:nvSpPr>
            <p:spPr bwMode="hidden">
              <a:xfrm>
                <a:off x="5616" y="2064"/>
                <a:ext cx="144" cy="2256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5369" name="Rectangle 9"/>
              <p:cNvSpPr>
                <a:spLocks noChangeArrowheads="1"/>
              </p:cNvSpPr>
              <p:nvPr userDrawn="1"/>
            </p:nvSpPr>
            <p:spPr bwMode="hidden">
              <a:xfrm>
                <a:off x="0" y="2112"/>
                <a:ext cx="144" cy="2208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5370" name="Rectangle 10"/>
              <p:cNvSpPr>
                <a:spLocks noChangeArrowheads="1"/>
              </p:cNvSpPr>
              <p:nvPr userDrawn="1"/>
            </p:nvSpPr>
            <p:spPr bwMode="ltGray">
              <a:xfrm>
                <a:off x="144" y="2496"/>
                <a:ext cx="336" cy="1056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grpSp>
            <p:nvGrpSpPr>
              <p:cNvPr id="4" name="Group 11"/>
              <p:cNvGrpSpPr>
                <a:grpSpLocks/>
              </p:cNvGrpSpPr>
              <p:nvPr userDrawn="1"/>
            </p:nvGrpSpPr>
            <p:grpSpPr bwMode="auto">
              <a:xfrm>
                <a:off x="8" y="2032"/>
                <a:ext cx="5724" cy="608"/>
                <a:chOff x="8" y="32"/>
                <a:chExt cx="5724" cy="608"/>
              </a:xfrm>
            </p:grpSpPr>
            <p:sp>
              <p:nvSpPr>
                <p:cNvPr id="15372" name="AutoShape 12"/>
                <p:cNvSpPr>
                  <a:spLocks noChangeArrowheads="1"/>
                </p:cNvSpPr>
                <p:nvPr userDrawn="1"/>
              </p:nvSpPr>
              <p:spPr bwMode="auto">
                <a:xfrm>
                  <a:off x="56" y="32"/>
                  <a:ext cx="5641" cy="48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15373" name="Rectangle 13"/>
                <p:cNvSpPr>
                  <a:spLocks noChangeArrowheads="1"/>
                </p:cNvSpPr>
                <p:nvPr userDrawn="1"/>
              </p:nvSpPr>
              <p:spPr bwMode="auto">
                <a:xfrm>
                  <a:off x="248" y="56"/>
                  <a:ext cx="5232" cy="5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grpSp>
              <p:nvGrpSpPr>
                <p:cNvPr id="5" name="Group 14"/>
                <p:cNvGrpSpPr>
                  <a:grpSpLocks/>
                </p:cNvGrpSpPr>
                <p:nvPr userDrawn="1"/>
              </p:nvGrpSpPr>
              <p:grpSpPr bwMode="auto">
                <a:xfrm>
                  <a:off x="272" y="400"/>
                  <a:ext cx="5208" cy="113"/>
                  <a:chOff x="254" y="463"/>
                  <a:chExt cx="5208" cy="113"/>
                </a:xfrm>
              </p:grpSpPr>
              <p:sp>
                <p:nvSpPr>
                  <p:cNvPr id="15375" name="Freeform 15"/>
                  <p:cNvSpPr>
                    <a:spLocks/>
                  </p:cNvSpPr>
                  <p:nvPr/>
                </p:nvSpPr>
                <p:spPr bwMode="auto">
                  <a:xfrm flipH="1">
                    <a:off x="5232" y="468"/>
                    <a:ext cx="230" cy="106"/>
                  </a:xfrm>
                  <a:custGeom>
                    <a:avLst/>
                    <a:gdLst/>
                    <a:ahLst/>
                    <a:cxnLst>
                      <a:cxn ang="0">
                        <a:pos x="230" y="0"/>
                      </a:cxn>
                      <a:cxn ang="0">
                        <a:pos x="182" y="0"/>
                      </a:cxn>
                      <a:cxn ang="0">
                        <a:pos x="0" y="78"/>
                      </a:cxn>
                      <a:cxn ang="0">
                        <a:pos x="86" y="96"/>
                      </a:cxn>
                      <a:cxn ang="0">
                        <a:pos x="204" y="96"/>
                      </a:cxn>
                      <a:cxn ang="0">
                        <a:pos x="230" y="0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15376" name="Freeform 16"/>
                  <p:cNvSpPr>
                    <a:spLocks/>
                  </p:cNvSpPr>
                  <p:nvPr/>
                </p:nvSpPr>
                <p:spPr bwMode="auto">
                  <a:xfrm>
                    <a:off x="254" y="470"/>
                    <a:ext cx="230" cy="106"/>
                  </a:xfrm>
                  <a:custGeom>
                    <a:avLst/>
                    <a:gdLst/>
                    <a:ahLst/>
                    <a:cxnLst>
                      <a:cxn ang="0">
                        <a:pos x="230" y="0"/>
                      </a:cxn>
                      <a:cxn ang="0">
                        <a:pos x="182" y="0"/>
                      </a:cxn>
                      <a:cxn ang="0">
                        <a:pos x="0" y="78"/>
                      </a:cxn>
                      <a:cxn ang="0">
                        <a:pos x="86" y="96"/>
                      </a:cxn>
                      <a:cxn ang="0">
                        <a:pos x="204" y="96"/>
                      </a:cxn>
                      <a:cxn ang="0">
                        <a:pos x="230" y="0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grpSp>
                <p:nvGrpSpPr>
                  <p:cNvPr id="6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450" y="463"/>
                    <a:ext cx="4812" cy="113"/>
                    <a:chOff x="450" y="463"/>
                    <a:chExt cx="4812" cy="113"/>
                  </a:xfrm>
                </p:grpSpPr>
                <p:grpSp>
                  <p:nvGrpSpPr>
                    <p:cNvPr id="7" name="Group 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0" y="464"/>
                      <a:ext cx="2928" cy="112"/>
                      <a:chOff x="0" y="283"/>
                      <a:chExt cx="5760" cy="220"/>
                    </a:xfrm>
                  </p:grpSpPr>
                  <p:grpSp>
                    <p:nvGrpSpPr>
                      <p:cNvPr id="8" name="Group 1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5380" name="Freeform 2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  <p:sp>
                      <p:nvSpPr>
                        <p:cNvPr id="15381" name="Freeform 2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</p:grpSp>
                  <p:grpSp>
                    <p:nvGrpSpPr>
                      <p:cNvPr id="9" name="Group 2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23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5383" name="Freeform 2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  <p:sp>
                      <p:nvSpPr>
                        <p:cNvPr id="15384" name="Freeform 2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</p:grpSp>
                  <p:grpSp>
                    <p:nvGrpSpPr>
                      <p:cNvPr id="10" name="Group 2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46" y="283"/>
                        <a:ext cx="823" cy="220"/>
                        <a:chOff x="1646" y="283"/>
                        <a:chExt cx="823" cy="220"/>
                      </a:xfrm>
                    </p:grpSpPr>
                    <p:sp>
                      <p:nvSpPr>
                        <p:cNvPr id="15386" name="Freeform 2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46" y="283"/>
                          <a:ext cx="416" cy="220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  <p:sp>
                      <p:nvSpPr>
                        <p:cNvPr id="15387" name="Freeform 2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53" y="283"/>
                          <a:ext cx="416" cy="220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</p:grpSp>
                  <p:grpSp>
                    <p:nvGrpSpPr>
                      <p:cNvPr id="11" name="Group 2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69" y="283"/>
                        <a:ext cx="822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5389" name="Freeform 2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  <p:sp>
                      <p:nvSpPr>
                        <p:cNvPr id="15390" name="Freeform 3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</p:grpSp>
                  <p:grpSp>
                    <p:nvGrpSpPr>
                      <p:cNvPr id="12" name="Group 3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91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5392" name="Freeform 3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  <p:sp>
                      <p:nvSpPr>
                        <p:cNvPr id="15393" name="Freeform 3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</p:grpSp>
                  <p:grpSp>
                    <p:nvGrpSpPr>
                      <p:cNvPr id="13" name="Group 3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14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5395" name="Freeform 3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  <p:sp>
                      <p:nvSpPr>
                        <p:cNvPr id="15396" name="Freeform 3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</p:grpSp>
                  <p:grpSp>
                    <p:nvGrpSpPr>
                      <p:cNvPr id="14" name="Group 3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937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5398" name="Freeform 3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  <p:sp>
                      <p:nvSpPr>
                        <p:cNvPr id="15399" name="Freeform 3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</p:grpSp>
                </p:grpSp>
                <p:grpSp>
                  <p:nvGrpSpPr>
                    <p:cNvPr id="15" name="Group 4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8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15401" name="Freeform 4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ar-SA"/>
                      </a:p>
                    </p:txBody>
                  </p:sp>
                  <p:sp>
                    <p:nvSpPr>
                      <p:cNvPr id="15402" name="Freeform 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ar-SA"/>
                      </a:p>
                    </p:txBody>
                  </p:sp>
                </p:grpSp>
                <p:grpSp>
                  <p:nvGrpSpPr>
                    <p:cNvPr id="16" name="Group 4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96" y="463"/>
                      <a:ext cx="419" cy="112"/>
                      <a:chOff x="240" y="720"/>
                      <a:chExt cx="3980" cy="1064"/>
                    </a:xfrm>
                  </p:grpSpPr>
                  <p:sp>
                    <p:nvSpPr>
                      <p:cNvPr id="15404" name="Freeform 4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ar-SA"/>
                      </a:p>
                    </p:txBody>
                  </p:sp>
                  <p:sp>
                    <p:nvSpPr>
                      <p:cNvPr id="15405" name="Freeform 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ar-SA"/>
                      </a:p>
                    </p:txBody>
                  </p:sp>
                </p:grpSp>
                <p:grpSp>
                  <p:nvGrpSpPr>
                    <p:cNvPr id="17" name="Group 4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15" y="463"/>
                      <a:ext cx="418" cy="112"/>
                      <a:chOff x="1646" y="283"/>
                      <a:chExt cx="823" cy="220"/>
                    </a:xfrm>
                  </p:grpSpPr>
                  <p:sp>
                    <p:nvSpPr>
                      <p:cNvPr id="15407" name="Freeform 4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46" y="283"/>
                        <a:ext cx="416" cy="2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ar-SA"/>
                      </a:p>
                    </p:txBody>
                  </p:sp>
                  <p:sp>
                    <p:nvSpPr>
                      <p:cNvPr id="15408" name="Freeform 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53" y="283"/>
                        <a:ext cx="416" cy="2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ar-SA"/>
                      </a:p>
                    </p:txBody>
                  </p:sp>
                </p:grpSp>
                <p:grpSp>
                  <p:nvGrpSpPr>
                    <p:cNvPr id="18" name="Group 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33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15410" name="Freeform 5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ar-SA"/>
                      </a:p>
                    </p:txBody>
                  </p:sp>
                  <p:sp>
                    <p:nvSpPr>
                      <p:cNvPr id="15411" name="Freeform 5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ar-SA"/>
                      </a:p>
                    </p:txBody>
                  </p:sp>
                </p:grpSp>
                <p:sp>
                  <p:nvSpPr>
                    <p:cNvPr id="15412" name="Freeform 52"/>
                    <p:cNvSpPr>
                      <a:spLocks/>
                    </p:cNvSpPr>
                    <p:nvPr/>
                  </p:nvSpPr>
                  <p:spPr bwMode="auto">
                    <a:xfrm>
                      <a:off x="5051" y="463"/>
                      <a:ext cx="211" cy="1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4"/>
                        </a:cxn>
                        <a:cxn ang="0">
                          <a:pos x="0" y="1064"/>
                        </a:cxn>
                        <a:cxn ang="0">
                          <a:pos x="236" y="1064"/>
                        </a:cxn>
                        <a:cxn ang="0">
                          <a:pos x="1772" y="1064"/>
                        </a:cxn>
                        <a:cxn ang="0">
                          <a:pos x="2012" y="1064"/>
                        </a:cxn>
                        <a:cxn ang="0">
                          <a:pos x="2012" y="54"/>
                        </a:cxn>
                        <a:cxn ang="0">
                          <a:pos x="0" y="54"/>
                        </a:cxn>
                      </a:cxnLst>
                      <a:rect l="0" t="0" r="r" b="b"/>
                      <a:pathLst>
                        <a:path w="2012" h="1064">
                          <a:moveTo>
                            <a:pt x="0" y="54"/>
                          </a:moveTo>
                          <a:lnTo>
                            <a:pt x="0" y="1064"/>
                          </a:lnTo>
                          <a:lnTo>
                            <a:pt x="236" y="1064"/>
                          </a:lnTo>
                          <a:cubicBezTo>
                            <a:pt x="234" y="8"/>
                            <a:pt x="1770" y="0"/>
                            <a:pt x="1772" y="1064"/>
                          </a:cubicBezTo>
                          <a:lnTo>
                            <a:pt x="2012" y="1064"/>
                          </a:lnTo>
                          <a:lnTo>
                            <a:pt x="2012" y="54"/>
                          </a:lnTo>
                          <a:lnTo>
                            <a:pt x="0" y="54"/>
                          </a:lnTo>
                          <a:close/>
                        </a:path>
                      </a:pathLst>
                    </a:custGeom>
                    <a:solidFill>
                      <a:schemeClr val="bg2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ar-SA"/>
                    </a:p>
                  </p:txBody>
                </p:sp>
              </p:grpSp>
            </p:grpSp>
            <p:grpSp>
              <p:nvGrpSpPr>
                <p:cNvPr id="19" name="Group 53"/>
                <p:cNvGrpSpPr>
                  <a:grpSpLocks/>
                </p:cNvGrpSpPr>
                <p:nvPr userDrawn="1"/>
              </p:nvGrpSpPr>
              <p:grpSpPr bwMode="auto">
                <a:xfrm>
                  <a:off x="262" y="399"/>
                  <a:ext cx="5208" cy="113"/>
                  <a:chOff x="254" y="463"/>
                  <a:chExt cx="5208" cy="113"/>
                </a:xfrm>
              </p:grpSpPr>
              <p:sp>
                <p:nvSpPr>
                  <p:cNvPr id="15414" name="Freeform 54"/>
                  <p:cNvSpPr>
                    <a:spLocks/>
                  </p:cNvSpPr>
                  <p:nvPr/>
                </p:nvSpPr>
                <p:spPr bwMode="auto">
                  <a:xfrm flipH="1">
                    <a:off x="5232" y="468"/>
                    <a:ext cx="230" cy="106"/>
                  </a:xfrm>
                  <a:custGeom>
                    <a:avLst/>
                    <a:gdLst/>
                    <a:ahLst/>
                    <a:cxnLst>
                      <a:cxn ang="0">
                        <a:pos x="230" y="0"/>
                      </a:cxn>
                      <a:cxn ang="0">
                        <a:pos x="182" y="0"/>
                      </a:cxn>
                      <a:cxn ang="0">
                        <a:pos x="0" y="78"/>
                      </a:cxn>
                      <a:cxn ang="0">
                        <a:pos x="86" y="96"/>
                      </a:cxn>
                      <a:cxn ang="0">
                        <a:pos x="204" y="96"/>
                      </a:cxn>
                      <a:cxn ang="0">
                        <a:pos x="230" y="0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15415" name="Freeform 55"/>
                  <p:cNvSpPr>
                    <a:spLocks/>
                  </p:cNvSpPr>
                  <p:nvPr/>
                </p:nvSpPr>
                <p:spPr bwMode="auto">
                  <a:xfrm>
                    <a:off x="254" y="470"/>
                    <a:ext cx="230" cy="106"/>
                  </a:xfrm>
                  <a:custGeom>
                    <a:avLst/>
                    <a:gdLst/>
                    <a:ahLst/>
                    <a:cxnLst>
                      <a:cxn ang="0">
                        <a:pos x="230" y="0"/>
                      </a:cxn>
                      <a:cxn ang="0">
                        <a:pos x="182" y="0"/>
                      </a:cxn>
                      <a:cxn ang="0">
                        <a:pos x="0" y="78"/>
                      </a:cxn>
                      <a:cxn ang="0">
                        <a:pos x="86" y="96"/>
                      </a:cxn>
                      <a:cxn ang="0">
                        <a:pos x="204" y="96"/>
                      </a:cxn>
                      <a:cxn ang="0">
                        <a:pos x="230" y="0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grpSp>
                <p:nvGrpSpPr>
                  <p:cNvPr id="20" name="Group 56"/>
                  <p:cNvGrpSpPr>
                    <a:grpSpLocks/>
                  </p:cNvGrpSpPr>
                  <p:nvPr/>
                </p:nvGrpSpPr>
                <p:grpSpPr bwMode="auto">
                  <a:xfrm>
                    <a:off x="450" y="463"/>
                    <a:ext cx="4812" cy="113"/>
                    <a:chOff x="450" y="463"/>
                    <a:chExt cx="4812" cy="113"/>
                  </a:xfrm>
                </p:grpSpPr>
                <p:grpSp>
                  <p:nvGrpSpPr>
                    <p:cNvPr id="21" name="Group 5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0" y="464"/>
                      <a:ext cx="2928" cy="112"/>
                      <a:chOff x="0" y="283"/>
                      <a:chExt cx="5760" cy="220"/>
                    </a:xfrm>
                  </p:grpSpPr>
                  <p:grpSp>
                    <p:nvGrpSpPr>
                      <p:cNvPr id="22" name="Group 5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5419" name="Freeform 5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  <p:sp>
                      <p:nvSpPr>
                        <p:cNvPr id="15420" name="Freeform 6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</p:grpSp>
                  <p:grpSp>
                    <p:nvGrpSpPr>
                      <p:cNvPr id="23" name="Group 6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23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5422" name="Freeform 6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  <p:sp>
                      <p:nvSpPr>
                        <p:cNvPr id="15423" name="Freeform 6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</p:grpSp>
                  <p:grpSp>
                    <p:nvGrpSpPr>
                      <p:cNvPr id="24" name="Group 6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46" y="283"/>
                        <a:ext cx="823" cy="220"/>
                        <a:chOff x="1646" y="283"/>
                        <a:chExt cx="823" cy="220"/>
                      </a:xfrm>
                    </p:grpSpPr>
                    <p:sp>
                      <p:nvSpPr>
                        <p:cNvPr id="15425" name="Freeform 6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46" y="283"/>
                          <a:ext cx="416" cy="220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  <p:sp>
                      <p:nvSpPr>
                        <p:cNvPr id="15426" name="Freeform 6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53" y="283"/>
                          <a:ext cx="416" cy="220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</p:grpSp>
                  <p:grpSp>
                    <p:nvGrpSpPr>
                      <p:cNvPr id="25" name="Group 6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69" y="283"/>
                        <a:ext cx="822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5428" name="Freeform 6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  <p:sp>
                      <p:nvSpPr>
                        <p:cNvPr id="15429" name="Freeform 6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</p:grpSp>
                  <p:grpSp>
                    <p:nvGrpSpPr>
                      <p:cNvPr id="26" name="Group 7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91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5431" name="Freeform 7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  <p:sp>
                      <p:nvSpPr>
                        <p:cNvPr id="15432" name="Freeform 7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</p:grpSp>
                  <p:grpSp>
                    <p:nvGrpSpPr>
                      <p:cNvPr id="27" name="Group 7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14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5434" name="Freeform 7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  <p:sp>
                      <p:nvSpPr>
                        <p:cNvPr id="15435" name="Freeform 7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</p:grpSp>
                  <p:grpSp>
                    <p:nvGrpSpPr>
                      <p:cNvPr id="28" name="Group 7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937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5437" name="Freeform 7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  <p:sp>
                      <p:nvSpPr>
                        <p:cNvPr id="15438" name="Freeform 7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</p:grpSp>
                </p:grpSp>
                <p:grpSp>
                  <p:nvGrpSpPr>
                    <p:cNvPr id="29" name="Group 7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8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15440" name="Freeform 8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ar-SA"/>
                      </a:p>
                    </p:txBody>
                  </p:sp>
                  <p:sp>
                    <p:nvSpPr>
                      <p:cNvPr id="15441" name="Freeform 8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ar-SA"/>
                      </a:p>
                    </p:txBody>
                  </p:sp>
                </p:grpSp>
                <p:grpSp>
                  <p:nvGrpSpPr>
                    <p:cNvPr id="30" name="Group 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96" y="463"/>
                      <a:ext cx="419" cy="112"/>
                      <a:chOff x="240" y="720"/>
                      <a:chExt cx="3980" cy="1064"/>
                    </a:xfrm>
                  </p:grpSpPr>
                  <p:sp>
                    <p:nvSpPr>
                      <p:cNvPr id="15443" name="Freeform 8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ar-SA"/>
                      </a:p>
                    </p:txBody>
                  </p:sp>
                  <p:sp>
                    <p:nvSpPr>
                      <p:cNvPr id="15444" name="Freeform 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ar-SA"/>
                      </a:p>
                    </p:txBody>
                  </p:sp>
                </p:grpSp>
                <p:grpSp>
                  <p:nvGrpSpPr>
                    <p:cNvPr id="31" name="Group 8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15" y="463"/>
                      <a:ext cx="418" cy="112"/>
                      <a:chOff x="1646" y="283"/>
                      <a:chExt cx="823" cy="220"/>
                    </a:xfrm>
                  </p:grpSpPr>
                  <p:sp>
                    <p:nvSpPr>
                      <p:cNvPr id="15446" name="Freeform 8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46" y="283"/>
                        <a:ext cx="416" cy="2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ar-SA"/>
                      </a:p>
                    </p:txBody>
                  </p:sp>
                  <p:sp>
                    <p:nvSpPr>
                      <p:cNvPr id="15447" name="Freeform 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53" y="283"/>
                        <a:ext cx="416" cy="2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ar-SA"/>
                      </a:p>
                    </p:txBody>
                  </p:sp>
                </p:grpSp>
                <p:grpSp>
                  <p:nvGrpSpPr>
                    <p:cNvPr id="15459" name="Group 8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33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15449" name="Freeform 8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ar-SA"/>
                      </a:p>
                    </p:txBody>
                  </p:sp>
                  <p:sp>
                    <p:nvSpPr>
                      <p:cNvPr id="15450" name="Freeform 9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ar-SA"/>
                      </a:p>
                    </p:txBody>
                  </p:sp>
                </p:grpSp>
                <p:sp>
                  <p:nvSpPr>
                    <p:cNvPr id="15451" name="Freeform 91"/>
                    <p:cNvSpPr>
                      <a:spLocks/>
                    </p:cNvSpPr>
                    <p:nvPr/>
                  </p:nvSpPr>
                  <p:spPr bwMode="auto">
                    <a:xfrm>
                      <a:off x="5051" y="463"/>
                      <a:ext cx="211" cy="1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4"/>
                        </a:cxn>
                        <a:cxn ang="0">
                          <a:pos x="0" y="1064"/>
                        </a:cxn>
                        <a:cxn ang="0">
                          <a:pos x="236" y="1064"/>
                        </a:cxn>
                        <a:cxn ang="0">
                          <a:pos x="1772" y="1064"/>
                        </a:cxn>
                        <a:cxn ang="0">
                          <a:pos x="2012" y="1064"/>
                        </a:cxn>
                        <a:cxn ang="0">
                          <a:pos x="2012" y="54"/>
                        </a:cxn>
                        <a:cxn ang="0">
                          <a:pos x="0" y="54"/>
                        </a:cxn>
                      </a:cxnLst>
                      <a:rect l="0" t="0" r="r" b="b"/>
                      <a:pathLst>
                        <a:path w="2012" h="1064">
                          <a:moveTo>
                            <a:pt x="0" y="54"/>
                          </a:moveTo>
                          <a:lnTo>
                            <a:pt x="0" y="1064"/>
                          </a:lnTo>
                          <a:lnTo>
                            <a:pt x="236" y="1064"/>
                          </a:lnTo>
                          <a:cubicBezTo>
                            <a:pt x="234" y="8"/>
                            <a:pt x="1770" y="0"/>
                            <a:pt x="1772" y="1064"/>
                          </a:cubicBezTo>
                          <a:lnTo>
                            <a:pt x="2012" y="1064"/>
                          </a:lnTo>
                          <a:lnTo>
                            <a:pt x="2012" y="54"/>
                          </a:lnTo>
                          <a:lnTo>
                            <a:pt x="0" y="54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ar-SA"/>
                    </a:p>
                  </p:txBody>
                </p:sp>
              </p:grpSp>
            </p:grpSp>
            <p:grpSp>
              <p:nvGrpSpPr>
                <p:cNvPr id="15463" name="Group 92"/>
                <p:cNvGrpSpPr>
                  <a:grpSpLocks/>
                </p:cNvGrpSpPr>
                <p:nvPr userDrawn="1"/>
              </p:nvGrpSpPr>
              <p:grpSpPr bwMode="auto">
                <a:xfrm>
                  <a:off x="8" y="32"/>
                  <a:ext cx="568" cy="608"/>
                  <a:chOff x="8" y="32"/>
                  <a:chExt cx="568" cy="608"/>
                </a:xfrm>
              </p:grpSpPr>
              <p:sp>
                <p:nvSpPr>
                  <p:cNvPr id="15453" name="Freeform 93"/>
                  <p:cNvSpPr>
                    <a:spLocks/>
                  </p:cNvSpPr>
                  <p:nvPr userDrawn="1"/>
                </p:nvSpPr>
                <p:spPr bwMode="auto">
                  <a:xfrm>
                    <a:off x="20" y="54"/>
                    <a:ext cx="556" cy="586"/>
                  </a:xfrm>
                  <a:custGeom>
                    <a:avLst/>
                    <a:gdLst/>
                    <a:ahLst/>
                    <a:cxnLst>
                      <a:cxn ang="0">
                        <a:pos x="1183" y="0"/>
                      </a:cxn>
                      <a:cxn ang="0">
                        <a:pos x="278" y="1706"/>
                      </a:cxn>
                      <a:cxn ang="0">
                        <a:pos x="2006" y="913"/>
                      </a:cxn>
                      <a:cxn ang="0">
                        <a:pos x="735" y="1519"/>
                      </a:cxn>
                      <a:cxn ang="0">
                        <a:pos x="1661" y="1060"/>
                      </a:cxn>
                      <a:cxn ang="0">
                        <a:pos x="1060" y="1394"/>
                      </a:cxn>
                      <a:cxn ang="0">
                        <a:pos x="1489" y="1187"/>
                      </a:cxn>
                      <a:cxn ang="0">
                        <a:pos x="1255" y="1355"/>
                      </a:cxn>
                      <a:cxn ang="0">
                        <a:pos x="1430" y="1221"/>
                      </a:cxn>
                      <a:cxn ang="0">
                        <a:pos x="1144" y="1403"/>
                      </a:cxn>
                      <a:cxn ang="0">
                        <a:pos x="1611" y="1144"/>
                      </a:cxn>
                      <a:cxn ang="0">
                        <a:pos x="843" y="1503"/>
                      </a:cxn>
                      <a:cxn ang="0">
                        <a:pos x="1876" y="960"/>
                      </a:cxn>
                      <a:cxn ang="0">
                        <a:pos x="474" y="1620"/>
                      </a:cxn>
                      <a:cxn ang="0">
                        <a:pos x="1158" y="267"/>
                      </a:cxn>
                      <a:cxn ang="0">
                        <a:pos x="1183" y="0"/>
                      </a:cxn>
                    </a:cxnLst>
                    <a:rect l="0" t="0" r="r" b="b"/>
                    <a:pathLst>
                      <a:path w="2570" h="2766">
                        <a:moveTo>
                          <a:pt x="1183" y="0"/>
                        </a:moveTo>
                        <a:cubicBezTo>
                          <a:pt x="31" y="34"/>
                          <a:pt x="0" y="1232"/>
                          <a:pt x="278" y="1706"/>
                        </a:cubicBezTo>
                        <a:cubicBezTo>
                          <a:pt x="888" y="2766"/>
                          <a:pt x="2570" y="2078"/>
                          <a:pt x="2006" y="913"/>
                        </a:cubicBezTo>
                        <a:cubicBezTo>
                          <a:pt x="1480" y="86"/>
                          <a:pt x="309" y="751"/>
                          <a:pt x="735" y="1519"/>
                        </a:cubicBezTo>
                        <a:cubicBezTo>
                          <a:pt x="1085" y="2095"/>
                          <a:pt x="2037" y="1686"/>
                          <a:pt x="1661" y="1060"/>
                        </a:cubicBezTo>
                        <a:cubicBezTo>
                          <a:pt x="1411" y="668"/>
                          <a:pt x="776" y="977"/>
                          <a:pt x="1060" y="1394"/>
                        </a:cubicBezTo>
                        <a:cubicBezTo>
                          <a:pt x="1252" y="1653"/>
                          <a:pt x="1647" y="1455"/>
                          <a:pt x="1489" y="1187"/>
                        </a:cubicBezTo>
                        <a:cubicBezTo>
                          <a:pt x="1389" y="1046"/>
                          <a:pt x="1055" y="1113"/>
                          <a:pt x="1255" y="1355"/>
                        </a:cubicBezTo>
                        <a:cubicBezTo>
                          <a:pt x="1185" y="1378"/>
                          <a:pt x="1221" y="1037"/>
                          <a:pt x="1430" y="1221"/>
                        </a:cubicBezTo>
                        <a:cubicBezTo>
                          <a:pt x="1522" y="1329"/>
                          <a:pt x="1328" y="1570"/>
                          <a:pt x="1144" y="1403"/>
                        </a:cubicBezTo>
                        <a:cubicBezTo>
                          <a:pt x="869" y="1019"/>
                          <a:pt x="1486" y="835"/>
                          <a:pt x="1611" y="1144"/>
                        </a:cubicBezTo>
                        <a:cubicBezTo>
                          <a:pt x="1803" y="1494"/>
                          <a:pt x="1244" y="1970"/>
                          <a:pt x="843" y="1503"/>
                        </a:cubicBezTo>
                        <a:cubicBezTo>
                          <a:pt x="467" y="868"/>
                          <a:pt x="1441" y="259"/>
                          <a:pt x="1876" y="960"/>
                        </a:cubicBezTo>
                        <a:cubicBezTo>
                          <a:pt x="2288" y="1625"/>
                          <a:pt x="1142" y="2588"/>
                          <a:pt x="474" y="1620"/>
                        </a:cubicBezTo>
                        <a:cubicBezTo>
                          <a:pt x="341" y="1336"/>
                          <a:pt x="221" y="417"/>
                          <a:pt x="1158" y="267"/>
                        </a:cubicBezTo>
                        <a:lnTo>
                          <a:pt x="1183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12700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15454" name="Freeform 94"/>
                  <p:cNvSpPr>
                    <a:spLocks/>
                  </p:cNvSpPr>
                  <p:nvPr userDrawn="1"/>
                </p:nvSpPr>
                <p:spPr bwMode="auto">
                  <a:xfrm>
                    <a:off x="8" y="32"/>
                    <a:ext cx="556" cy="586"/>
                  </a:xfrm>
                  <a:custGeom>
                    <a:avLst/>
                    <a:gdLst/>
                    <a:ahLst/>
                    <a:cxnLst>
                      <a:cxn ang="0">
                        <a:pos x="1183" y="0"/>
                      </a:cxn>
                      <a:cxn ang="0">
                        <a:pos x="278" y="1706"/>
                      </a:cxn>
                      <a:cxn ang="0">
                        <a:pos x="2006" y="913"/>
                      </a:cxn>
                      <a:cxn ang="0">
                        <a:pos x="735" y="1519"/>
                      </a:cxn>
                      <a:cxn ang="0">
                        <a:pos x="1661" y="1060"/>
                      </a:cxn>
                      <a:cxn ang="0">
                        <a:pos x="1060" y="1394"/>
                      </a:cxn>
                      <a:cxn ang="0">
                        <a:pos x="1489" y="1187"/>
                      </a:cxn>
                      <a:cxn ang="0">
                        <a:pos x="1255" y="1355"/>
                      </a:cxn>
                      <a:cxn ang="0">
                        <a:pos x="1430" y="1221"/>
                      </a:cxn>
                      <a:cxn ang="0">
                        <a:pos x="1144" y="1403"/>
                      </a:cxn>
                      <a:cxn ang="0">
                        <a:pos x="1611" y="1144"/>
                      </a:cxn>
                      <a:cxn ang="0">
                        <a:pos x="843" y="1503"/>
                      </a:cxn>
                      <a:cxn ang="0">
                        <a:pos x="1876" y="960"/>
                      </a:cxn>
                      <a:cxn ang="0">
                        <a:pos x="474" y="1620"/>
                      </a:cxn>
                      <a:cxn ang="0">
                        <a:pos x="1158" y="267"/>
                      </a:cxn>
                      <a:cxn ang="0">
                        <a:pos x="1183" y="0"/>
                      </a:cxn>
                    </a:cxnLst>
                    <a:rect l="0" t="0" r="r" b="b"/>
                    <a:pathLst>
                      <a:path w="2570" h="2766">
                        <a:moveTo>
                          <a:pt x="1183" y="0"/>
                        </a:moveTo>
                        <a:cubicBezTo>
                          <a:pt x="31" y="34"/>
                          <a:pt x="0" y="1232"/>
                          <a:pt x="278" y="1706"/>
                        </a:cubicBezTo>
                        <a:cubicBezTo>
                          <a:pt x="888" y="2766"/>
                          <a:pt x="2570" y="2078"/>
                          <a:pt x="2006" y="913"/>
                        </a:cubicBezTo>
                        <a:cubicBezTo>
                          <a:pt x="1480" y="86"/>
                          <a:pt x="309" y="751"/>
                          <a:pt x="735" y="1519"/>
                        </a:cubicBezTo>
                        <a:cubicBezTo>
                          <a:pt x="1085" y="2095"/>
                          <a:pt x="2037" y="1686"/>
                          <a:pt x="1661" y="1060"/>
                        </a:cubicBezTo>
                        <a:cubicBezTo>
                          <a:pt x="1411" y="668"/>
                          <a:pt x="776" y="977"/>
                          <a:pt x="1060" y="1394"/>
                        </a:cubicBezTo>
                        <a:cubicBezTo>
                          <a:pt x="1252" y="1653"/>
                          <a:pt x="1647" y="1455"/>
                          <a:pt x="1489" y="1187"/>
                        </a:cubicBezTo>
                        <a:cubicBezTo>
                          <a:pt x="1389" y="1046"/>
                          <a:pt x="1055" y="1113"/>
                          <a:pt x="1255" y="1355"/>
                        </a:cubicBezTo>
                        <a:cubicBezTo>
                          <a:pt x="1185" y="1378"/>
                          <a:pt x="1221" y="1037"/>
                          <a:pt x="1430" y="1221"/>
                        </a:cubicBezTo>
                        <a:cubicBezTo>
                          <a:pt x="1522" y="1329"/>
                          <a:pt x="1328" y="1570"/>
                          <a:pt x="1144" y="1403"/>
                        </a:cubicBezTo>
                        <a:cubicBezTo>
                          <a:pt x="869" y="1019"/>
                          <a:pt x="1486" y="835"/>
                          <a:pt x="1611" y="1144"/>
                        </a:cubicBezTo>
                        <a:cubicBezTo>
                          <a:pt x="1803" y="1494"/>
                          <a:pt x="1244" y="1970"/>
                          <a:pt x="843" y="1503"/>
                        </a:cubicBezTo>
                        <a:cubicBezTo>
                          <a:pt x="467" y="868"/>
                          <a:pt x="1441" y="259"/>
                          <a:pt x="1876" y="960"/>
                        </a:cubicBezTo>
                        <a:cubicBezTo>
                          <a:pt x="2288" y="1625"/>
                          <a:pt x="1142" y="2588"/>
                          <a:pt x="474" y="1620"/>
                        </a:cubicBezTo>
                        <a:cubicBezTo>
                          <a:pt x="341" y="1336"/>
                          <a:pt x="221" y="417"/>
                          <a:pt x="1158" y="267"/>
                        </a:cubicBezTo>
                        <a:lnTo>
                          <a:pt x="1183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12700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</p:grpSp>
            <p:sp>
              <p:nvSpPr>
                <p:cNvPr id="15455" name="Freeform 95"/>
                <p:cNvSpPr>
                  <a:spLocks/>
                </p:cNvSpPr>
                <p:nvPr userDrawn="1"/>
              </p:nvSpPr>
              <p:spPr bwMode="auto">
                <a:xfrm flipH="1">
                  <a:off x="5176" y="54"/>
                  <a:ext cx="556" cy="586"/>
                </a:xfrm>
                <a:custGeom>
                  <a:avLst/>
                  <a:gdLst/>
                  <a:ahLst/>
                  <a:cxnLst>
                    <a:cxn ang="0">
                      <a:pos x="1183" y="0"/>
                    </a:cxn>
                    <a:cxn ang="0">
                      <a:pos x="278" y="1706"/>
                    </a:cxn>
                    <a:cxn ang="0">
                      <a:pos x="2006" y="913"/>
                    </a:cxn>
                    <a:cxn ang="0">
                      <a:pos x="735" y="1519"/>
                    </a:cxn>
                    <a:cxn ang="0">
                      <a:pos x="1661" y="1060"/>
                    </a:cxn>
                    <a:cxn ang="0">
                      <a:pos x="1060" y="1394"/>
                    </a:cxn>
                    <a:cxn ang="0">
                      <a:pos x="1489" y="1187"/>
                    </a:cxn>
                    <a:cxn ang="0">
                      <a:pos x="1255" y="1355"/>
                    </a:cxn>
                    <a:cxn ang="0">
                      <a:pos x="1430" y="1221"/>
                    </a:cxn>
                    <a:cxn ang="0">
                      <a:pos x="1144" y="1403"/>
                    </a:cxn>
                    <a:cxn ang="0">
                      <a:pos x="1611" y="1144"/>
                    </a:cxn>
                    <a:cxn ang="0">
                      <a:pos x="843" y="1503"/>
                    </a:cxn>
                    <a:cxn ang="0">
                      <a:pos x="1876" y="960"/>
                    </a:cxn>
                    <a:cxn ang="0">
                      <a:pos x="474" y="1620"/>
                    </a:cxn>
                    <a:cxn ang="0">
                      <a:pos x="1158" y="267"/>
                    </a:cxn>
                    <a:cxn ang="0">
                      <a:pos x="1183" y="0"/>
                    </a:cxn>
                  </a:cxnLst>
                  <a:rect l="0" t="0" r="r" b="b"/>
                  <a:pathLst>
                    <a:path w="2570" h="2766">
                      <a:moveTo>
                        <a:pt x="1183" y="0"/>
                      </a:moveTo>
                      <a:cubicBezTo>
                        <a:pt x="31" y="34"/>
                        <a:pt x="0" y="1232"/>
                        <a:pt x="278" y="1706"/>
                      </a:cubicBezTo>
                      <a:cubicBezTo>
                        <a:pt x="888" y="2766"/>
                        <a:pt x="2570" y="2078"/>
                        <a:pt x="2006" y="913"/>
                      </a:cubicBezTo>
                      <a:cubicBezTo>
                        <a:pt x="1480" y="86"/>
                        <a:pt x="309" y="751"/>
                        <a:pt x="735" y="1519"/>
                      </a:cubicBezTo>
                      <a:cubicBezTo>
                        <a:pt x="1085" y="2095"/>
                        <a:pt x="2037" y="1686"/>
                        <a:pt x="1661" y="1060"/>
                      </a:cubicBezTo>
                      <a:cubicBezTo>
                        <a:pt x="1411" y="668"/>
                        <a:pt x="776" y="977"/>
                        <a:pt x="1060" y="1394"/>
                      </a:cubicBezTo>
                      <a:cubicBezTo>
                        <a:pt x="1252" y="1653"/>
                        <a:pt x="1647" y="1455"/>
                        <a:pt x="1489" y="1187"/>
                      </a:cubicBezTo>
                      <a:cubicBezTo>
                        <a:pt x="1389" y="1046"/>
                        <a:pt x="1055" y="1113"/>
                        <a:pt x="1255" y="1355"/>
                      </a:cubicBezTo>
                      <a:cubicBezTo>
                        <a:pt x="1185" y="1378"/>
                        <a:pt x="1221" y="1037"/>
                        <a:pt x="1430" y="1221"/>
                      </a:cubicBezTo>
                      <a:cubicBezTo>
                        <a:pt x="1522" y="1329"/>
                        <a:pt x="1328" y="1570"/>
                        <a:pt x="1144" y="1403"/>
                      </a:cubicBezTo>
                      <a:cubicBezTo>
                        <a:pt x="869" y="1019"/>
                        <a:pt x="1486" y="835"/>
                        <a:pt x="1611" y="1144"/>
                      </a:cubicBezTo>
                      <a:cubicBezTo>
                        <a:pt x="1803" y="1494"/>
                        <a:pt x="1244" y="1970"/>
                        <a:pt x="843" y="1503"/>
                      </a:cubicBezTo>
                      <a:cubicBezTo>
                        <a:pt x="467" y="868"/>
                        <a:pt x="1441" y="259"/>
                        <a:pt x="1876" y="960"/>
                      </a:cubicBezTo>
                      <a:cubicBezTo>
                        <a:pt x="2288" y="1625"/>
                        <a:pt x="1142" y="2588"/>
                        <a:pt x="474" y="1620"/>
                      </a:cubicBezTo>
                      <a:cubicBezTo>
                        <a:pt x="341" y="1336"/>
                        <a:pt x="221" y="417"/>
                        <a:pt x="1158" y="267"/>
                      </a:cubicBezTo>
                      <a:lnTo>
                        <a:pt x="1183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12700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15456" name="Freeform 96"/>
                <p:cNvSpPr>
                  <a:spLocks/>
                </p:cNvSpPr>
                <p:nvPr userDrawn="1"/>
              </p:nvSpPr>
              <p:spPr bwMode="auto">
                <a:xfrm flipH="1">
                  <a:off x="5164" y="32"/>
                  <a:ext cx="556" cy="586"/>
                </a:xfrm>
                <a:custGeom>
                  <a:avLst/>
                  <a:gdLst/>
                  <a:ahLst/>
                  <a:cxnLst>
                    <a:cxn ang="0">
                      <a:pos x="1183" y="0"/>
                    </a:cxn>
                    <a:cxn ang="0">
                      <a:pos x="278" y="1706"/>
                    </a:cxn>
                    <a:cxn ang="0">
                      <a:pos x="2006" y="913"/>
                    </a:cxn>
                    <a:cxn ang="0">
                      <a:pos x="735" y="1519"/>
                    </a:cxn>
                    <a:cxn ang="0">
                      <a:pos x="1661" y="1060"/>
                    </a:cxn>
                    <a:cxn ang="0">
                      <a:pos x="1060" y="1394"/>
                    </a:cxn>
                    <a:cxn ang="0">
                      <a:pos x="1489" y="1187"/>
                    </a:cxn>
                    <a:cxn ang="0">
                      <a:pos x="1255" y="1355"/>
                    </a:cxn>
                    <a:cxn ang="0">
                      <a:pos x="1430" y="1221"/>
                    </a:cxn>
                    <a:cxn ang="0">
                      <a:pos x="1144" y="1403"/>
                    </a:cxn>
                    <a:cxn ang="0">
                      <a:pos x="1611" y="1144"/>
                    </a:cxn>
                    <a:cxn ang="0">
                      <a:pos x="843" y="1503"/>
                    </a:cxn>
                    <a:cxn ang="0">
                      <a:pos x="1876" y="960"/>
                    </a:cxn>
                    <a:cxn ang="0">
                      <a:pos x="474" y="1620"/>
                    </a:cxn>
                    <a:cxn ang="0">
                      <a:pos x="1158" y="267"/>
                    </a:cxn>
                    <a:cxn ang="0">
                      <a:pos x="1183" y="0"/>
                    </a:cxn>
                  </a:cxnLst>
                  <a:rect l="0" t="0" r="r" b="b"/>
                  <a:pathLst>
                    <a:path w="2570" h="2766">
                      <a:moveTo>
                        <a:pt x="1183" y="0"/>
                      </a:moveTo>
                      <a:cubicBezTo>
                        <a:pt x="31" y="34"/>
                        <a:pt x="0" y="1232"/>
                        <a:pt x="278" y="1706"/>
                      </a:cubicBezTo>
                      <a:cubicBezTo>
                        <a:pt x="888" y="2766"/>
                        <a:pt x="2570" y="2078"/>
                        <a:pt x="2006" y="913"/>
                      </a:cubicBezTo>
                      <a:cubicBezTo>
                        <a:pt x="1480" y="86"/>
                        <a:pt x="309" y="751"/>
                        <a:pt x="735" y="1519"/>
                      </a:cubicBezTo>
                      <a:cubicBezTo>
                        <a:pt x="1085" y="2095"/>
                        <a:pt x="2037" y="1686"/>
                        <a:pt x="1661" y="1060"/>
                      </a:cubicBezTo>
                      <a:cubicBezTo>
                        <a:pt x="1411" y="668"/>
                        <a:pt x="776" y="977"/>
                        <a:pt x="1060" y="1394"/>
                      </a:cubicBezTo>
                      <a:cubicBezTo>
                        <a:pt x="1252" y="1653"/>
                        <a:pt x="1647" y="1455"/>
                        <a:pt x="1489" y="1187"/>
                      </a:cubicBezTo>
                      <a:cubicBezTo>
                        <a:pt x="1389" y="1046"/>
                        <a:pt x="1055" y="1113"/>
                        <a:pt x="1255" y="1355"/>
                      </a:cubicBezTo>
                      <a:cubicBezTo>
                        <a:pt x="1185" y="1378"/>
                        <a:pt x="1221" y="1037"/>
                        <a:pt x="1430" y="1221"/>
                      </a:cubicBezTo>
                      <a:cubicBezTo>
                        <a:pt x="1522" y="1329"/>
                        <a:pt x="1328" y="1570"/>
                        <a:pt x="1144" y="1403"/>
                      </a:cubicBezTo>
                      <a:cubicBezTo>
                        <a:pt x="869" y="1019"/>
                        <a:pt x="1486" y="835"/>
                        <a:pt x="1611" y="1144"/>
                      </a:cubicBezTo>
                      <a:cubicBezTo>
                        <a:pt x="1803" y="1494"/>
                        <a:pt x="1244" y="1970"/>
                        <a:pt x="843" y="1503"/>
                      </a:cubicBezTo>
                      <a:cubicBezTo>
                        <a:pt x="467" y="868"/>
                        <a:pt x="1441" y="259"/>
                        <a:pt x="1876" y="960"/>
                      </a:cubicBezTo>
                      <a:cubicBezTo>
                        <a:pt x="2288" y="1625"/>
                        <a:pt x="1142" y="2588"/>
                        <a:pt x="474" y="1620"/>
                      </a:cubicBezTo>
                      <a:cubicBezTo>
                        <a:pt x="341" y="1336"/>
                        <a:pt x="221" y="417"/>
                        <a:pt x="1158" y="267"/>
                      </a:cubicBezTo>
                      <a:lnTo>
                        <a:pt x="1183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2700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15457" name="Rectangle 97"/>
                <p:cNvSpPr>
                  <a:spLocks noChangeArrowheads="1"/>
                </p:cNvSpPr>
                <p:nvPr userDrawn="1"/>
              </p:nvSpPr>
              <p:spPr bwMode="auto">
                <a:xfrm>
                  <a:off x="248" y="32"/>
                  <a:ext cx="5232" cy="5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</p:grpSp>
          <p:sp>
            <p:nvSpPr>
              <p:cNvPr id="15458" name="Rectangle 98"/>
              <p:cNvSpPr>
                <a:spLocks noChangeArrowheads="1"/>
              </p:cNvSpPr>
              <p:nvPr userDrawn="1"/>
            </p:nvSpPr>
            <p:spPr bwMode="hidden">
              <a:xfrm>
                <a:off x="480" y="2509"/>
                <a:ext cx="4786" cy="192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grpSp>
          <p:nvGrpSpPr>
            <p:cNvPr id="15472" name="Group 99"/>
            <p:cNvGrpSpPr>
              <a:grpSpLocks/>
            </p:cNvGrpSpPr>
            <p:nvPr userDrawn="1"/>
          </p:nvGrpSpPr>
          <p:grpSpPr bwMode="auto">
            <a:xfrm>
              <a:off x="192" y="2592"/>
              <a:ext cx="240" cy="1152"/>
              <a:chOff x="192" y="2592"/>
              <a:chExt cx="384" cy="1728"/>
            </a:xfrm>
          </p:grpSpPr>
          <p:sp>
            <p:nvSpPr>
              <p:cNvPr id="15460" name="AutoShape 100"/>
              <p:cNvSpPr>
                <a:spLocks noChangeArrowheads="1"/>
              </p:cNvSpPr>
              <p:nvPr/>
            </p:nvSpPr>
            <p:spPr bwMode="ltGray">
              <a:xfrm>
                <a:off x="192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5461" name="AutoShape 101"/>
              <p:cNvSpPr>
                <a:spLocks noChangeArrowheads="1"/>
              </p:cNvSpPr>
              <p:nvPr/>
            </p:nvSpPr>
            <p:spPr bwMode="ltGray">
              <a:xfrm>
                <a:off x="336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5462" name="AutoShape 102"/>
              <p:cNvSpPr>
                <a:spLocks noChangeArrowheads="1"/>
              </p:cNvSpPr>
              <p:nvPr/>
            </p:nvSpPr>
            <p:spPr bwMode="ltGray">
              <a:xfrm>
                <a:off x="480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grpSp>
          <p:nvGrpSpPr>
            <p:cNvPr id="15473" name="Group 103"/>
            <p:cNvGrpSpPr>
              <a:grpSpLocks/>
            </p:cNvGrpSpPr>
            <p:nvPr userDrawn="1"/>
          </p:nvGrpSpPr>
          <p:grpSpPr bwMode="auto">
            <a:xfrm>
              <a:off x="5328" y="2592"/>
              <a:ext cx="240" cy="1152"/>
              <a:chOff x="192" y="2592"/>
              <a:chExt cx="384" cy="1728"/>
            </a:xfrm>
          </p:grpSpPr>
          <p:sp>
            <p:nvSpPr>
              <p:cNvPr id="15464" name="AutoShape 104"/>
              <p:cNvSpPr>
                <a:spLocks noChangeArrowheads="1"/>
              </p:cNvSpPr>
              <p:nvPr/>
            </p:nvSpPr>
            <p:spPr bwMode="ltGray">
              <a:xfrm>
                <a:off x="192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5465" name="AutoShape 105"/>
              <p:cNvSpPr>
                <a:spLocks noChangeArrowheads="1"/>
              </p:cNvSpPr>
              <p:nvPr/>
            </p:nvSpPr>
            <p:spPr bwMode="ltGray">
              <a:xfrm>
                <a:off x="336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5466" name="AutoShape 106"/>
              <p:cNvSpPr>
                <a:spLocks noChangeArrowheads="1"/>
              </p:cNvSpPr>
              <p:nvPr/>
            </p:nvSpPr>
            <p:spPr bwMode="ltGray">
              <a:xfrm>
                <a:off x="480" y="2592"/>
                <a:ext cx="96" cy="1728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</p:grpSp>
      </p:grpSp>
      <p:sp>
        <p:nvSpPr>
          <p:cNvPr id="15467" name="Rectangle 107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ar-SA" altLang="en-US" smtClean="0"/>
              <a:t>انقر لتحرير نمط العنوان الرئيسي</a:t>
            </a:r>
            <a:endParaRPr lang="ar-SA" altLang="en-US"/>
          </a:p>
        </p:txBody>
      </p:sp>
      <p:sp>
        <p:nvSpPr>
          <p:cNvPr id="15468" name="Rectangle 10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ar-SA" altLang="en-US" smtClean="0"/>
              <a:t>انقر لتحرير نمط العنوان الثانوي الرئيسي</a:t>
            </a:r>
            <a:endParaRPr lang="ar-SA" altLang="en-US"/>
          </a:p>
        </p:txBody>
      </p:sp>
      <p:sp>
        <p:nvSpPr>
          <p:cNvPr id="15469" name="Rectangle 10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71FF03E3-1282-40B4-96D4-B9C3E1BAC896}" type="datetimeFigureOut">
              <a:rPr lang="ar-SA" smtClean="0"/>
              <a:pPr/>
              <a:t>08/11/1431</a:t>
            </a:fld>
            <a:endParaRPr lang="ar-SA" dirty="0"/>
          </a:p>
        </p:txBody>
      </p:sp>
      <p:sp>
        <p:nvSpPr>
          <p:cNvPr id="15470" name="Rectangle 1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ar-SA" dirty="0"/>
          </a:p>
        </p:txBody>
      </p:sp>
      <p:sp>
        <p:nvSpPr>
          <p:cNvPr id="15471" name="Rectangle 1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3C02024-453A-44CD-8EB0-9914F4BF9810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  <p:transition spd="slow">
    <p:checker/>
    <p:sndAc>
      <p:stSnd>
        <p:snd r:embed="rId1" name="GLAS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FF03E3-1282-40B4-96D4-B9C3E1BAC896}" type="datetimeFigureOut">
              <a:rPr lang="ar-SA" smtClean="0"/>
              <a:pPr/>
              <a:t>08/11/1431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02024-453A-44CD-8EB0-9914F4BF9810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  <p:transition spd="slow">
    <p:checker/>
    <p:sndAc>
      <p:stSnd>
        <p:snd r:embed="rId1" name="GLAS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FF03E3-1282-40B4-96D4-B9C3E1BAC896}" type="datetimeFigureOut">
              <a:rPr lang="ar-SA" smtClean="0"/>
              <a:pPr/>
              <a:t>08/11/1431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02024-453A-44CD-8EB0-9914F4BF9810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  <p:transition spd="slow">
    <p:checker/>
    <p:sndAc>
      <p:stSnd>
        <p:snd r:embed="rId1" name="GLAS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FF03E3-1282-40B4-96D4-B9C3E1BAC896}" type="datetimeFigureOut">
              <a:rPr lang="ar-SA" smtClean="0"/>
              <a:pPr/>
              <a:t>08/11/1431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02024-453A-44CD-8EB0-9914F4BF9810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  <p:transition spd="slow">
    <p:checker/>
    <p:sndAc>
      <p:stSnd>
        <p:snd r:embed="rId1" name="GLAS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FF03E3-1282-40B4-96D4-B9C3E1BAC896}" type="datetimeFigureOut">
              <a:rPr lang="ar-SA" smtClean="0"/>
              <a:pPr/>
              <a:t>08/11/1431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02024-453A-44CD-8EB0-9914F4BF9810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  <p:transition spd="slow">
    <p:checker/>
    <p:sndAc>
      <p:stSnd>
        <p:snd r:embed="rId1" name="GLAS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FF03E3-1282-40B4-96D4-B9C3E1BAC896}" type="datetimeFigureOut">
              <a:rPr lang="ar-SA" smtClean="0"/>
              <a:pPr/>
              <a:t>08/11/1431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02024-453A-44CD-8EB0-9914F4BF9810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  <p:transition spd="slow">
    <p:checker/>
    <p:sndAc>
      <p:stSnd>
        <p:snd r:embed="rId1" name="GLAS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FF03E3-1282-40B4-96D4-B9C3E1BAC896}" type="datetimeFigureOut">
              <a:rPr lang="ar-SA" smtClean="0"/>
              <a:pPr/>
              <a:t>08/11/1431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02024-453A-44CD-8EB0-9914F4BF9810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  <p:transition spd="slow">
    <p:checker/>
    <p:sndAc>
      <p:stSnd>
        <p:snd r:embed="rId1" name="GLAS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FF03E3-1282-40B4-96D4-B9C3E1BAC896}" type="datetimeFigureOut">
              <a:rPr lang="ar-SA" smtClean="0"/>
              <a:pPr/>
              <a:t>08/11/1431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02024-453A-44CD-8EB0-9914F4BF9810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FF03E3-1282-40B4-96D4-B9C3E1BAC896}" type="datetimeFigureOut">
              <a:rPr lang="ar-SA" smtClean="0"/>
              <a:pPr/>
              <a:t>08/11/1431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02024-453A-44CD-8EB0-9914F4BF9810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  <p:transition spd="slow">
    <p:checker/>
    <p:sndAc>
      <p:stSnd>
        <p:snd r:embed="rId1" name="GLAS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الرمز لإضافة صورة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FF03E3-1282-40B4-96D4-B9C3E1BAC896}" type="datetimeFigureOut">
              <a:rPr lang="ar-SA" smtClean="0"/>
              <a:pPr/>
              <a:t>08/11/1431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02024-453A-44CD-8EB0-9914F4BF9810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  <p:transition spd="slow">
    <p:checker/>
    <p:sndAc>
      <p:stSnd>
        <p:snd r:embed="rId1" name="GLAS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FF03E3-1282-40B4-96D4-B9C3E1BAC896}" type="datetimeFigureOut">
              <a:rPr lang="ar-SA" smtClean="0"/>
              <a:pPr/>
              <a:t>08/11/1431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02024-453A-44CD-8EB0-9914F4BF9810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  <p:transition spd="slow">
    <p:checker/>
    <p:sndAc>
      <p:stSnd>
        <p:snd r:embed="rId1" name="GLAS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54102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54102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FF03E3-1282-40B4-96D4-B9C3E1BAC896}" type="datetimeFigureOut">
              <a:rPr lang="ar-SA" smtClean="0"/>
              <a:pPr/>
              <a:t>08/11/1431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02024-453A-44CD-8EB0-9914F4BF9810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  <p:transition spd="slow">
    <p:checker/>
    <p:sndAc>
      <p:stSnd>
        <p:snd r:embed="rId1" name="GLAS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1FF03E3-1282-40B4-96D4-B9C3E1BAC896}" type="datetimeFigureOut">
              <a:rPr lang="ar-SA" smtClean="0"/>
              <a:pPr/>
              <a:t>08/11/1431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3C02024-453A-44CD-8EB0-9914F4BF9810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عنوان، ومحتوى، و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1FF03E3-1282-40B4-96D4-B9C3E1BAC896}" type="datetimeFigureOut">
              <a:rPr lang="ar-SA" smtClean="0"/>
              <a:pPr/>
              <a:t>08/11/1431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3C02024-453A-44CD-8EB0-9914F4BF9810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FF03E3-1282-40B4-96D4-B9C3E1BAC896}" type="datetimeFigureOut">
              <a:rPr lang="ar-SA" smtClean="0"/>
              <a:pPr/>
              <a:t>08/11/1431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02024-453A-44CD-8EB0-9914F4BF9810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FF03E3-1282-40B4-96D4-B9C3E1BAC896}" type="datetimeFigureOut">
              <a:rPr lang="ar-SA" smtClean="0"/>
              <a:pPr/>
              <a:t>08/11/1431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02024-453A-44CD-8EB0-9914F4BF9810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FF03E3-1282-40B4-96D4-B9C3E1BAC896}" type="datetimeFigureOut">
              <a:rPr lang="ar-SA" smtClean="0"/>
              <a:pPr/>
              <a:t>08/11/1431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02024-453A-44CD-8EB0-9914F4BF9810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FF03E3-1282-40B4-96D4-B9C3E1BAC896}" type="datetimeFigureOut">
              <a:rPr lang="ar-SA" smtClean="0"/>
              <a:pPr/>
              <a:t>08/11/1431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02024-453A-44CD-8EB0-9914F4BF9810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FF03E3-1282-40B4-96D4-B9C3E1BAC896}" type="datetimeFigureOut">
              <a:rPr lang="ar-SA" smtClean="0"/>
              <a:pPr/>
              <a:t>08/11/1431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02024-453A-44CD-8EB0-9914F4BF9810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الرمز لإضافة صورة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FF03E3-1282-40B4-96D4-B9C3E1BAC896}" type="datetimeFigureOut">
              <a:rPr lang="ar-SA" smtClean="0"/>
              <a:pPr/>
              <a:t>08/11/1431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02024-453A-44CD-8EB0-9914F4BF9810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  <p:sp>
          <p:nvSpPr>
            <p:cNvPr id="410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  <p:sp>
          <p:nvSpPr>
            <p:cNvPr id="410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411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411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411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411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411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412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412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412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412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  <p:sp>
          <p:nvSpPr>
            <p:cNvPr id="412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  <p:sp>
          <p:nvSpPr>
            <p:cNvPr id="412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  <p:sp>
          <p:nvSpPr>
            <p:cNvPr id="412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412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  <p:sp>
          <p:nvSpPr>
            <p:cNvPr id="413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  <p:sp>
          <p:nvSpPr>
            <p:cNvPr id="413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413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</p:grpSp>
      <p:sp>
        <p:nvSpPr>
          <p:cNvPr id="413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413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413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+mn-lt"/>
              </a:defRPr>
            </a:lvl1pPr>
          </a:lstStyle>
          <a:p>
            <a:fld id="{71FF03E3-1282-40B4-96D4-B9C3E1BAC896}" type="datetimeFigureOut">
              <a:rPr lang="ar-SA" smtClean="0"/>
              <a:pPr/>
              <a:t>08/11/1431</a:t>
            </a:fld>
            <a:endParaRPr lang="ar-SA" dirty="0"/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>
                <a:latin typeface="+mn-lt"/>
              </a:defRPr>
            </a:lvl1pPr>
          </a:lstStyle>
          <a:p>
            <a:endParaRPr lang="ar-SA" dirty="0"/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+mn-lt"/>
              </a:defRPr>
            </a:lvl1pPr>
          </a:lstStyle>
          <a:p>
            <a:fld id="{13C02024-453A-44CD-8EB0-9914F4BF9810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58163D6E-ACD7-4538-8A0D-E08199BAE8B9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4340" name="Rectangle 4"/>
              <p:cNvSpPr>
                <a:spLocks noChangeArrowheads="1"/>
              </p:cNvSpPr>
              <p:nvPr/>
            </p:nvSpPr>
            <p:spPr bwMode="hidden">
              <a:xfrm>
                <a:off x="5280" y="480"/>
                <a:ext cx="336" cy="1344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4341" name="Rectangle 5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5664" cy="9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4342" name="Rectangle 6"/>
              <p:cNvSpPr>
                <a:spLocks noChangeArrowheads="1"/>
              </p:cNvSpPr>
              <p:nvPr/>
            </p:nvSpPr>
            <p:spPr bwMode="ltGray">
              <a:xfrm>
                <a:off x="5616" y="0"/>
                <a:ext cx="144" cy="43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4343" name="Rectangle 7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144" cy="43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5000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14344" name="Rectangle 8"/>
              <p:cNvSpPr>
                <a:spLocks noChangeArrowheads="1"/>
              </p:cNvSpPr>
              <p:nvPr/>
            </p:nvSpPr>
            <p:spPr bwMode="hidden">
              <a:xfrm>
                <a:off x="144" y="480"/>
                <a:ext cx="336" cy="1344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8" y="32"/>
                <a:ext cx="5724" cy="608"/>
                <a:chOff x="8" y="32"/>
                <a:chExt cx="5724" cy="608"/>
              </a:xfrm>
            </p:grpSpPr>
            <p:sp>
              <p:nvSpPr>
                <p:cNvPr id="14346" name="AutoShape 10"/>
                <p:cNvSpPr>
                  <a:spLocks noChangeArrowheads="1"/>
                </p:cNvSpPr>
                <p:nvPr userDrawn="1"/>
              </p:nvSpPr>
              <p:spPr bwMode="auto">
                <a:xfrm>
                  <a:off x="56" y="32"/>
                  <a:ext cx="5641" cy="48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14347" name="Rectangle 11"/>
                <p:cNvSpPr>
                  <a:spLocks noChangeArrowheads="1"/>
                </p:cNvSpPr>
                <p:nvPr userDrawn="1"/>
              </p:nvSpPr>
              <p:spPr bwMode="auto">
                <a:xfrm>
                  <a:off x="248" y="56"/>
                  <a:ext cx="5232" cy="56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grpSp>
              <p:nvGrpSpPr>
                <p:cNvPr id="5" name="Group 12"/>
                <p:cNvGrpSpPr>
                  <a:grpSpLocks/>
                </p:cNvGrpSpPr>
                <p:nvPr userDrawn="1"/>
              </p:nvGrpSpPr>
              <p:grpSpPr bwMode="auto">
                <a:xfrm>
                  <a:off x="272" y="400"/>
                  <a:ext cx="5208" cy="113"/>
                  <a:chOff x="254" y="463"/>
                  <a:chExt cx="5208" cy="113"/>
                </a:xfrm>
              </p:grpSpPr>
              <p:sp>
                <p:nvSpPr>
                  <p:cNvPr id="14349" name="Freeform 13"/>
                  <p:cNvSpPr>
                    <a:spLocks/>
                  </p:cNvSpPr>
                  <p:nvPr/>
                </p:nvSpPr>
                <p:spPr bwMode="auto">
                  <a:xfrm flipH="1">
                    <a:off x="5232" y="468"/>
                    <a:ext cx="230" cy="106"/>
                  </a:xfrm>
                  <a:custGeom>
                    <a:avLst/>
                    <a:gdLst/>
                    <a:ahLst/>
                    <a:cxnLst>
                      <a:cxn ang="0">
                        <a:pos x="230" y="0"/>
                      </a:cxn>
                      <a:cxn ang="0">
                        <a:pos x="182" y="0"/>
                      </a:cxn>
                      <a:cxn ang="0">
                        <a:pos x="0" y="78"/>
                      </a:cxn>
                      <a:cxn ang="0">
                        <a:pos x="86" y="96"/>
                      </a:cxn>
                      <a:cxn ang="0">
                        <a:pos x="204" y="96"/>
                      </a:cxn>
                      <a:cxn ang="0">
                        <a:pos x="230" y="0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14350" name="Freeform 14"/>
                  <p:cNvSpPr>
                    <a:spLocks/>
                  </p:cNvSpPr>
                  <p:nvPr/>
                </p:nvSpPr>
                <p:spPr bwMode="auto">
                  <a:xfrm>
                    <a:off x="254" y="470"/>
                    <a:ext cx="230" cy="106"/>
                  </a:xfrm>
                  <a:custGeom>
                    <a:avLst/>
                    <a:gdLst/>
                    <a:ahLst/>
                    <a:cxnLst>
                      <a:cxn ang="0">
                        <a:pos x="230" y="0"/>
                      </a:cxn>
                      <a:cxn ang="0">
                        <a:pos x="182" y="0"/>
                      </a:cxn>
                      <a:cxn ang="0">
                        <a:pos x="0" y="78"/>
                      </a:cxn>
                      <a:cxn ang="0">
                        <a:pos x="86" y="96"/>
                      </a:cxn>
                      <a:cxn ang="0">
                        <a:pos x="204" y="96"/>
                      </a:cxn>
                      <a:cxn ang="0">
                        <a:pos x="230" y="0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grpSp>
                <p:nvGrpSpPr>
                  <p:cNvPr id="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450" y="463"/>
                    <a:ext cx="4812" cy="113"/>
                    <a:chOff x="450" y="463"/>
                    <a:chExt cx="4812" cy="113"/>
                  </a:xfrm>
                </p:grpSpPr>
                <p:grpSp>
                  <p:nvGrpSpPr>
                    <p:cNvPr id="7" name="Group 1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0" y="464"/>
                      <a:ext cx="2928" cy="112"/>
                      <a:chOff x="0" y="283"/>
                      <a:chExt cx="5760" cy="220"/>
                    </a:xfrm>
                  </p:grpSpPr>
                  <p:grpSp>
                    <p:nvGrpSpPr>
                      <p:cNvPr id="8" name="Group 1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4354" name="Freeform 1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  <p:sp>
                      <p:nvSpPr>
                        <p:cNvPr id="14355" name="Freeform 1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</p:grpSp>
                  <p:grpSp>
                    <p:nvGrpSpPr>
                      <p:cNvPr id="9" name="Group 2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23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4357" name="Freeform 2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  <p:sp>
                      <p:nvSpPr>
                        <p:cNvPr id="14358" name="Freeform 2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</p:grpSp>
                  <p:grpSp>
                    <p:nvGrpSpPr>
                      <p:cNvPr id="10" name="Group 2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46" y="283"/>
                        <a:ext cx="823" cy="220"/>
                        <a:chOff x="1646" y="283"/>
                        <a:chExt cx="823" cy="220"/>
                      </a:xfrm>
                    </p:grpSpPr>
                    <p:sp>
                      <p:nvSpPr>
                        <p:cNvPr id="14360" name="Freeform 2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46" y="283"/>
                          <a:ext cx="416" cy="220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  <p:sp>
                      <p:nvSpPr>
                        <p:cNvPr id="14361" name="Freeform 2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53" y="283"/>
                          <a:ext cx="416" cy="220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</p:grpSp>
                  <p:grpSp>
                    <p:nvGrpSpPr>
                      <p:cNvPr id="11" name="Group 2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69" y="283"/>
                        <a:ext cx="822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4363" name="Freeform 2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  <p:sp>
                      <p:nvSpPr>
                        <p:cNvPr id="14364" name="Freeform 2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</p:grpSp>
                  <p:grpSp>
                    <p:nvGrpSpPr>
                      <p:cNvPr id="12" name="Group 2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91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4366" name="Freeform 3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  <p:sp>
                      <p:nvSpPr>
                        <p:cNvPr id="14367" name="Freeform 3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</p:grpSp>
                  <p:grpSp>
                    <p:nvGrpSpPr>
                      <p:cNvPr id="13" name="Group 3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14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4369" name="Freeform 3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  <p:sp>
                      <p:nvSpPr>
                        <p:cNvPr id="14370" name="Freeform 3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</p:grpSp>
                  <p:grpSp>
                    <p:nvGrpSpPr>
                      <p:cNvPr id="14" name="Group 3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937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4372" name="Freeform 3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  <p:sp>
                      <p:nvSpPr>
                        <p:cNvPr id="14373" name="Freeform 3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bg2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</p:grpSp>
                </p:grpSp>
                <p:grpSp>
                  <p:nvGrpSpPr>
                    <p:cNvPr id="15" name="Group 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8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14375" name="Freeform 3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ar-SA"/>
                      </a:p>
                    </p:txBody>
                  </p:sp>
                  <p:sp>
                    <p:nvSpPr>
                      <p:cNvPr id="14376" name="Freeform 4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ar-SA"/>
                      </a:p>
                    </p:txBody>
                  </p:sp>
                </p:grpSp>
                <p:grpSp>
                  <p:nvGrpSpPr>
                    <p:cNvPr id="16" name="Group 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96" y="463"/>
                      <a:ext cx="419" cy="112"/>
                      <a:chOff x="240" y="720"/>
                      <a:chExt cx="3980" cy="1064"/>
                    </a:xfrm>
                  </p:grpSpPr>
                  <p:sp>
                    <p:nvSpPr>
                      <p:cNvPr id="14378" name="Freeform 4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ar-SA"/>
                      </a:p>
                    </p:txBody>
                  </p:sp>
                  <p:sp>
                    <p:nvSpPr>
                      <p:cNvPr id="14379" name="Freeform 4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ar-SA"/>
                      </a:p>
                    </p:txBody>
                  </p:sp>
                </p:grpSp>
                <p:grpSp>
                  <p:nvGrpSpPr>
                    <p:cNvPr id="17" name="Group 4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15" y="463"/>
                      <a:ext cx="418" cy="112"/>
                      <a:chOff x="1646" y="283"/>
                      <a:chExt cx="823" cy="220"/>
                    </a:xfrm>
                  </p:grpSpPr>
                  <p:sp>
                    <p:nvSpPr>
                      <p:cNvPr id="14381" name="Freeform 4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46" y="283"/>
                        <a:ext cx="416" cy="2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ar-SA"/>
                      </a:p>
                    </p:txBody>
                  </p:sp>
                  <p:sp>
                    <p:nvSpPr>
                      <p:cNvPr id="14382" name="Freeform 4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53" y="283"/>
                        <a:ext cx="416" cy="2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ar-SA"/>
                      </a:p>
                    </p:txBody>
                  </p:sp>
                </p:grpSp>
                <p:grpSp>
                  <p:nvGrpSpPr>
                    <p:cNvPr id="18" name="Group 4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33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14384" name="Freeform 4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ar-SA"/>
                      </a:p>
                    </p:txBody>
                  </p:sp>
                  <p:sp>
                    <p:nvSpPr>
                      <p:cNvPr id="14385" name="Freeform 4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bg2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ar-SA"/>
                      </a:p>
                    </p:txBody>
                  </p:sp>
                </p:grpSp>
                <p:sp>
                  <p:nvSpPr>
                    <p:cNvPr id="14386" name="Freeform 50"/>
                    <p:cNvSpPr>
                      <a:spLocks/>
                    </p:cNvSpPr>
                    <p:nvPr/>
                  </p:nvSpPr>
                  <p:spPr bwMode="auto">
                    <a:xfrm>
                      <a:off x="5051" y="463"/>
                      <a:ext cx="211" cy="1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4"/>
                        </a:cxn>
                        <a:cxn ang="0">
                          <a:pos x="0" y="1064"/>
                        </a:cxn>
                        <a:cxn ang="0">
                          <a:pos x="236" y="1064"/>
                        </a:cxn>
                        <a:cxn ang="0">
                          <a:pos x="1772" y="1064"/>
                        </a:cxn>
                        <a:cxn ang="0">
                          <a:pos x="2012" y="1064"/>
                        </a:cxn>
                        <a:cxn ang="0">
                          <a:pos x="2012" y="54"/>
                        </a:cxn>
                        <a:cxn ang="0">
                          <a:pos x="0" y="54"/>
                        </a:cxn>
                      </a:cxnLst>
                      <a:rect l="0" t="0" r="r" b="b"/>
                      <a:pathLst>
                        <a:path w="2012" h="1064">
                          <a:moveTo>
                            <a:pt x="0" y="54"/>
                          </a:moveTo>
                          <a:lnTo>
                            <a:pt x="0" y="1064"/>
                          </a:lnTo>
                          <a:lnTo>
                            <a:pt x="236" y="1064"/>
                          </a:lnTo>
                          <a:cubicBezTo>
                            <a:pt x="234" y="8"/>
                            <a:pt x="1770" y="0"/>
                            <a:pt x="1772" y="1064"/>
                          </a:cubicBezTo>
                          <a:lnTo>
                            <a:pt x="2012" y="1064"/>
                          </a:lnTo>
                          <a:lnTo>
                            <a:pt x="2012" y="54"/>
                          </a:lnTo>
                          <a:lnTo>
                            <a:pt x="0" y="54"/>
                          </a:lnTo>
                          <a:close/>
                        </a:path>
                      </a:pathLst>
                    </a:custGeom>
                    <a:solidFill>
                      <a:schemeClr val="bg2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ar-SA"/>
                    </a:p>
                  </p:txBody>
                </p:sp>
              </p:grpSp>
            </p:grpSp>
            <p:grpSp>
              <p:nvGrpSpPr>
                <p:cNvPr id="19" name="Group 51"/>
                <p:cNvGrpSpPr>
                  <a:grpSpLocks/>
                </p:cNvGrpSpPr>
                <p:nvPr userDrawn="1"/>
              </p:nvGrpSpPr>
              <p:grpSpPr bwMode="auto">
                <a:xfrm>
                  <a:off x="262" y="399"/>
                  <a:ext cx="5208" cy="113"/>
                  <a:chOff x="254" y="463"/>
                  <a:chExt cx="5208" cy="113"/>
                </a:xfrm>
              </p:grpSpPr>
              <p:sp>
                <p:nvSpPr>
                  <p:cNvPr id="14388" name="Freeform 52"/>
                  <p:cNvSpPr>
                    <a:spLocks/>
                  </p:cNvSpPr>
                  <p:nvPr/>
                </p:nvSpPr>
                <p:spPr bwMode="auto">
                  <a:xfrm flipH="1">
                    <a:off x="5232" y="468"/>
                    <a:ext cx="230" cy="106"/>
                  </a:xfrm>
                  <a:custGeom>
                    <a:avLst/>
                    <a:gdLst/>
                    <a:ahLst/>
                    <a:cxnLst>
                      <a:cxn ang="0">
                        <a:pos x="230" y="0"/>
                      </a:cxn>
                      <a:cxn ang="0">
                        <a:pos x="182" y="0"/>
                      </a:cxn>
                      <a:cxn ang="0">
                        <a:pos x="0" y="78"/>
                      </a:cxn>
                      <a:cxn ang="0">
                        <a:pos x="86" y="96"/>
                      </a:cxn>
                      <a:cxn ang="0">
                        <a:pos x="204" y="96"/>
                      </a:cxn>
                      <a:cxn ang="0">
                        <a:pos x="230" y="0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14389" name="Freeform 53"/>
                  <p:cNvSpPr>
                    <a:spLocks/>
                  </p:cNvSpPr>
                  <p:nvPr/>
                </p:nvSpPr>
                <p:spPr bwMode="auto">
                  <a:xfrm>
                    <a:off x="254" y="470"/>
                    <a:ext cx="230" cy="106"/>
                  </a:xfrm>
                  <a:custGeom>
                    <a:avLst/>
                    <a:gdLst/>
                    <a:ahLst/>
                    <a:cxnLst>
                      <a:cxn ang="0">
                        <a:pos x="230" y="0"/>
                      </a:cxn>
                      <a:cxn ang="0">
                        <a:pos x="182" y="0"/>
                      </a:cxn>
                      <a:cxn ang="0">
                        <a:pos x="0" y="78"/>
                      </a:cxn>
                      <a:cxn ang="0">
                        <a:pos x="86" y="96"/>
                      </a:cxn>
                      <a:cxn ang="0">
                        <a:pos x="204" y="96"/>
                      </a:cxn>
                      <a:cxn ang="0">
                        <a:pos x="230" y="0"/>
                      </a:cxn>
                    </a:cxnLst>
                    <a:rect l="0" t="0" r="r" b="b"/>
                    <a:pathLst>
                      <a:path w="230" h="96">
                        <a:moveTo>
                          <a:pt x="230" y="0"/>
                        </a:moveTo>
                        <a:lnTo>
                          <a:pt x="182" y="0"/>
                        </a:lnTo>
                        <a:lnTo>
                          <a:pt x="0" y="78"/>
                        </a:lnTo>
                        <a:lnTo>
                          <a:pt x="86" y="96"/>
                        </a:lnTo>
                        <a:lnTo>
                          <a:pt x="204" y="96"/>
                        </a:lnTo>
                        <a:lnTo>
                          <a:pt x="23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grpSp>
                <p:nvGrpSpPr>
                  <p:cNvPr id="20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450" y="463"/>
                    <a:ext cx="4812" cy="113"/>
                    <a:chOff x="450" y="463"/>
                    <a:chExt cx="4812" cy="113"/>
                  </a:xfrm>
                </p:grpSpPr>
                <p:grpSp>
                  <p:nvGrpSpPr>
                    <p:cNvPr id="21" name="Group 5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0" y="464"/>
                      <a:ext cx="2928" cy="112"/>
                      <a:chOff x="0" y="283"/>
                      <a:chExt cx="5760" cy="220"/>
                    </a:xfrm>
                  </p:grpSpPr>
                  <p:grpSp>
                    <p:nvGrpSpPr>
                      <p:cNvPr id="22" name="Group 5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4393" name="Freeform 5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  <p:sp>
                      <p:nvSpPr>
                        <p:cNvPr id="14394" name="Freeform 5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</p:grpSp>
                  <p:grpSp>
                    <p:nvGrpSpPr>
                      <p:cNvPr id="23" name="Group 5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23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4396" name="Freeform 6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  <p:sp>
                      <p:nvSpPr>
                        <p:cNvPr id="14397" name="Freeform 6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</p:grpSp>
                  <p:grpSp>
                    <p:nvGrpSpPr>
                      <p:cNvPr id="24" name="Group 6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646" y="283"/>
                        <a:ext cx="823" cy="220"/>
                        <a:chOff x="1646" y="283"/>
                        <a:chExt cx="823" cy="220"/>
                      </a:xfrm>
                    </p:grpSpPr>
                    <p:sp>
                      <p:nvSpPr>
                        <p:cNvPr id="14399" name="Freeform 6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1646" y="283"/>
                          <a:ext cx="416" cy="220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  <p:sp>
                      <p:nvSpPr>
                        <p:cNvPr id="14400" name="Freeform 6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053" y="283"/>
                          <a:ext cx="416" cy="220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</p:grpSp>
                  <p:grpSp>
                    <p:nvGrpSpPr>
                      <p:cNvPr id="25" name="Group 6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469" y="283"/>
                        <a:ext cx="822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4402" name="Freeform 6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  <p:sp>
                      <p:nvSpPr>
                        <p:cNvPr id="14403" name="Freeform 6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</p:grpSp>
                  <p:grpSp>
                    <p:nvGrpSpPr>
                      <p:cNvPr id="26" name="Group 6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291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4405" name="Freeform 6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  <p:sp>
                      <p:nvSpPr>
                        <p:cNvPr id="14406" name="Freeform 7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</p:grpSp>
                  <p:grpSp>
                    <p:nvGrpSpPr>
                      <p:cNvPr id="27" name="Group 7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114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4408" name="Freeform 7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  <p:sp>
                      <p:nvSpPr>
                        <p:cNvPr id="14409" name="Freeform 7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</p:grpSp>
                  <p:grpSp>
                    <p:nvGrpSpPr>
                      <p:cNvPr id="28" name="Group 7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937" y="283"/>
                        <a:ext cx="823" cy="220"/>
                        <a:chOff x="240" y="720"/>
                        <a:chExt cx="3980" cy="1064"/>
                      </a:xfrm>
                    </p:grpSpPr>
                    <p:sp>
                      <p:nvSpPr>
                        <p:cNvPr id="14411" name="Freeform 7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40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  <p:sp>
                      <p:nvSpPr>
                        <p:cNvPr id="14412" name="Freeform 7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208" y="720"/>
                          <a:ext cx="2012" cy="106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54"/>
                            </a:cxn>
                            <a:cxn ang="0">
                              <a:pos x="0" y="1064"/>
                            </a:cxn>
                            <a:cxn ang="0">
                              <a:pos x="236" y="1064"/>
                            </a:cxn>
                            <a:cxn ang="0">
                              <a:pos x="1772" y="1064"/>
                            </a:cxn>
                            <a:cxn ang="0">
                              <a:pos x="2012" y="1064"/>
                            </a:cxn>
                            <a:cxn ang="0">
                              <a:pos x="2012" y="54"/>
                            </a:cxn>
                            <a:cxn ang="0">
                              <a:pos x="0" y="54"/>
                            </a:cxn>
                          </a:cxnLst>
                          <a:rect l="0" t="0" r="r" b="b"/>
                          <a:pathLst>
                            <a:path w="2012" h="1064">
                              <a:moveTo>
                                <a:pt x="0" y="54"/>
                              </a:moveTo>
                              <a:lnTo>
                                <a:pt x="0" y="1064"/>
                              </a:lnTo>
                              <a:lnTo>
                                <a:pt x="236" y="1064"/>
                              </a:lnTo>
                              <a:cubicBezTo>
                                <a:pt x="234" y="8"/>
                                <a:pt x="1770" y="0"/>
                                <a:pt x="1772" y="1064"/>
                              </a:cubicBezTo>
                              <a:lnTo>
                                <a:pt x="2012" y="1064"/>
                              </a:lnTo>
                              <a:lnTo>
                                <a:pt x="2012" y="54"/>
                              </a:lnTo>
                              <a:lnTo>
                                <a:pt x="0" y="5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1"/>
                        </a:solidFill>
                        <a:ln w="9525">
                          <a:noFill/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ar-SA"/>
                        </a:p>
                      </p:txBody>
                    </p:sp>
                  </p:grpSp>
                </p:grpSp>
                <p:grpSp>
                  <p:nvGrpSpPr>
                    <p:cNvPr id="29" name="Group 7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378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14414" name="Freeform 7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ar-SA"/>
                      </a:p>
                    </p:txBody>
                  </p:sp>
                  <p:sp>
                    <p:nvSpPr>
                      <p:cNvPr id="14415" name="Freeform 7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ar-SA"/>
                      </a:p>
                    </p:txBody>
                  </p:sp>
                </p:grpSp>
                <p:grpSp>
                  <p:nvGrpSpPr>
                    <p:cNvPr id="30" name="Group 8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96" y="463"/>
                      <a:ext cx="419" cy="112"/>
                      <a:chOff x="240" y="720"/>
                      <a:chExt cx="3980" cy="1064"/>
                    </a:xfrm>
                  </p:grpSpPr>
                  <p:sp>
                    <p:nvSpPr>
                      <p:cNvPr id="14417" name="Freeform 8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ar-SA"/>
                      </a:p>
                    </p:txBody>
                  </p:sp>
                  <p:sp>
                    <p:nvSpPr>
                      <p:cNvPr id="14418" name="Freeform 8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ar-SA"/>
                      </a:p>
                    </p:txBody>
                  </p:sp>
                </p:grpSp>
                <p:grpSp>
                  <p:nvGrpSpPr>
                    <p:cNvPr id="31" name="Group 8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15" y="463"/>
                      <a:ext cx="418" cy="112"/>
                      <a:chOff x="1646" y="283"/>
                      <a:chExt cx="823" cy="220"/>
                    </a:xfrm>
                  </p:grpSpPr>
                  <p:sp>
                    <p:nvSpPr>
                      <p:cNvPr id="14420" name="Freeform 8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46" y="283"/>
                        <a:ext cx="416" cy="2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ar-SA"/>
                      </a:p>
                    </p:txBody>
                  </p:sp>
                  <p:sp>
                    <p:nvSpPr>
                      <p:cNvPr id="14421" name="Freeform 8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53" y="283"/>
                        <a:ext cx="416" cy="22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ar-SA"/>
                      </a:p>
                    </p:txBody>
                  </p:sp>
                </p:grpSp>
                <p:grpSp>
                  <p:nvGrpSpPr>
                    <p:cNvPr id="14336" name="Group 8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633" y="463"/>
                      <a:ext cx="418" cy="112"/>
                      <a:chOff x="240" y="720"/>
                      <a:chExt cx="3980" cy="1064"/>
                    </a:xfrm>
                  </p:grpSpPr>
                  <p:sp>
                    <p:nvSpPr>
                      <p:cNvPr id="14423" name="Freeform 8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40" y="720"/>
                        <a:ext cx="2012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ar-SA"/>
                      </a:p>
                    </p:txBody>
                  </p:sp>
                  <p:sp>
                    <p:nvSpPr>
                      <p:cNvPr id="14424" name="Freeform 8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208" y="720"/>
                        <a:ext cx="2012" cy="106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54"/>
                          </a:cxn>
                          <a:cxn ang="0">
                            <a:pos x="0" y="1064"/>
                          </a:cxn>
                          <a:cxn ang="0">
                            <a:pos x="236" y="1064"/>
                          </a:cxn>
                          <a:cxn ang="0">
                            <a:pos x="1772" y="1064"/>
                          </a:cxn>
                          <a:cxn ang="0">
                            <a:pos x="2012" y="1064"/>
                          </a:cxn>
                          <a:cxn ang="0">
                            <a:pos x="2012" y="54"/>
                          </a:cxn>
                          <a:cxn ang="0">
                            <a:pos x="0" y="54"/>
                          </a:cxn>
                        </a:cxnLst>
                        <a:rect l="0" t="0" r="r" b="b"/>
                        <a:pathLst>
                          <a:path w="2012" h="1064">
                            <a:moveTo>
                              <a:pt x="0" y="54"/>
                            </a:moveTo>
                            <a:lnTo>
                              <a:pt x="0" y="1064"/>
                            </a:lnTo>
                            <a:lnTo>
                              <a:pt x="236" y="1064"/>
                            </a:lnTo>
                            <a:cubicBezTo>
                              <a:pt x="234" y="8"/>
                              <a:pt x="1770" y="0"/>
                              <a:pt x="1772" y="1064"/>
                            </a:cubicBezTo>
                            <a:lnTo>
                              <a:pt x="2012" y="1064"/>
                            </a:lnTo>
                            <a:lnTo>
                              <a:pt x="2012" y="54"/>
                            </a:lnTo>
                            <a:lnTo>
                              <a:pt x="0" y="54"/>
                            </a:lnTo>
                            <a:close/>
                          </a:path>
                        </a:pathLst>
                      </a:custGeom>
                      <a:solidFill>
                        <a:schemeClr val="accent1"/>
                      </a:solidFill>
                      <a:ln w="9525">
                        <a:noFill/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ar-SA"/>
                      </a:p>
                    </p:txBody>
                  </p:sp>
                </p:grpSp>
                <p:sp>
                  <p:nvSpPr>
                    <p:cNvPr id="14425" name="Freeform 89"/>
                    <p:cNvSpPr>
                      <a:spLocks/>
                    </p:cNvSpPr>
                    <p:nvPr/>
                  </p:nvSpPr>
                  <p:spPr bwMode="auto">
                    <a:xfrm>
                      <a:off x="5051" y="463"/>
                      <a:ext cx="211" cy="1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4"/>
                        </a:cxn>
                        <a:cxn ang="0">
                          <a:pos x="0" y="1064"/>
                        </a:cxn>
                        <a:cxn ang="0">
                          <a:pos x="236" y="1064"/>
                        </a:cxn>
                        <a:cxn ang="0">
                          <a:pos x="1772" y="1064"/>
                        </a:cxn>
                        <a:cxn ang="0">
                          <a:pos x="2012" y="1064"/>
                        </a:cxn>
                        <a:cxn ang="0">
                          <a:pos x="2012" y="54"/>
                        </a:cxn>
                        <a:cxn ang="0">
                          <a:pos x="0" y="54"/>
                        </a:cxn>
                      </a:cxnLst>
                      <a:rect l="0" t="0" r="r" b="b"/>
                      <a:pathLst>
                        <a:path w="2012" h="1064">
                          <a:moveTo>
                            <a:pt x="0" y="54"/>
                          </a:moveTo>
                          <a:lnTo>
                            <a:pt x="0" y="1064"/>
                          </a:lnTo>
                          <a:lnTo>
                            <a:pt x="236" y="1064"/>
                          </a:lnTo>
                          <a:cubicBezTo>
                            <a:pt x="234" y="8"/>
                            <a:pt x="1770" y="0"/>
                            <a:pt x="1772" y="1064"/>
                          </a:cubicBezTo>
                          <a:lnTo>
                            <a:pt x="2012" y="1064"/>
                          </a:lnTo>
                          <a:lnTo>
                            <a:pt x="2012" y="54"/>
                          </a:lnTo>
                          <a:lnTo>
                            <a:pt x="0" y="54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ar-SA"/>
                    </a:p>
                  </p:txBody>
                </p:sp>
              </p:grpSp>
            </p:grpSp>
            <p:grpSp>
              <p:nvGrpSpPr>
                <p:cNvPr id="14337" name="Group 90"/>
                <p:cNvGrpSpPr>
                  <a:grpSpLocks/>
                </p:cNvGrpSpPr>
                <p:nvPr userDrawn="1"/>
              </p:nvGrpSpPr>
              <p:grpSpPr bwMode="auto">
                <a:xfrm>
                  <a:off x="8" y="32"/>
                  <a:ext cx="568" cy="608"/>
                  <a:chOff x="8" y="32"/>
                  <a:chExt cx="568" cy="608"/>
                </a:xfrm>
              </p:grpSpPr>
              <p:sp>
                <p:nvSpPr>
                  <p:cNvPr id="14427" name="Freeform 91"/>
                  <p:cNvSpPr>
                    <a:spLocks/>
                  </p:cNvSpPr>
                  <p:nvPr userDrawn="1"/>
                </p:nvSpPr>
                <p:spPr bwMode="auto">
                  <a:xfrm>
                    <a:off x="20" y="54"/>
                    <a:ext cx="556" cy="586"/>
                  </a:xfrm>
                  <a:custGeom>
                    <a:avLst/>
                    <a:gdLst/>
                    <a:ahLst/>
                    <a:cxnLst>
                      <a:cxn ang="0">
                        <a:pos x="1183" y="0"/>
                      </a:cxn>
                      <a:cxn ang="0">
                        <a:pos x="278" y="1706"/>
                      </a:cxn>
                      <a:cxn ang="0">
                        <a:pos x="2006" y="913"/>
                      </a:cxn>
                      <a:cxn ang="0">
                        <a:pos x="735" y="1519"/>
                      </a:cxn>
                      <a:cxn ang="0">
                        <a:pos x="1661" y="1060"/>
                      </a:cxn>
                      <a:cxn ang="0">
                        <a:pos x="1060" y="1394"/>
                      </a:cxn>
                      <a:cxn ang="0">
                        <a:pos x="1489" y="1187"/>
                      </a:cxn>
                      <a:cxn ang="0">
                        <a:pos x="1255" y="1355"/>
                      </a:cxn>
                      <a:cxn ang="0">
                        <a:pos x="1430" y="1221"/>
                      </a:cxn>
                      <a:cxn ang="0">
                        <a:pos x="1144" y="1403"/>
                      </a:cxn>
                      <a:cxn ang="0">
                        <a:pos x="1611" y="1144"/>
                      </a:cxn>
                      <a:cxn ang="0">
                        <a:pos x="843" y="1503"/>
                      </a:cxn>
                      <a:cxn ang="0">
                        <a:pos x="1876" y="960"/>
                      </a:cxn>
                      <a:cxn ang="0">
                        <a:pos x="474" y="1620"/>
                      </a:cxn>
                      <a:cxn ang="0">
                        <a:pos x="1158" y="267"/>
                      </a:cxn>
                      <a:cxn ang="0">
                        <a:pos x="1183" y="0"/>
                      </a:cxn>
                    </a:cxnLst>
                    <a:rect l="0" t="0" r="r" b="b"/>
                    <a:pathLst>
                      <a:path w="2570" h="2766">
                        <a:moveTo>
                          <a:pt x="1183" y="0"/>
                        </a:moveTo>
                        <a:cubicBezTo>
                          <a:pt x="31" y="34"/>
                          <a:pt x="0" y="1232"/>
                          <a:pt x="278" y="1706"/>
                        </a:cubicBezTo>
                        <a:cubicBezTo>
                          <a:pt x="888" y="2766"/>
                          <a:pt x="2570" y="2078"/>
                          <a:pt x="2006" y="913"/>
                        </a:cubicBezTo>
                        <a:cubicBezTo>
                          <a:pt x="1480" y="86"/>
                          <a:pt x="309" y="751"/>
                          <a:pt x="735" y="1519"/>
                        </a:cubicBezTo>
                        <a:cubicBezTo>
                          <a:pt x="1085" y="2095"/>
                          <a:pt x="2037" y="1686"/>
                          <a:pt x="1661" y="1060"/>
                        </a:cubicBezTo>
                        <a:cubicBezTo>
                          <a:pt x="1411" y="668"/>
                          <a:pt x="776" y="977"/>
                          <a:pt x="1060" y="1394"/>
                        </a:cubicBezTo>
                        <a:cubicBezTo>
                          <a:pt x="1252" y="1653"/>
                          <a:pt x="1647" y="1455"/>
                          <a:pt x="1489" y="1187"/>
                        </a:cubicBezTo>
                        <a:cubicBezTo>
                          <a:pt x="1389" y="1046"/>
                          <a:pt x="1055" y="1113"/>
                          <a:pt x="1255" y="1355"/>
                        </a:cubicBezTo>
                        <a:cubicBezTo>
                          <a:pt x="1185" y="1378"/>
                          <a:pt x="1221" y="1037"/>
                          <a:pt x="1430" y="1221"/>
                        </a:cubicBezTo>
                        <a:cubicBezTo>
                          <a:pt x="1522" y="1329"/>
                          <a:pt x="1328" y="1570"/>
                          <a:pt x="1144" y="1403"/>
                        </a:cubicBezTo>
                        <a:cubicBezTo>
                          <a:pt x="869" y="1019"/>
                          <a:pt x="1486" y="835"/>
                          <a:pt x="1611" y="1144"/>
                        </a:cubicBezTo>
                        <a:cubicBezTo>
                          <a:pt x="1803" y="1494"/>
                          <a:pt x="1244" y="1970"/>
                          <a:pt x="843" y="1503"/>
                        </a:cubicBezTo>
                        <a:cubicBezTo>
                          <a:pt x="467" y="868"/>
                          <a:pt x="1441" y="259"/>
                          <a:pt x="1876" y="960"/>
                        </a:cubicBezTo>
                        <a:cubicBezTo>
                          <a:pt x="2288" y="1625"/>
                          <a:pt x="1142" y="2588"/>
                          <a:pt x="474" y="1620"/>
                        </a:cubicBezTo>
                        <a:cubicBezTo>
                          <a:pt x="341" y="1336"/>
                          <a:pt x="221" y="417"/>
                          <a:pt x="1158" y="267"/>
                        </a:cubicBezTo>
                        <a:lnTo>
                          <a:pt x="1183" y="0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12700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14428" name="Freeform 92"/>
                  <p:cNvSpPr>
                    <a:spLocks/>
                  </p:cNvSpPr>
                  <p:nvPr userDrawn="1"/>
                </p:nvSpPr>
                <p:spPr bwMode="auto">
                  <a:xfrm>
                    <a:off x="8" y="32"/>
                    <a:ext cx="556" cy="586"/>
                  </a:xfrm>
                  <a:custGeom>
                    <a:avLst/>
                    <a:gdLst/>
                    <a:ahLst/>
                    <a:cxnLst>
                      <a:cxn ang="0">
                        <a:pos x="1183" y="0"/>
                      </a:cxn>
                      <a:cxn ang="0">
                        <a:pos x="278" y="1706"/>
                      </a:cxn>
                      <a:cxn ang="0">
                        <a:pos x="2006" y="913"/>
                      </a:cxn>
                      <a:cxn ang="0">
                        <a:pos x="735" y="1519"/>
                      </a:cxn>
                      <a:cxn ang="0">
                        <a:pos x="1661" y="1060"/>
                      </a:cxn>
                      <a:cxn ang="0">
                        <a:pos x="1060" y="1394"/>
                      </a:cxn>
                      <a:cxn ang="0">
                        <a:pos x="1489" y="1187"/>
                      </a:cxn>
                      <a:cxn ang="0">
                        <a:pos x="1255" y="1355"/>
                      </a:cxn>
                      <a:cxn ang="0">
                        <a:pos x="1430" y="1221"/>
                      </a:cxn>
                      <a:cxn ang="0">
                        <a:pos x="1144" y="1403"/>
                      </a:cxn>
                      <a:cxn ang="0">
                        <a:pos x="1611" y="1144"/>
                      </a:cxn>
                      <a:cxn ang="0">
                        <a:pos x="843" y="1503"/>
                      </a:cxn>
                      <a:cxn ang="0">
                        <a:pos x="1876" y="960"/>
                      </a:cxn>
                      <a:cxn ang="0">
                        <a:pos x="474" y="1620"/>
                      </a:cxn>
                      <a:cxn ang="0">
                        <a:pos x="1158" y="267"/>
                      </a:cxn>
                      <a:cxn ang="0">
                        <a:pos x="1183" y="0"/>
                      </a:cxn>
                    </a:cxnLst>
                    <a:rect l="0" t="0" r="r" b="b"/>
                    <a:pathLst>
                      <a:path w="2570" h="2766">
                        <a:moveTo>
                          <a:pt x="1183" y="0"/>
                        </a:moveTo>
                        <a:cubicBezTo>
                          <a:pt x="31" y="34"/>
                          <a:pt x="0" y="1232"/>
                          <a:pt x="278" y="1706"/>
                        </a:cubicBezTo>
                        <a:cubicBezTo>
                          <a:pt x="888" y="2766"/>
                          <a:pt x="2570" y="2078"/>
                          <a:pt x="2006" y="913"/>
                        </a:cubicBezTo>
                        <a:cubicBezTo>
                          <a:pt x="1480" y="86"/>
                          <a:pt x="309" y="751"/>
                          <a:pt x="735" y="1519"/>
                        </a:cubicBezTo>
                        <a:cubicBezTo>
                          <a:pt x="1085" y="2095"/>
                          <a:pt x="2037" y="1686"/>
                          <a:pt x="1661" y="1060"/>
                        </a:cubicBezTo>
                        <a:cubicBezTo>
                          <a:pt x="1411" y="668"/>
                          <a:pt x="776" y="977"/>
                          <a:pt x="1060" y="1394"/>
                        </a:cubicBezTo>
                        <a:cubicBezTo>
                          <a:pt x="1252" y="1653"/>
                          <a:pt x="1647" y="1455"/>
                          <a:pt x="1489" y="1187"/>
                        </a:cubicBezTo>
                        <a:cubicBezTo>
                          <a:pt x="1389" y="1046"/>
                          <a:pt x="1055" y="1113"/>
                          <a:pt x="1255" y="1355"/>
                        </a:cubicBezTo>
                        <a:cubicBezTo>
                          <a:pt x="1185" y="1378"/>
                          <a:pt x="1221" y="1037"/>
                          <a:pt x="1430" y="1221"/>
                        </a:cubicBezTo>
                        <a:cubicBezTo>
                          <a:pt x="1522" y="1329"/>
                          <a:pt x="1328" y="1570"/>
                          <a:pt x="1144" y="1403"/>
                        </a:cubicBezTo>
                        <a:cubicBezTo>
                          <a:pt x="869" y="1019"/>
                          <a:pt x="1486" y="835"/>
                          <a:pt x="1611" y="1144"/>
                        </a:cubicBezTo>
                        <a:cubicBezTo>
                          <a:pt x="1803" y="1494"/>
                          <a:pt x="1244" y="1970"/>
                          <a:pt x="843" y="1503"/>
                        </a:cubicBezTo>
                        <a:cubicBezTo>
                          <a:pt x="467" y="868"/>
                          <a:pt x="1441" y="259"/>
                          <a:pt x="1876" y="960"/>
                        </a:cubicBezTo>
                        <a:cubicBezTo>
                          <a:pt x="2288" y="1625"/>
                          <a:pt x="1142" y="2588"/>
                          <a:pt x="474" y="1620"/>
                        </a:cubicBezTo>
                        <a:cubicBezTo>
                          <a:pt x="341" y="1336"/>
                          <a:pt x="221" y="417"/>
                          <a:pt x="1158" y="267"/>
                        </a:cubicBezTo>
                        <a:lnTo>
                          <a:pt x="1183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12700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</p:grpSp>
            <p:sp>
              <p:nvSpPr>
                <p:cNvPr id="14429" name="Freeform 93"/>
                <p:cNvSpPr>
                  <a:spLocks/>
                </p:cNvSpPr>
                <p:nvPr userDrawn="1"/>
              </p:nvSpPr>
              <p:spPr bwMode="auto">
                <a:xfrm flipH="1">
                  <a:off x="5176" y="54"/>
                  <a:ext cx="556" cy="586"/>
                </a:xfrm>
                <a:custGeom>
                  <a:avLst/>
                  <a:gdLst/>
                  <a:ahLst/>
                  <a:cxnLst>
                    <a:cxn ang="0">
                      <a:pos x="1183" y="0"/>
                    </a:cxn>
                    <a:cxn ang="0">
                      <a:pos x="278" y="1706"/>
                    </a:cxn>
                    <a:cxn ang="0">
                      <a:pos x="2006" y="913"/>
                    </a:cxn>
                    <a:cxn ang="0">
                      <a:pos x="735" y="1519"/>
                    </a:cxn>
                    <a:cxn ang="0">
                      <a:pos x="1661" y="1060"/>
                    </a:cxn>
                    <a:cxn ang="0">
                      <a:pos x="1060" y="1394"/>
                    </a:cxn>
                    <a:cxn ang="0">
                      <a:pos x="1489" y="1187"/>
                    </a:cxn>
                    <a:cxn ang="0">
                      <a:pos x="1255" y="1355"/>
                    </a:cxn>
                    <a:cxn ang="0">
                      <a:pos x="1430" y="1221"/>
                    </a:cxn>
                    <a:cxn ang="0">
                      <a:pos x="1144" y="1403"/>
                    </a:cxn>
                    <a:cxn ang="0">
                      <a:pos x="1611" y="1144"/>
                    </a:cxn>
                    <a:cxn ang="0">
                      <a:pos x="843" y="1503"/>
                    </a:cxn>
                    <a:cxn ang="0">
                      <a:pos x="1876" y="960"/>
                    </a:cxn>
                    <a:cxn ang="0">
                      <a:pos x="474" y="1620"/>
                    </a:cxn>
                    <a:cxn ang="0">
                      <a:pos x="1158" y="267"/>
                    </a:cxn>
                    <a:cxn ang="0">
                      <a:pos x="1183" y="0"/>
                    </a:cxn>
                  </a:cxnLst>
                  <a:rect l="0" t="0" r="r" b="b"/>
                  <a:pathLst>
                    <a:path w="2570" h="2766">
                      <a:moveTo>
                        <a:pt x="1183" y="0"/>
                      </a:moveTo>
                      <a:cubicBezTo>
                        <a:pt x="31" y="34"/>
                        <a:pt x="0" y="1232"/>
                        <a:pt x="278" y="1706"/>
                      </a:cubicBezTo>
                      <a:cubicBezTo>
                        <a:pt x="888" y="2766"/>
                        <a:pt x="2570" y="2078"/>
                        <a:pt x="2006" y="913"/>
                      </a:cubicBezTo>
                      <a:cubicBezTo>
                        <a:pt x="1480" y="86"/>
                        <a:pt x="309" y="751"/>
                        <a:pt x="735" y="1519"/>
                      </a:cubicBezTo>
                      <a:cubicBezTo>
                        <a:pt x="1085" y="2095"/>
                        <a:pt x="2037" y="1686"/>
                        <a:pt x="1661" y="1060"/>
                      </a:cubicBezTo>
                      <a:cubicBezTo>
                        <a:pt x="1411" y="668"/>
                        <a:pt x="776" y="977"/>
                        <a:pt x="1060" y="1394"/>
                      </a:cubicBezTo>
                      <a:cubicBezTo>
                        <a:pt x="1252" y="1653"/>
                        <a:pt x="1647" y="1455"/>
                        <a:pt x="1489" y="1187"/>
                      </a:cubicBezTo>
                      <a:cubicBezTo>
                        <a:pt x="1389" y="1046"/>
                        <a:pt x="1055" y="1113"/>
                        <a:pt x="1255" y="1355"/>
                      </a:cubicBezTo>
                      <a:cubicBezTo>
                        <a:pt x="1185" y="1378"/>
                        <a:pt x="1221" y="1037"/>
                        <a:pt x="1430" y="1221"/>
                      </a:cubicBezTo>
                      <a:cubicBezTo>
                        <a:pt x="1522" y="1329"/>
                        <a:pt x="1328" y="1570"/>
                        <a:pt x="1144" y="1403"/>
                      </a:cubicBezTo>
                      <a:cubicBezTo>
                        <a:pt x="869" y="1019"/>
                        <a:pt x="1486" y="835"/>
                        <a:pt x="1611" y="1144"/>
                      </a:cubicBezTo>
                      <a:cubicBezTo>
                        <a:pt x="1803" y="1494"/>
                        <a:pt x="1244" y="1970"/>
                        <a:pt x="843" y="1503"/>
                      </a:cubicBezTo>
                      <a:cubicBezTo>
                        <a:pt x="467" y="868"/>
                        <a:pt x="1441" y="259"/>
                        <a:pt x="1876" y="960"/>
                      </a:cubicBezTo>
                      <a:cubicBezTo>
                        <a:pt x="2288" y="1625"/>
                        <a:pt x="1142" y="2588"/>
                        <a:pt x="474" y="1620"/>
                      </a:cubicBezTo>
                      <a:cubicBezTo>
                        <a:pt x="341" y="1336"/>
                        <a:pt x="221" y="417"/>
                        <a:pt x="1158" y="267"/>
                      </a:cubicBezTo>
                      <a:lnTo>
                        <a:pt x="1183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12700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14430" name="Freeform 94"/>
                <p:cNvSpPr>
                  <a:spLocks/>
                </p:cNvSpPr>
                <p:nvPr userDrawn="1"/>
              </p:nvSpPr>
              <p:spPr bwMode="auto">
                <a:xfrm flipH="1">
                  <a:off x="5164" y="32"/>
                  <a:ext cx="556" cy="586"/>
                </a:xfrm>
                <a:custGeom>
                  <a:avLst/>
                  <a:gdLst/>
                  <a:ahLst/>
                  <a:cxnLst>
                    <a:cxn ang="0">
                      <a:pos x="1183" y="0"/>
                    </a:cxn>
                    <a:cxn ang="0">
                      <a:pos x="278" y="1706"/>
                    </a:cxn>
                    <a:cxn ang="0">
                      <a:pos x="2006" y="913"/>
                    </a:cxn>
                    <a:cxn ang="0">
                      <a:pos x="735" y="1519"/>
                    </a:cxn>
                    <a:cxn ang="0">
                      <a:pos x="1661" y="1060"/>
                    </a:cxn>
                    <a:cxn ang="0">
                      <a:pos x="1060" y="1394"/>
                    </a:cxn>
                    <a:cxn ang="0">
                      <a:pos x="1489" y="1187"/>
                    </a:cxn>
                    <a:cxn ang="0">
                      <a:pos x="1255" y="1355"/>
                    </a:cxn>
                    <a:cxn ang="0">
                      <a:pos x="1430" y="1221"/>
                    </a:cxn>
                    <a:cxn ang="0">
                      <a:pos x="1144" y="1403"/>
                    </a:cxn>
                    <a:cxn ang="0">
                      <a:pos x="1611" y="1144"/>
                    </a:cxn>
                    <a:cxn ang="0">
                      <a:pos x="843" y="1503"/>
                    </a:cxn>
                    <a:cxn ang="0">
                      <a:pos x="1876" y="960"/>
                    </a:cxn>
                    <a:cxn ang="0">
                      <a:pos x="474" y="1620"/>
                    </a:cxn>
                    <a:cxn ang="0">
                      <a:pos x="1158" y="267"/>
                    </a:cxn>
                    <a:cxn ang="0">
                      <a:pos x="1183" y="0"/>
                    </a:cxn>
                  </a:cxnLst>
                  <a:rect l="0" t="0" r="r" b="b"/>
                  <a:pathLst>
                    <a:path w="2570" h="2766">
                      <a:moveTo>
                        <a:pt x="1183" y="0"/>
                      </a:moveTo>
                      <a:cubicBezTo>
                        <a:pt x="31" y="34"/>
                        <a:pt x="0" y="1232"/>
                        <a:pt x="278" y="1706"/>
                      </a:cubicBezTo>
                      <a:cubicBezTo>
                        <a:pt x="888" y="2766"/>
                        <a:pt x="2570" y="2078"/>
                        <a:pt x="2006" y="913"/>
                      </a:cubicBezTo>
                      <a:cubicBezTo>
                        <a:pt x="1480" y="86"/>
                        <a:pt x="309" y="751"/>
                        <a:pt x="735" y="1519"/>
                      </a:cubicBezTo>
                      <a:cubicBezTo>
                        <a:pt x="1085" y="2095"/>
                        <a:pt x="2037" y="1686"/>
                        <a:pt x="1661" y="1060"/>
                      </a:cubicBezTo>
                      <a:cubicBezTo>
                        <a:pt x="1411" y="668"/>
                        <a:pt x="776" y="977"/>
                        <a:pt x="1060" y="1394"/>
                      </a:cubicBezTo>
                      <a:cubicBezTo>
                        <a:pt x="1252" y="1653"/>
                        <a:pt x="1647" y="1455"/>
                        <a:pt x="1489" y="1187"/>
                      </a:cubicBezTo>
                      <a:cubicBezTo>
                        <a:pt x="1389" y="1046"/>
                        <a:pt x="1055" y="1113"/>
                        <a:pt x="1255" y="1355"/>
                      </a:cubicBezTo>
                      <a:cubicBezTo>
                        <a:pt x="1185" y="1378"/>
                        <a:pt x="1221" y="1037"/>
                        <a:pt x="1430" y="1221"/>
                      </a:cubicBezTo>
                      <a:cubicBezTo>
                        <a:pt x="1522" y="1329"/>
                        <a:pt x="1328" y="1570"/>
                        <a:pt x="1144" y="1403"/>
                      </a:cubicBezTo>
                      <a:cubicBezTo>
                        <a:pt x="869" y="1019"/>
                        <a:pt x="1486" y="835"/>
                        <a:pt x="1611" y="1144"/>
                      </a:cubicBezTo>
                      <a:cubicBezTo>
                        <a:pt x="1803" y="1494"/>
                        <a:pt x="1244" y="1970"/>
                        <a:pt x="843" y="1503"/>
                      </a:cubicBezTo>
                      <a:cubicBezTo>
                        <a:pt x="467" y="868"/>
                        <a:pt x="1441" y="259"/>
                        <a:pt x="1876" y="960"/>
                      </a:cubicBezTo>
                      <a:cubicBezTo>
                        <a:pt x="2288" y="1625"/>
                        <a:pt x="1142" y="2588"/>
                        <a:pt x="474" y="1620"/>
                      </a:cubicBezTo>
                      <a:cubicBezTo>
                        <a:pt x="341" y="1336"/>
                        <a:pt x="221" y="417"/>
                        <a:pt x="1158" y="267"/>
                      </a:cubicBezTo>
                      <a:lnTo>
                        <a:pt x="1183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2700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14431" name="Rectangle 95"/>
                <p:cNvSpPr>
                  <a:spLocks noChangeArrowheads="1"/>
                </p:cNvSpPr>
                <p:nvPr userDrawn="1"/>
              </p:nvSpPr>
              <p:spPr bwMode="auto">
                <a:xfrm>
                  <a:off x="248" y="32"/>
                  <a:ext cx="5232" cy="5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</p:grpSp>
        </p:grpSp>
        <p:sp>
          <p:nvSpPr>
            <p:cNvPr id="14432" name="Rectangle 96"/>
            <p:cNvSpPr>
              <a:spLocks noChangeArrowheads="1"/>
            </p:cNvSpPr>
            <p:nvPr userDrawn="1"/>
          </p:nvSpPr>
          <p:spPr bwMode="hidden">
            <a:xfrm>
              <a:off x="480" y="507"/>
              <a:ext cx="4786" cy="19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14433" name="Rectangle 9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نمط العنوان الرئيسي</a:t>
            </a:r>
          </a:p>
        </p:txBody>
      </p:sp>
      <p:sp>
        <p:nvSpPr>
          <p:cNvPr id="14434" name="Rectangle 9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أنماط النص الرئيسي</a:t>
            </a:r>
          </a:p>
          <a:p>
            <a:pPr lvl="1"/>
            <a:r>
              <a:rPr lang="ar-SA" altLang="en-US" smtClean="0"/>
              <a:t>المستوى الثاني</a:t>
            </a:r>
          </a:p>
          <a:p>
            <a:pPr lvl="2"/>
            <a:r>
              <a:rPr lang="ar-SA" altLang="en-US" smtClean="0"/>
              <a:t>المستوى الثالث</a:t>
            </a:r>
          </a:p>
          <a:p>
            <a:pPr lvl="3"/>
            <a:r>
              <a:rPr lang="ar-SA" altLang="en-US" smtClean="0"/>
              <a:t>المستوى الرابع</a:t>
            </a:r>
          </a:p>
          <a:p>
            <a:pPr lvl="4"/>
            <a:r>
              <a:rPr lang="ar-SA" altLang="en-US" smtClean="0"/>
              <a:t>المستوى الخامس</a:t>
            </a:r>
          </a:p>
        </p:txBody>
      </p:sp>
      <p:sp>
        <p:nvSpPr>
          <p:cNvPr id="14435" name="Rectangle 9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400" i="1">
                <a:solidFill>
                  <a:schemeClr val="tx2"/>
                </a:solidFill>
              </a:defRPr>
            </a:lvl1pPr>
          </a:lstStyle>
          <a:p>
            <a:fld id="{71FF03E3-1282-40B4-96D4-B9C3E1BAC896}" type="datetimeFigureOut">
              <a:rPr lang="ar-SA" smtClean="0"/>
              <a:pPr/>
              <a:t>08/11/1431</a:t>
            </a:fld>
            <a:endParaRPr lang="ar-SA" dirty="0"/>
          </a:p>
        </p:txBody>
      </p:sp>
      <p:sp>
        <p:nvSpPr>
          <p:cNvPr id="14436" name="Rectangle 10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400" i="1">
                <a:solidFill>
                  <a:schemeClr val="tx2"/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14437" name="Rectangle 10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400" i="1">
                <a:solidFill>
                  <a:schemeClr val="tx2"/>
                </a:solidFill>
              </a:defRPr>
            </a:lvl1pPr>
          </a:lstStyle>
          <a:p>
            <a:fld id="{13C02024-453A-44CD-8EB0-9914F4BF9810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36" r:id="rId12"/>
    <p:sldLayoutId id="2147483937" r:id="rId13"/>
  </p:sldLayoutIdLst>
  <p:transition spd="slow">
    <p:checker/>
    <p:sndAc>
      <p:stSnd>
        <p:snd r:embed="rId15" name="GLASS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Arabic)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Arabic)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Arabic)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Arabic)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Arabic)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Arabic)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Arabic)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Arabic)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SzPct val="90000"/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SzPct val="90000"/>
        <a:buBlip>
          <a:blip r:embed="rId17"/>
        </a:buBlip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Blip>
          <a:blip r:embed="rId18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2"/>
          <p:cNvSpPr txBox="1">
            <a:spLocks/>
          </p:cNvSpPr>
          <p:nvPr/>
        </p:nvSpPr>
        <p:spPr bwMode="auto">
          <a:xfrm>
            <a:off x="1428728" y="1071546"/>
            <a:ext cx="5915012" cy="898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0" cap="all" spc="0" normalizeH="0" baseline="0" noProof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e_Sharjah" pitchFamily="18" charset="-78"/>
                <a:ea typeface="+mj-ea"/>
                <a:cs typeface="ae_Sharjah" pitchFamily="18" charset="-78"/>
              </a:rPr>
              <a:t>تحديد النسل وتنظيمه والإجهاض</a:t>
            </a:r>
            <a:endParaRPr kumimoji="0" lang="ar-SA" sz="4000" b="1" i="0" u="none" strike="noStrike" kern="0" cap="all" spc="0" normalizeH="0" baseline="0" noProof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uLnTx/>
              <a:uFillTx/>
              <a:latin typeface="ae_Sharjah" pitchFamily="18" charset="-78"/>
              <a:ea typeface="+mj-ea"/>
              <a:cs typeface="ae_Sharjah" pitchFamily="18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2643174" y="1782537"/>
            <a:ext cx="38576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u="sng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e_AlMothnna" pitchFamily="34" charset="-78"/>
                <a:cs typeface="ae_AlMothnna" pitchFamily="34" charset="-78"/>
              </a:rPr>
              <a:t>حكم تحديد النسل</a:t>
            </a:r>
            <a:endParaRPr lang="ar-SA" sz="3600" b="1" u="sng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e_AlMothnna" pitchFamily="34" charset="-78"/>
              <a:cs typeface="ae_AlMothnna" pitchFamily="34" charset="-78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785786" y="2537294"/>
            <a:ext cx="7500990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u="sng" dirty="0" smtClean="0">
                <a:ln w="18415" cmpd="sng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ae_AlArabiya" pitchFamily="18" charset="-78"/>
                <a:cs typeface="ae_AlArabiya" pitchFamily="18" charset="-78"/>
              </a:rPr>
              <a:t>لا يجوز وضع القوانين التي تحدد عدد الأولاد في الإنجاب كما لايجوز استئصال القدرة على اإنجاب</a:t>
            </a:r>
          </a:p>
          <a:p>
            <a:pPr algn="ctr"/>
            <a:r>
              <a:rPr lang="ar-SA" sz="2800" b="1" dirty="0" smtClean="0">
                <a:ln w="18415" cmpd="sng">
                  <a:solidFill>
                    <a:schemeClr val="tx2">
                      <a:lumMod val="90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ae_AlArabiya" pitchFamily="18" charset="-78"/>
                <a:cs typeface="ae_AlArabiya" pitchFamily="18" charset="-78"/>
              </a:rPr>
              <a:t>في الرجل والمرأة إلا في حالات الضرورة لأن ذلك يخالف القصد الشرعي من تكثير نسل الأمة</a:t>
            </a:r>
          </a:p>
          <a:p>
            <a:pPr algn="ctr"/>
            <a:endParaRPr lang="ar-SA" sz="2800" dirty="0">
              <a:ln w="18415" cmpd="sng">
                <a:solidFill>
                  <a:schemeClr val="tx2">
                    <a:lumMod val="90000"/>
                  </a:schemeClr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e_AlArabiya" pitchFamily="18" charset="-78"/>
              <a:cs typeface="ae_AlArabiya" pitchFamily="18" charset="-78"/>
            </a:endParaRPr>
          </a:p>
          <a:p>
            <a:pPr algn="ctr"/>
            <a:endParaRPr lang="ar-SA" sz="2800" dirty="0">
              <a:ln w="18415" cmpd="sng">
                <a:solidFill>
                  <a:schemeClr val="tx2">
                    <a:lumMod val="90000"/>
                  </a:schemeClr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e_AlArabiya" pitchFamily="18" charset="-78"/>
              <a:cs typeface="ae_AlArabiya" pitchFamily="18" charset="-78"/>
            </a:endParaRPr>
          </a:p>
        </p:txBody>
      </p:sp>
    </p:spTree>
  </p:cSld>
  <p:clrMapOvr>
    <a:masterClrMapping/>
  </p:clrMapOvr>
  <p:transition spd="slow">
    <p:checker/>
    <p:sndAc>
      <p:stSnd>
        <p:snd r:embed="rId2" name="GLAS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ربع نص 6"/>
          <p:cNvSpPr txBox="1"/>
          <p:nvPr/>
        </p:nvSpPr>
        <p:spPr>
          <a:xfrm>
            <a:off x="-32" y="976954"/>
            <a:ext cx="835821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ar-SA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e_AlMothnna" pitchFamily="34" charset="-78"/>
                <a:cs typeface="ae_AlMothnna" pitchFamily="34" charset="-78"/>
              </a:rPr>
              <a:t>تنظيم الحمل</a:t>
            </a:r>
            <a:endParaRPr lang="ar-SA" sz="2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e_AlMothnna" pitchFamily="34" charset="-78"/>
              <a:cs typeface="ae_AlMothnna" pitchFamily="34" charset="-78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857224" y="1692180"/>
            <a:ext cx="750099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ctr"/>
            <a:r>
              <a:rPr lang="ar-SA" sz="2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Sharjah" pitchFamily="18" charset="-78"/>
                <a:cs typeface="ae_Sharjah" pitchFamily="18" charset="-78"/>
              </a:rPr>
              <a:t>يجوز للزوجين تنظيم الحمل وذلك عن طريق التباعد بين فترة الحملين لحاجة يراها الزوجان </a:t>
            </a:r>
            <a:endParaRPr lang="ar-SA" sz="24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e_Sharjah" pitchFamily="18" charset="-78"/>
              <a:cs typeface="ae_Sharjah" pitchFamily="18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000100" y="4143380"/>
            <a:ext cx="750099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ar-SA" sz="2400" u="sng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latin typeface="ae_Dimnah" pitchFamily="18" charset="-78"/>
                <a:cs typeface="ae_Dimnah" pitchFamily="18" charset="-78"/>
              </a:rPr>
              <a:t>التراضي بين الزوجين على ذلك</a:t>
            </a:r>
          </a:p>
          <a:p>
            <a:pPr marL="342900" indent="-342900">
              <a:buFont typeface="+mj-lt"/>
              <a:buAutoNum type="arabicPeriod"/>
            </a:pPr>
            <a:r>
              <a:rPr lang="ar-SA" sz="2400" u="sng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latin typeface="ae_Dimnah" pitchFamily="18" charset="-78"/>
                <a:cs typeface="ae_Dimnah" pitchFamily="18" charset="-78"/>
              </a:rPr>
              <a:t>أن </a:t>
            </a:r>
            <a:r>
              <a:rPr lang="ar-SA" sz="2400" u="sng" dirty="0" err="1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latin typeface="ae_Dimnah" pitchFamily="18" charset="-78"/>
                <a:cs typeface="ae_Dimnah" pitchFamily="18" charset="-78"/>
              </a:rPr>
              <a:t>لايترتب</a:t>
            </a:r>
            <a:r>
              <a:rPr lang="ar-SA" sz="2400" u="sng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latin typeface="ae_Dimnah" pitchFamily="18" charset="-78"/>
                <a:cs typeface="ae_Dimnah" pitchFamily="18" charset="-78"/>
              </a:rPr>
              <a:t> على ذلك ضرر </a:t>
            </a:r>
          </a:p>
          <a:p>
            <a:pPr marL="342900" indent="-342900">
              <a:buFont typeface="+mj-lt"/>
              <a:buAutoNum type="arabicPeriod"/>
            </a:pPr>
            <a:r>
              <a:rPr lang="ar-SA" sz="2400" u="sng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latin typeface="ae_Dimnah" pitchFamily="18" charset="-78"/>
                <a:cs typeface="ae_Dimnah" pitchFamily="18" charset="-78"/>
              </a:rPr>
              <a:t>أنتكون الوسيلة مباحة</a:t>
            </a:r>
          </a:p>
          <a:p>
            <a:pPr marL="342900" indent="-342900">
              <a:buFont typeface="+mj-lt"/>
              <a:buAutoNum type="arabicPeriod"/>
            </a:pPr>
            <a:r>
              <a:rPr lang="ar-SA" sz="2400" u="sng" dirty="0" smtClean="0">
                <a:ln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latin typeface="ae_Dimnah" pitchFamily="18" charset="-78"/>
                <a:cs typeface="ae_Dimnah" pitchFamily="18" charset="-78"/>
              </a:rPr>
              <a:t>أن لا يكون في ذلك عدوان على حمل قائم</a:t>
            </a:r>
            <a:endParaRPr lang="ar-SA" sz="2400" u="sng" dirty="0"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  <a:latin typeface="ae_Dimnah" pitchFamily="18" charset="-78"/>
              <a:cs typeface="ae_Dimnah" pitchFamily="18" charset="-78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3857620" y="3214686"/>
            <a:ext cx="435768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ar-SA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e_AlMothnna" pitchFamily="34" charset="-78"/>
                <a:cs typeface="ae_AlMothnna" pitchFamily="34" charset="-78"/>
              </a:rPr>
              <a:t> شروط  تنظيم الحمل</a:t>
            </a:r>
            <a:endParaRPr lang="ar-SA" sz="2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e_AlMothnna" pitchFamily="34" charset="-78"/>
              <a:cs typeface="ae_AlMothnna" pitchFamily="34" charset="-78"/>
            </a:endParaRPr>
          </a:p>
        </p:txBody>
      </p:sp>
    </p:spTree>
  </p:cSld>
  <p:clrMapOvr>
    <a:masterClrMapping/>
  </p:clrMapOvr>
  <p:transition spd="slow">
    <p:checker/>
    <p:sndAc>
      <p:stSnd>
        <p:snd r:embed="rId2" name="GLAS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928662" y="1038509"/>
            <a:ext cx="735811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ar-SA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e_AlMothnna" pitchFamily="34" charset="-78"/>
                <a:cs typeface="ae_AlMothnna" pitchFamily="34" charset="-78"/>
              </a:rPr>
              <a:t>إسقاط الجنين ( الإجهاض )</a:t>
            </a:r>
          </a:p>
          <a:p>
            <a:pPr algn="ctr"/>
            <a:r>
              <a:rPr lang="ar-SA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e_AlMothnna" pitchFamily="34" charset="-78"/>
                <a:cs typeface="ae_AlMothnna" pitchFamily="34" charset="-78"/>
              </a:rPr>
              <a:t>لإسقاط الجنين حالتان : هما :-</a:t>
            </a:r>
            <a:endParaRPr lang="ar-SA" sz="2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e_AlMothnna" pitchFamily="34" charset="-78"/>
              <a:cs typeface="ae_AlMothnna" pitchFamily="34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-500098" y="1905648"/>
            <a:ext cx="871540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ar-SA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e_AlArabiya" pitchFamily="18" charset="-78"/>
                <a:cs typeface="ae_AlArabiya" pitchFamily="18" charset="-78"/>
              </a:rPr>
              <a:t>الحالة الأولى : </a:t>
            </a:r>
            <a:endParaRPr lang="ar-SA" sz="2800" dirty="0">
              <a:solidFill>
                <a:schemeClr val="accent2">
                  <a:lumMod val="60000"/>
                  <a:lumOff val="40000"/>
                </a:schemeClr>
              </a:solidFill>
              <a:latin typeface="ae_AlArabiya" pitchFamily="18" charset="-78"/>
              <a:cs typeface="ae_AlArabiya" pitchFamily="18" charset="-78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-285784" y="2610145"/>
            <a:ext cx="84296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إسقاط الجنين الذي نفخت </a:t>
            </a:r>
            <a:r>
              <a:rPr lang="ar-SA" sz="2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فيه </a:t>
            </a:r>
            <a:r>
              <a:rPr lang="ar-SA" sz="2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الروح وهو الذي بلغ مائة وعشرين يوما </a:t>
            </a:r>
            <a:endParaRPr lang="ar-SA" sz="24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e_Dimnah" pitchFamily="18" charset="-78"/>
              <a:cs typeface="ae_Dimnah" pitchFamily="18" charset="-78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-357222" y="3120094"/>
            <a:ext cx="84296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حكمه :</a:t>
            </a:r>
            <a:endParaRPr lang="ar-SA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785786" y="3610276"/>
            <a:ext cx="7572428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1- وهذا </a:t>
            </a:r>
            <a:r>
              <a:rPr lang="ar-SA" sz="2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لا يجوز ، حتى لو كان التشخيص الطبي يفيد انه مشوه الخلقة ،</a:t>
            </a:r>
            <a:r>
              <a:rPr lang="ar-SA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لانه</a:t>
            </a: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 كائن حي وله الحق في الحياة لا يجوز الاعتداء عليه، والله تعالى قد حفظ حقوق </a:t>
            </a:r>
            <a:r>
              <a:rPr lang="ar-SA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الادميين</a:t>
            </a:r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 حتى قبل ولادتهم ، </a:t>
            </a:r>
            <a:endParaRPr lang="ar-SA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e_Dimnah" pitchFamily="18" charset="-78"/>
              <a:cs typeface="ae_Dimnah" pitchFamily="18" charset="-78"/>
            </a:endParaRPr>
          </a:p>
          <a:p>
            <a:r>
              <a:rPr lang="ar-SA" sz="2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2- لكن </a:t>
            </a:r>
            <a:r>
              <a:rPr lang="ar-SA" sz="2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يستثنى من ذلك </a:t>
            </a:r>
            <a:r>
              <a:rPr lang="ar-SA" sz="2400" u="sng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اذا</a:t>
            </a:r>
            <a:r>
              <a:rPr lang="ar-SA" sz="2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 اثبت بتقرير لجنة طبية من </a:t>
            </a:r>
            <a:r>
              <a:rPr lang="ar-SA" sz="2400" u="sng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الاطباء</a:t>
            </a:r>
            <a:r>
              <a:rPr lang="ar-SA" sz="2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 الثقات المختصين </a:t>
            </a:r>
            <a:r>
              <a:rPr lang="ar-SA" sz="2400" u="sng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ان</a:t>
            </a:r>
            <a:r>
              <a:rPr lang="ar-SA" sz="2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 بقاء الحمل فيه خطر مؤكد على حياة </a:t>
            </a:r>
            <a:r>
              <a:rPr lang="ar-SA" sz="2400" u="sng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الام</a:t>
            </a:r>
            <a:r>
              <a:rPr lang="ar-SA" sz="2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 ، فعندئذ يجوز </a:t>
            </a:r>
            <a:r>
              <a:rPr lang="ar-SA" sz="2400" u="sng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اسقاطه</a:t>
            </a:r>
            <a:r>
              <a:rPr lang="ar-SA" sz="2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 ، </a:t>
            </a:r>
            <a:r>
              <a:rPr lang="ar-SA" sz="2400" u="sng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سواءمشوها</a:t>
            </a:r>
            <a:r>
              <a:rPr lang="ar-SA" sz="2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 </a:t>
            </a:r>
            <a:r>
              <a:rPr lang="ar-SA" sz="2400" u="sng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ام</a:t>
            </a:r>
            <a:r>
              <a:rPr lang="ar-SA" sz="2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 لا ، دفعا لأعظم الضررين .</a:t>
            </a:r>
            <a:endParaRPr lang="ar-SA" sz="24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e_Dimnah" pitchFamily="18" charset="-78"/>
              <a:cs typeface="ae_Dimnah" pitchFamily="18" charset="-78"/>
            </a:endParaRPr>
          </a:p>
        </p:txBody>
      </p:sp>
    </p:spTree>
  </p:cSld>
  <p:clrMapOvr>
    <a:masterClrMapping/>
  </p:clrMapOvr>
  <p:transition spd="slow">
    <p:checker/>
    <p:sndAc>
      <p:stSnd>
        <p:snd r:embed="rId2" name="GLAS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ربع نص 9"/>
          <p:cNvSpPr txBox="1"/>
          <p:nvPr/>
        </p:nvSpPr>
        <p:spPr>
          <a:xfrm>
            <a:off x="-928726" y="1048392"/>
            <a:ext cx="907262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ar-SA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e_AlArabiya" pitchFamily="18" charset="-78"/>
                <a:cs typeface="ae_AlArabiya" pitchFamily="18" charset="-78"/>
              </a:rPr>
              <a:t>الحالة الثانية :</a:t>
            </a:r>
            <a:endParaRPr lang="ar-SA" sz="2800" dirty="0">
              <a:solidFill>
                <a:schemeClr val="accent2">
                  <a:lumMod val="60000"/>
                  <a:lumOff val="40000"/>
                </a:schemeClr>
              </a:solidFill>
              <a:latin typeface="ae_AlArabiya" pitchFamily="18" charset="-78"/>
              <a:cs typeface="ae_AlArabiya" pitchFamily="18" charset="-78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71406" y="1500174"/>
            <a:ext cx="821537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إسقاط الجنين قبل مرور مائة وعشرين يوما قبل نفخ الروح</a:t>
            </a:r>
            <a:endParaRPr lang="ar-SA" sz="28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e_Dimnah" pitchFamily="18" charset="-78"/>
              <a:cs typeface="ae_Dimnah" pitchFamily="18" charset="-78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142844" y="2000240"/>
            <a:ext cx="814393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حكمه :</a:t>
            </a:r>
            <a:endParaRPr lang="ar-SA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1571604" y="2643182"/>
            <a:ext cx="6715172" cy="31085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1- </a:t>
            </a:r>
            <a:r>
              <a:rPr lang="ar-SA" sz="2800" u="sng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لايجوز</a:t>
            </a:r>
            <a:r>
              <a:rPr lang="ar-SA" sz="2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 </a:t>
            </a:r>
            <a:r>
              <a:rPr lang="ar-SA" sz="2800" u="sng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اسقاط</a:t>
            </a:r>
            <a:r>
              <a:rPr lang="ar-SA" sz="2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 الجنين </a:t>
            </a:r>
            <a:r>
              <a:rPr lang="ar-SA" sz="2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،</a:t>
            </a:r>
          </a:p>
          <a:p>
            <a:r>
              <a:rPr lang="ar-SA" sz="2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2-  </a:t>
            </a:r>
            <a:r>
              <a:rPr lang="ar-SA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الا</a:t>
            </a:r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 </a:t>
            </a:r>
            <a:r>
              <a:rPr lang="ar-SA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اذا</a:t>
            </a:r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 ثبت وتأكد بتقرير لجنة طبية من </a:t>
            </a:r>
            <a:r>
              <a:rPr lang="ar-SA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الاطباء</a:t>
            </a:r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 الثقات المختصين ،بناء على الفحوص الفنية. </a:t>
            </a:r>
            <a:r>
              <a:rPr lang="ar-SA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بالاجهزة</a:t>
            </a:r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 والوسائل </a:t>
            </a:r>
            <a:r>
              <a:rPr lang="ar-SA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المختبرية</a:t>
            </a:r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، </a:t>
            </a:r>
            <a:r>
              <a:rPr lang="ar-SA" sz="2800" u="sng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ان</a:t>
            </a:r>
            <a:r>
              <a:rPr lang="ar-SA" sz="2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 الجنين مشوه تشويها خطيرا غير قابل للعلاج، </a:t>
            </a:r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وانه </a:t>
            </a:r>
            <a:r>
              <a:rPr lang="ar-SA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اذا</a:t>
            </a:r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 بقي وولد في موعده ستكون حياته سيئة وستكون </a:t>
            </a:r>
            <a:r>
              <a:rPr lang="ar-SA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الاما</a:t>
            </a:r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 عليه وعلى </a:t>
            </a:r>
            <a:r>
              <a:rPr lang="ar-SA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اهله</a:t>
            </a:r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 ، </a:t>
            </a:r>
            <a:r>
              <a:rPr lang="ar-SA" sz="2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فعندئذ يجوز </a:t>
            </a:r>
            <a:r>
              <a:rPr lang="ar-SA" sz="2800" u="sng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اسقاطه</a:t>
            </a:r>
            <a:r>
              <a:rPr lang="ar-SA" sz="2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 بناء على طلب الوالدين .</a:t>
            </a:r>
            <a:endParaRPr lang="ar-SA" sz="28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e_Dimnah" pitchFamily="18" charset="-78"/>
              <a:cs typeface="ae_Dimnah" pitchFamily="18" charset="-78"/>
            </a:endParaRPr>
          </a:p>
        </p:txBody>
      </p:sp>
    </p:spTree>
  </p:cSld>
  <p:clrMapOvr>
    <a:masterClrMapping/>
  </p:clrMapOvr>
  <p:transition spd="slow">
    <p:checker/>
    <p:sndAc>
      <p:stSnd>
        <p:snd r:embed="rId2" name="GLAS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ربع نص 6"/>
          <p:cNvSpPr txBox="1"/>
          <p:nvPr/>
        </p:nvSpPr>
        <p:spPr>
          <a:xfrm>
            <a:off x="785786" y="1285860"/>
            <a:ext cx="742955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ar-SA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e_AlMothnna" pitchFamily="34" charset="-78"/>
                <a:cs typeface="ae_AlMothnna" pitchFamily="34" charset="-78"/>
              </a:rPr>
              <a:t>قرار مجمع الفقه الإسلامي :</a:t>
            </a:r>
            <a:endParaRPr lang="ar-SA" sz="2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e_AlMothnna" pitchFamily="34" charset="-78"/>
              <a:cs typeface="ae_AlMothnna" pitchFamily="34" charset="-78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1000100" y="2071678"/>
            <a:ext cx="721523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/>
            <a:r>
              <a:rPr lang="ar-SA" sz="2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أولاً : لا يجوز إصدار قانون عام يحد من حرية الزوجين في الإنجاب .</a:t>
            </a:r>
            <a:endParaRPr lang="ar-SA" sz="2400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e_Dimnah" pitchFamily="18" charset="-78"/>
              <a:cs typeface="ae_Dimnah" pitchFamily="18" charset="-78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1000100" y="2857496"/>
            <a:ext cx="72866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/>
            <a:r>
              <a:rPr lang="ar-SA" sz="2400" b="1" u="sng" dirty="0" smtClean="0">
                <a:ln w="12700">
                  <a:solidFill>
                    <a:srgbClr val="FBEEC9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ثانياً : يحرم استئصال القدرة على الإنجاب في الرجل أو المرأة </a:t>
            </a:r>
            <a:r>
              <a:rPr lang="ar-SA" sz="2400" b="1" dirty="0" smtClean="0">
                <a:ln w="12700">
                  <a:solidFill>
                    <a:srgbClr val="FBEEC9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وهو ما يعرف </a:t>
            </a:r>
            <a:r>
              <a:rPr lang="ar-SA" sz="2400" b="1" dirty="0" err="1" smtClean="0">
                <a:ln w="12700">
                  <a:solidFill>
                    <a:srgbClr val="FBEEC9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بالإعقام</a:t>
            </a:r>
            <a:r>
              <a:rPr lang="ar-SA" sz="2400" b="1" dirty="0" smtClean="0">
                <a:ln w="12700">
                  <a:solidFill>
                    <a:srgbClr val="FBEEC9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 أو التعقيم  .</a:t>
            </a:r>
            <a:endParaRPr lang="ar-SA" sz="2400" b="1" dirty="0">
              <a:ln w="12700">
                <a:solidFill>
                  <a:srgbClr val="FBEEC9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e_Dimnah" pitchFamily="18" charset="-78"/>
              <a:cs typeface="ae_Dimnah" pitchFamily="18" charset="-78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928662" y="4000504"/>
            <a:ext cx="73581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ar-SA" sz="2400" b="1" u="sng" dirty="0" smtClean="0">
                <a:ln w="12700">
                  <a:solidFill>
                    <a:srgbClr val="FBEEC9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ثالثاً : يجوز التحكم المؤقت في الإنجاب بقصد المباعدة بين فترات </a:t>
            </a:r>
            <a:r>
              <a:rPr lang="ar-SA" sz="2400" b="1" u="sng" dirty="0" smtClean="0">
                <a:ln w="12700">
                  <a:solidFill>
                    <a:srgbClr val="FBEEC9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الحمل </a:t>
            </a:r>
            <a:r>
              <a:rPr lang="ar-SA" sz="2400" b="1" dirty="0" err="1" smtClean="0">
                <a:ln w="12700">
                  <a:solidFill>
                    <a:srgbClr val="FBEEC9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او</a:t>
            </a:r>
            <a:r>
              <a:rPr lang="ar-SA" sz="2400" b="1" dirty="0" smtClean="0">
                <a:ln w="12700">
                  <a:solidFill>
                    <a:srgbClr val="FBEEC9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 </a:t>
            </a:r>
            <a:r>
              <a:rPr lang="ar-SA" sz="2400" b="1" dirty="0" err="1" smtClean="0">
                <a:ln w="12700">
                  <a:solidFill>
                    <a:srgbClr val="FBEEC9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ايقافه</a:t>
            </a:r>
            <a:r>
              <a:rPr lang="ar-SA" sz="2400" b="1" dirty="0" smtClean="0">
                <a:ln w="12700">
                  <a:solidFill>
                    <a:srgbClr val="FBEEC9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 لمدة معينة من الزمان ، </a:t>
            </a:r>
            <a:r>
              <a:rPr lang="ar-SA" sz="2400" b="1" dirty="0" err="1" smtClean="0">
                <a:ln w="12700">
                  <a:solidFill>
                    <a:srgbClr val="FBEEC9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اذا</a:t>
            </a:r>
            <a:r>
              <a:rPr lang="ar-SA" sz="2400" b="1" dirty="0" smtClean="0">
                <a:ln w="12700">
                  <a:solidFill>
                    <a:srgbClr val="FBEEC9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 دعت </a:t>
            </a:r>
            <a:r>
              <a:rPr lang="ar-SA" sz="2400" b="1" dirty="0" err="1" smtClean="0">
                <a:ln w="12700">
                  <a:solidFill>
                    <a:srgbClr val="FBEEC9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اليه</a:t>
            </a:r>
            <a:r>
              <a:rPr lang="ar-SA" sz="2400" b="1" dirty="0" smtClean="0">
                <a:ln w="12700">
                  <a:solidFill>
                    <a:srgbClr val="FBEEC9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 حاجة معتبرة شرعا، بحسب تقدير الزوجين عن تشاور بينهما وتراض ، بشرط </a:t>
            </a:r>
            <a:r>
              <a:rPr lang="ar-SA" sz="2400" b="1" dirty="0" err="1" smtClean="0">
                <a:ln w="12700">
                  <a:solidFill>
                    <a:srgbClr val="FBEEC9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ان</a:t>
            </a:r>
            <a:r>
              <a:rPr lang="ar-SA" sz="2400" b="1" dirty="0" smtClean="0">
                <a:ln w="12700">
                  <a:solidFill>
                    <a:srgbClr val="FBEEC9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 لا يترتب على ذلك ضرر،وان تكون الوسيلة مشروعة ، </a:t>
            </a:r>
            <a:r>
              <a:rPr lang="ar-SA" sz="2400" b="1" dirty="0" err="1" smtClean="0">
                <a:ln w="12700">
                  <a:solidFill>
                    <a:srgbClr val="FBEEC9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والا</a:t>
            </a:r>
            <a:r>
              <a:rPr lang="ar-SA" sz="2400" b="1" dirty="0" smtClean="0">
                <a:ln w="12700">
                  <a:solidFill>
                    <a:srgbClr val="FBEEC9">
                      <a:satMod val="155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e_Dimnah" pitchFamily="18" charset="-78"/>
                <a:cs typeface="ae_Dimnah" pitchFamily="18" charset="-78"/>
              </a:rPr>
              <a:t> يكون فيها عدوان على حمل قائم .  </a:t>
            </a:r>
            <a:endParaRPr lang="ar-SA" sz="2400" b="1" dirty="0">
              <a:ln w="12700">
                <a:solidFill>
                  <a:srgbClr val="FBEEC9">
                    <a:satMod val="155000"/>
                  </a:srgbClr>
                </a:solidFill>
                <a:prstDash val="solid"/>
              </a:ln>
              <a:solidFill>
                <a:prstClr val="white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e_Dimnah" pitchFamily="18" charset="-78"/>
              <a:cs typeface="ae_Dimnah" pitchFamily="18" charset="-78"/>
            </a:endParaRPr>
          </a:p>
        </p:txBody>
      </p:sp>
    </p:spTree>
  </p:cSld>
  <p:clrMapOvr>
    <a:masterClrMapping/>
  </p:clrMapOvr>
  <p:transition spd="slow">
    <p:checker/>
    <p:sndAc>
      <p:stSnd>
        <p:snd r:embed="rId2" name="GLAS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8" grpId="0"/>
      <p:bldP spid="12" grpId="0"/>
    </p:bldLst>
  </p:timing>
</p:sld>
</file>

<file path=ppt/theme/theme1.xml><?xml version="1.0" encoding="utf-8"?>
<a:theme xmlns:a="http://schemas.openxmlformats.org/drawingml/2006/main" name="Presentation1">
  <a:themeElements>
    <a:clrScheme name="Presentation1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Presentation1">
      <a:majorFont>
        <a:latin typeface="Arial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1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Romanesque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Romanesque">
      <a:majorFont>
        <a:latin typeface="Times New Roman"/>
        <a:ea typeface=""/>
        <a:cs typeface="Times New Roman (Arabic)"/>
      </a:majorFont>
      <a:minorFont>
        <a:latin typeface="Times New Roman"/>
        <a:ea typeface=""/>
        <a:cs typeface="Times New Roman (Arabic)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 (Arabic)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 (Arabic)" charset="0"/>
          </a:defRPr>
        </a:defPPr>
      </a:lstStyle>
    </a:lnDef>
  </a:objectDefaults>
  <a:extraClrSchemeLst>
    <a:extraClrScheme>
      <a:clrScheme name="Romanesque 1">
        <a:dk1>
          <a:srgbClr val="6E6958"/>
        </a:dk1>
        <a:lt1>
          <a:srgbClr val="EAEAEA"/>
        </a:lt1>
        <a:dk2>
          <a:srgbClr val="88826C"/>
        </a:dk2>
        <a:lt2>
          <a:srgbClr val="EDD39F"/>
        </a:lt2>
        <a:accent1>
          <a:srgbClr val="C9C6BB"/>
        </a:accent1>
        <a:accent2>
          <a:srgbClr val="ADA897"/>
        </a:accent2>
        <a:accent3>
          <a:srgbClr val="C3C1BA"/>
        </a:accent3>
        <a:accent4>
          <a:srgbClr val="C8C8C8"/>
        </a:accent4>
        <a:accent5>
          <a:srgbClr val="E1DFDA"/>
        </a:accent5>
        <a:accent6>
          <a:srgbClr val="9C9888"/>
        </a:accent6>
        <a:hlink>
          <a:srgbClr val="DEB54E"/>
        </a:hlink>
        <a:folHlink>
          <a:srgbClr val="A78B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manesque 2">
        <a:dk1>
          <a:srgbClr val="523D24"/>
        </a:dk1>
        <a:lt1>
          <a:srgbClr val="FFFFFF"/>
        </a:lt1>
        <a:dk2>
          <a:srgbClr val="5C3324"/>
        </a:dk2>
        <a:lt2>
          <a:srgbClr val="948F60"/>
        </a:lt2>
        <a:accent1>
          <a:srgbClr val="D0CEB8"/>
        </a:accent1>
        <a:accent2>
          <a:srgbClr val="C1BFA1"/>
        </a:accent2>
        <a:accent3>
          <a:srgbClr val="FFFFFF"/>
        </a:accent3>
        <a:accent4>
          <a:srgbClr val="45331D"/>
        </a:accent4>
        <a:accent5>
          <a:srgbClr val="E4E3D8"/>
        </a:accent5>
        <a:accent6>
          <a:srgbClr val="AFAD91"/>
        </a:accent6>
        <a:hlink>
          <a:srgbClr val="E0C036"/>
        </a:hlink>
        <a:folHlink>
          <a:srgbClr val="D1C1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manesque 3">
        <a:dk1>
          <a:srgbClr val="333333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DDDDDD"/>
        </a:accent2>
        <a:accent3>
          <a:srgbClr val="FFFFFF"/>
        </a:accent3>
        <a:accent4>
          <a:srgbClr val="2A2A2A"/>
        </a:accent4>
        <a:accent5>
          <a:srgbClr val="F3F3F3"/>
        </a:accent5>
        <a:accent6>
          <a:srgbClr val="C8C8C8"/>
        </a:accent6>
        <a:hlink>
          <a:srgbClr val="969696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manesque 4">
        <a:dk1>
          <a:srgbClr val="4C4F60"/>
        </a:dk1>
        <a:lt1>
          <a:srgbClr val="EAEAEA"/>
        </a:lt1>
        <a:dk2>
          <a:srgbClr val="6C7188"/>
        </a:dk2>
        <a:lt2>
          <a:srgbClr val="EBCD5D"/>
        </a:lt2>
        <a:accent1>
          <a:srgbClr val="CECFD8"/>
        </a:accent1>
        <a:accent2>
          <a:srgbClr val="A8ABBA"/>
        </a:accent2>
        <a:accent3>
          <a:srgbClr val="BABBC3"/>
        </a:accent3>
        <a:accent4>
          <a:srgbClr val="C8C8C8"/>
        </a:accent4>
        <a:accent5>
          <a:srgbClr val="E3E4E9"/>
        </a:accent5>
        <a:accent6>
          <a:srgbClr val="989BA8"/>
        </a:accent6>
        <a:hlink>
          <a:srgbClr val="E8B550"/>
        </a:hlink>
        <a:folHlink>
          <a:srgbClr val="B79E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manesque 5">
        <a:dk1>
          <a:srgbClr val="65515B"/>
        </a:dk1>
        <a:lt1>
          <a:srgbClr val="EAEAEA"/>
        </a:lt1>
        <a:dk2>
          <a:srgbClr val="886C7B"/>
        </a:dk2>
        <a:lt2>
          <a:srgbClr val="E9D95F"/>
        </a:lt2>
        <a:accent1>
          <a:srgbClr val="CECFD8"/>
        </a:accent1>
        <a:accent2>
          <a:srgbClr val="AB95A1"/>
        </a:accent2>
        <a:accent3>
          <a:srgbClr val="C3BABF"/>
        </a:accent3>
        <a:accent4>
          <a:srgbClr val="C8C8C8"/>
        </a:accent4>
        <a:accent5>
          <a:srgbClr val="E3E4E9"/>
        </a:accent5>
        <a:accent6>
          <a:srgbClr val="9B8791"/>
        </a:accent6>
        <a:hlink>
          <a:srgbClr val="E8C050"/>
        </a:hlink>
        <a:folHlink>
          <a:srgbClr val="B79E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manesque 6">
        <a:dk1>
          <a:srgbClr val="333333"/>
        </a:dk1>
        <a:lt1>
          <a:srgbClr val="EAEAEA"/>
        </a:lt1>
        <a:dk2>
          <a:srgbClr val="000000"/>
        </a:dk2>
        <a:lt2>
          <a:srgbClr val="E1D8AB"/>
        </a:lt2>
        <a:accent1>
          <a:srgbClr val="808080"/>
        </a:accent1>
        <a:accent2>
          <a:srgbClr val="5F5F5F"/>
        </a:accent2>
        <a:accent3>
          <a:srgbClr val="AAAAAA"/>
        </a:accent3>
        <a:accent4>
          <a:srgbClr val="C8C8C8"/>
        </a:accent4>
        <a:accent5>
          <a:srgbClr val="C0C0C0"/>
        </a:accent5>
        <a:accent6>
          <a:srgbClr val="555555"/>
        </a:accent6>
        <a:hlink>
          <a:srgbClr val="D95045"/>
        </a:hlink>
        <a:folHlink>
          <a:srgbClr val="DCA23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الثاني</Template>
  <TotalTime>271</TotalTime>
  <Words>346</Words>
  <Application>Microsoft Office PowerPoint</Application>
  <PresentationFormat>عرض على الشاشة (3:4)‏</PresentationFormat>
  <Paragraphs>27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3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Presentation1</vt:lpstr>
      <vt:lpstr>تصميم افتراضي</vt:lpstr>
      <vt:lpstr>Romanesque</vt:lpstr>
      <vt:lpstr>الشريحة 1</vt:lpstr>
      <vt:lpstr>الشريحة 2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the wolf</dc:creator>
  <cp:lastModifiedBy>Al Fajar</cp:lastModifiedBy>
  <cp:revision>38</cp:revision>
  <dcterms:created xsi:type="dcterms:W3CDTF">2009-10-20T12:34:00Z</dcterms:created>
  <dcterms:modified xsi:type="dcterms:W3CDTF">2010-10-15T11:25:41Z</dcterms:modified>
</cp:coreProperties>
</file>