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5" r:id="rId9"/>
    <p:sldId id="264" r:id="rId10"/>
    <p:sldId id="266" r:id="rId11"/>
    <p:sldId id="267" r:id="rId12"/>
    <p:sldId id="268" r:id="rId13"/>
    <p:sldId id="270" r:id="rId14"/>
    <p:sldId id="269" r:id="rId15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83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47199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36925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73943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243896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49952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66091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67897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5628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48216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131621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300831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7A5DE3-755A-42DE-BD15-2DC548163091}" type="datetimeFigureOut">
              <a:rPr lang="ar-SA" smtClean="0"/>
              <a:t>25/01/42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0174E9-DBBB-4A89-BA47-1836ED8A55D1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0947037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ar-SA" sz="8800" b="1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255981" y="2996952"/>
            <a:ext cx="6400800" cy="1752600"/>
          </a:xfrm>
        </p:spPr>
        <p:txBody>
          <a:bodyPr/>
          <a:lstStyle/>
          <a:p>
            <a:r>
              <a:rPr lang="ar-SA" b="1" dirty="0" smtClean="0">
                <a:solidFill>
                  <a:schemeClr val="bg1"/>
                </a:solidFill>
              </a:rPr>
              <a:t>الأسرة</a:t>
            </a:r>
            <a:endParaRPr lang="ar-SA" dirty="0">
              <a:solidFill>
                <a:schemeClr val="bg1"/>
              </a:solidFill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8" t="8041" r="12857" b="7908"/>
          <a:stretch/>
        </p:blipFill>
        <p:spPr>
          <a:xfrm>
            <a:off x="0" y="0"/>
            <a:ext cx="9144000" cy="6381328"/>
          </a:xfrm>
          <a:prstGeom prst="rect">
            <a:avLst/>
          </a:prstGeom>
        </p:spPr>
      </p:pic>
      <p:sp>
        <p:nvSpPr>
          <p:cNvPr id="5" name="مربع نص 4"/>
          <p:cNvSpPr txBox="1"/>
          <p:nvPr/>
        </p:nvSpPr>
        <p:spPr>
          <a:xfrm>
            <a:off x="323528" y="5642706"/>
            <a:ext cx="8352928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7200" b="1" dirty="0" smtClean="0"/>
              <a:t>الأسرة</a:t>
            </a:r>
            <a:endParaRPr lang="ar-SA" sz="7200" b="1" dirty="0"/>
          </a:p>
        </p:txBody>
      </p:sp>
    </p:spTree>
    <p:extLst>
      <p:ext uri="{BB962C8B-B14F-4D97-AF65-F5344CB8AC3E}">
        <p14:creationId xmlns:p14="http://schemas.microsoft.com/office/powerpoint/2010/main" val="243194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332657"/>
            <a:ext cx="7772400" cy="792087"/>
          </a:xfrm>
        </p:spPr>
        <p:txBody>
          <a:bodyPr>
            <a:normAutofit/>
          </a:bodyPr>
          <a:lstStyle/>
          <a:p>
            <a:r>
              <a:rPr lang="ar-SA" sz="3600" dirty="0" smtClean="0">
                <a:solidFill>
                  <a:srgbClr val="C00000"/>
                </a:solidFill>
              </a:rPr>
              <a:t>معايير اختيار الزوج</a:t>
            </a:r>
            <a:endParaRPr lang="ar-SA" sz="3600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5148064" y="4854894"/>
            <a:ext cx="2660340" cy="1752600"/>
          </a:xfrm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chemeClr val="tx1"/>
                </a:solidFill>
              </a:rPr>
              <a:t>الدين</a:t>
            </a:r>
            <a:endParaRPr lang="ar-SA" sz="5400" dirty="0">
              <a:solidFill>
                <a:schemeClr val="tx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268760"/>
            <a:ext cx="8856984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ربع نص 3"/>
          <p:cNvSpPr txBox="1"/>
          <p:nvPr/>
        </p:nvSpPr>
        <p:spPr>
          <a:xfrm>
            <a:off x="1609727" y="4869160"/>
            <a:ext cx="2574744" cy="92333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ar-SA" sz="5400" dirty="0"/>
              <a:t>-     الخلق</a:t>
            </a:r>
          </a:p>
        </p:txBody>
      </p:sp>
    </p:spTree>
    <p:extLst>
      <p:ext uri="{BB962C8B-B14F-4D97-AF65-F5344CB8AC3E}">
        <p14:creationId xmlns:p14="http://schemas.microsoft.com/office/powerpoint/2010/main" val="2225541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4664"/>
            <a:ext cx="914400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7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260648"/>
            <a:ext cx="9144001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6144773" y="3023231"/>
            <a:ext cx="2654894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 smtClean="0"/>
              <a:t>1- حب المظاهر</a:t>
            </a:r>
          </a:p>
          <a:p>
            <a:r>
              <a:rPr lang="ar-SA" sz="3200" b="1" dirty="0" smtClean="0"/>
              <a:t>2- الجهل</a:t>
            </a:r>
          </a:p>
          <a:p>
            <a:r>
              <a:rPr lang="ar-SA" sz="3200" b="1" dirty="0" smtClean="0"/>
              <a:t>3-العادات والتقاليد</a:t>
            </a:r>
            <a:endParaRPr lang="ar-SA" sz="3200" b="1" dirty="0"/>
          </a:p>
        </p:txBody>
      </p:sp>
      <p:sp>
        <p:nvSpPr>
          <p:cNvPr id="3" name="مربع نص 2"/>
          <p:cNvSpPr txBox="1"/>
          <p:nvPr/>
        </p:nvSpPr>
        <p:spPr>
          <a:xfrm>
            <a:off x="3252521" y="2996952"/>
            <a:ext cx="2323073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1- غلاء المهور</a:t>
            </a:r>
          </a:p>
          <a:p>
            <a:r>
              <a:rPr lang="ar-SA" sz="3200" b="1" dirty="0"/>
              <a:t>2- تأخر الزواج</a:t>
            </a:r>
          </a:p>
          <a:p>
            <a:r>
              <a:rPr lang="ar-SA" sz="3200" b="1" dirty="0"/>
              <a:t>3- كثرة الديون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179512" y="2886114"/>
            <a:ext cx="2630848" cy="206210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1- التوعية </a:t>
            </a:r>
            <a:r>
              <a:rPr lang="ar-SA" sz="3200" b="1" dirty="0" smtClean="0"/>
              <a:t>بطرق</a:t>
            </a:r>
          </a:p>
          <a:p>
            <a:r>
              <a:rPr lang="ar-SA" sz="3200" b="1" dirty="0" smtClean="0"/>
              <a:t> </a:t>
            </a:r>
            <a:r>
              <a:rPr lang="ar-SA" sz="3200" b="1" dirty="0"/>
              <a:t>الاختيار </a:t>
            </a:r>
            <a:r>
              <a:rPr lang="ar-SA" sz="3200" b="1" dirty="0" smtClean="0"/>
              <a:t>الصحيحة</a:t>
            </a:r>
            <a:endParaRPr lang="ar-SA" sz="3200" b="1" dirty="0"/>
          </a:p>
          <a:p>
            <a:r>
              <a:rPr lang="ar-SA" sz="3200" b="1" dirty="0"/>
              <a:t>2- تقديم مصلحة </a:t>
            </a:r>
            <a:endParaRPr lang="ar-SA" sz="3200" b="1" dirty="0" smtClean="0"/>
          </a:p>
          <a:p>
            <a:r>
              <a:rPr lang="ar-SA" sz="3200" b="1" dirty="0" smtClean="0"/>
              <a:t>المخطوبين</a:t>
            </a:r>
            <a:endParaRPr lang="ar-SA" sz="3200" b="1" dirty="0"/>
          </a:p>
        </p:txBody>
      </p:sp>
      <p:sp>
        <p:nvSpPr>
          <p:cNvPr id="5" name="مربع نص 4"/>
          <p:cNvSpPr txBox="1"/>
          <p:nvPr/>
        </p:nvSpPr>
        <p:spPr>
          <a:xfrm>
            <a:off x="683568" y="5050630"/>
            <a:ext cx="5875326" cy="1569660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3200" b="1" dirty="0"/>
              <a:t>1- عدم التأخر في الموافقة أو الرفض</a:t>
            </a:r>
          </a:p>
          <a:p>
            <a:r>
              <a:rPr lang="ar-SA" sz="3200" b="1" dirty="0"/>
              <a:t>2- عدم المبالغة في الشروط       </a:t>
            </a:r>
            <a:endParaRPr lang="ar-SA" sz="3200" b="1" dirty="0" smtClean="0"/>
          </a:p>
          <a:p>
            <a:r>
              <a:rPr lang="ar-SA" sz="3200" b="1" dirty="0" smtClean="0"/>
              <a:t>3 - </a:t>
            </a:r>
            <a:r>
              <a:rPr lang="ar-SA" sz="3200" b="1" dirty="0"/>
              <a:t>تمكين المخطوبين من النظرة الشرعية</a:t>
            </a:r>
          </a:p>
        </p:txBody>
      </p:sp>
    </p:spTree>
    <p:extLst>
      <p:ext uri="{BB962C8B-B14F-4D97-AF65-F5344CB8AC3E}">
        <p14:creationId xmlns:p14="http://schemas.microsoft.com/office/powerpoint/2010/main" val="916061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1124744"/>
            <a:ext cx="7772400" cy="1470025"/>
          </a:xfrm>
        </p:spPr>
        <p:txBody>
          <a:bodyPr>
            <a:normAutofit/>
          </a:bodyPr>
          <a:lstStyle/>
          <a:p>
            <a:r>
              <a:rPr lang="ar-SA" sz="4800" b="1" dirty="0" smtClean="0">
                <a:solidFill>
                  <a:srgbClr val="FF0000"/>
                </a:solidFill>
              </a:rPr>
              <a:t>الواجب</a:t>
            </a:r>
            <a:endParaRPr lang="ar-SA" sz="4800" b="1" dirty="0">
              <a:solidFill>
                <a:srgbClr val="FF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31640" y="2852936"/>
            <a:ext cx="6400800" cy="1752600"/>
          </a:xfrm>
        </p:spPr>
        <p:txBody>
          <a:bodyPr>
            <a:noAutofit/>
          </a:bodyPr>
          <a:lstStyle/>
          <a:p>
            <a:r>
              <a:rPr lang="ar-SA" sz="4000" b="1" dirty="0" err="1" smtClean="0">
                <a:solidFill>
                  <a:schemeClr val="accent1">
                    <a:lumMod val="75000"/>
                  </a:schemeClr>
                </a:solidFill>
              </a:rPr>
              <a:t>طالتبي</a:t>
            </a:r>
            <a:r>
              <a:rPr lang="ar-SA" sz="4000" b="1" dirty="0" smtClean="0">
                <a:solidFill>
                  <a:schemeClr val="accent1">
                    <a:lumMod val="75000"/>
                  </a:schemeClr>
                </a:solidFill>
              </a:rPr>
              <a:t> الجميلة قومي بحل الواجب الموجود في منصة مدرستي .</a:t>
            </a:r>
            <a:endParaRPr lang="ar-SA" sz="4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255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411760" y="2492896"/>
            <a:ext cx="4033476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6000" b="1" dirty="0" smtClean="0">
                <a:solidFill>
                  <a:schemeClr val="accent1">
                    <a:lumMod val="75000"/>
                  </a:schemeClr>
                </a:solidFill>
              </a:rPr>
              <a:t>انتهى الدرس ..</a:t>
            </a:r>
          </a:p>
          <a:p>
            <a:r>
              <a:rPr lang="ar-SA" sz="6000" b="1" dirty="0" smtClean="0">
                <a:solidFill>
                  <a:schemeClr val="accent1">
                    <a:lumMod val="75000"/>
                  </a:schemeClr>
                </a:solidFill>
              </a:rPr>
              <a:t>وفق الله الجميع</a:t>
            </a:r>
            <a:endParaRPr lang="ar-SA" sz="6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854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5833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0688"/>
            <a:ext cx="9144000" cy="5544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" name="رابط مستقيم 3"/>
          <p:cNvCxnSpPr/>
          <p:nvPr/>
        </p:nvCxnSpPr>
        <p:spPr>
          <a:xfrm flipH="1">
            <a:off x="1403648" y="3717032"/>
            <a:ext cx="50405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5" name="رابط مستقيم 4"/>
          <p:cNvCxnSpPr/>
          <p:nvPr/>
        </p:nvCxnSpPr>
        <p:spPr>
          <a:xfrm flipH="1">
            <a:off x="2051720" y="4569544"/>
            <a:ext cx="504056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6" name="رابط مستقيم 5"/>
          <p:cNvCxnSpPr/>
          <p:nvPr/>
        </p:nvCxnSpPr>
        <p:spPr>
          <a:xfrm flipH="1">
            <a:off x="7236296" y="4581128"/>
            <a:ext cx="108012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8" name="رابط مستقيم 7"/>
          <p:cNvCxnSpPr/>
          <p:nvPr/>
        </p:nvCxnSpPr>
        <p:spPr>
          <a:xfrm flipH="1">
            <a:off x="6588224" y="5373216"/>
            <a:ext cx="1872208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263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538" y="0"/>
            <a:ext cx="916653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474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404664"/>
            <a:ext cx="9086850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6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776"/>
            <a:ext cx="9143999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1643954" y="260648"/>
            <a:ext cx="5856090" cy="830997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800" b="1" dirty="0" smtClean="0">
                <a:solidFill>
                  <a:srgbClr val="0070C0"/>
                </a:solidFill>
              </a:rPr>
              <a:t>الحكمة من مشروعية الزواج</a:t>
            </a:r>
            <a:endParaRPr lang="ar-SA" sz="4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12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8" y="1268760"/>
            <a:ext cx="91440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463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55576" y="0"/>
            <a:ext cx="7772400" cy="1470025"/>
          </a:xfrm>
        </p:spPr>
        <p:txBody>
          <a:bodyPr/>
          <a:lstStyle/>
          <a:p>
            <a:r>
              <a:rPr lang="ar-SA" dirty="0" smtClean="0">
                <a:solidFill>
                  <a:srgbClr val="C00000"/>
                </a:solidFill>
              </a:rPr>
              <a:t>معايير اختيار الزوجة</a:t>
            </a:r>
            <a:endParaRPr lang="ar-SA" dirty="0">
              <a:solidFill>
                <a:srgbClr val="C00000"/>
              </a:solidFill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8136904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253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548680"/>
            <a:ext cx="8208912" cy="5760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ربع نص 1"/>
          <p:cNvSpPr txBox="1"/>
          <p:nvPr/>
        </p:nvSpPr>
        <p:spPr>
          <a:xfrm>
            <a:off x="5062131" y="3429000"/>
            <a:ext cx="3368294" cy="255454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 smtClean="0"/>
              <a:t>أن تكون ذات دين</a:t>
            </a:r>
          </a:p>
          <a:p>
            <a:r>
              <a:rPr lang="ar-SA" sz="4000" b="1" dirty="0" smtClean="0"/>
              <a:t>أن تكون ذات جمال</a:t>
            </a:r>
          </a:p>
          <a:p>
            <a:r>
              <a:rPr lang="ar-SA" sz="4000" b="1" dirty="0" smtClean="0"/>
              <a:t>أن تكون ذات مال</a:t>
            </a:r>
          </a:p>
          <a:p>
            <a:r>
              <a:rPr lang="ar-SA" sz="4000" b="1" dirty="0" smtClean="0"/>
              <a:t>أن تكون ذات حسب</a:t>
            </a:r>
          </a:p>
        </p:txBody>
      </p:sp>
      <p:sp>
        <p:nvSpPr>
          <p:cNvPr id="3" name="مربع نص 2"/>
          <p:cNvSpPr txBox="1"/>
          <p:nvPr/>
        </p:nvSpPr>
        <p:spPr>
          <a:xfrm>
            <a:off x="467545" y="3429000"/>
            <a:ext cx="4044698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ar-SA" sz="4000" b="1" dirty="0"/>
              <a:t>أن تكون ذات خلق</a:t>
            </a:r>
          </a:p>
          <a:p>
            <a:r>
              <a:rPr lang="ar-SA" sz="4000" b="1" dirty="0"/>
              <a:t>أن تكون ولوداً</a:t>
            </a:r>
          </a:p>
          <a:p>
            <a:r>
              <a:rPr lang="ar-SA" sz="4000" b="1" dirty="0"/>
              <a:t>أن تكون مطيعة لزوجها</a:t>
            </a:r>
            <a:endParaRPr lang="ar-SA" sz="4000" b="1" dirty="0"/>
          </a:p>
        </p:txBody>
      </p:sp>
    </p:spTree>
    <p:extLst>
      <p:ext uri="{BB962C8B-B14F-4D97-AF65-F5344CB8AC3E}">
        <p14:creationId xmlns:p14="http://schemas.microsoft.com/office/powerpoint/2010/main" val="1996648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198</TotalTime>
  <Words>104</Words>
  <Application>Microsoft Office PowerPoint</Application>
  <PresentationFormat>عرض على الشاشة (3:4)‏</PresentationFormat>
  <Paragraphs>31</Paragraphs>
  <Slides>14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معايير اختيار الزوجة</vt:lpstr>
      <vt:lpstr>عرض تقديمي في PowerPoint</vt:lpstr>
      <vt:lpstr>معايير اختيار الزوج</vt:lpstr>
      <vt:lpstr>عرض تقديمي في PowerPoint</vt:lpstr>
      <vt:lpstr>عرض تقديمي في PowerPoint</vt:lpstr>
      <vt:lpstr>الواجب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acer</dc:creator>
  <cp:lastModifiedBy>acer</cp:lastModifiedBy>
  <cp:revision>7</cp:revision>
  <dcterms:created xsi:type="dcterms:W3CDTF">2020-09-12T13:00:09Z</dcterms:created>
  <dcterms:modified xsi:type="dcterms:W3CDTF">2020-09-12T16:18:10Z</dcterms:modified>
</cp:coreProperties>
</file>