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1pPr>
    <a:lvl2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2pPr>
    <a:lvl3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3pPr>
    <a:lvl4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4pPr>
    <a:lvl5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5pPr>
    <a:lvl6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6pPr>
    <a:lvl7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7pPr>
    <a:lvl8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8pPr>
    <a:lvl9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 b="def" i="def"/>
      <a:tcStyle>
        <a:tcBdr/>
        <a:fill>
          <a:solidFill>
            <a:srgbClr val="E7D4AC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353528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353528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solidFill>
                <a:srgbClr val="6F6F6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wholeTbl>
    <a:band2H>
      <a:tcTxStyle b="def" i="def"/>
      <a:tcStyle>
        <a:tcBdr/>
        <a:fill>
          <a:solidFill>
            <a:srgbClr val="E3D3A5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6F6F6F"/>
              </a:solidFill>
              <a:prstDash val="solid"/>
              <a:miter lim="400000"/>
            </a:ln>
          </a:left>
          <a:right>
            <a:ln w="12700" cap="flat">
              <a:solidFill>
                <a:srgbClr val="6F6F6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5CEA8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0503C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2B78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 b="def" i="def"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B8173"/>
              </a:solidFill>
              <a:prstDash val="solid"/>
              <a:miter lim="400000"/>
            </a:ln>
          </a:left>
          <a:right>
            <a:ln w="12700" cap="flat">
              <a:solidFill>
                <a:srgbClr val="8B817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CB3A1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86E5F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CAAA5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 b="def" i="def"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7AF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solidFill>
                <a:srgbClr val="82828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 b="def" i="def"/>
      <a:tcStyle>
        <a:tcBdr/>
        <a:fill>
          <a:solidFill>
            <a:srgbClr val="DED4B6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7CDBE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20000"/>
            </a:srgbClr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1" name="Shape 16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العنوان والعنوان الفرع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/>
          <p:nvPr>
            <p:ph type="title"/>
          </p:nvPr>
        </p:nvSpPr>
        <p:spPr>
          <a:xfrm>
            <a:off x="1104900" y="1473200"/>
            <a:ext cx="107950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نص العنوان</a:t>
            </a:r>
          </a:p>
        </p:txBody>
      </p:sp>
      <p:sp>
        <p:nvSpPr>
          <p:cNvPr id="12" name="مستوى النص الأول…"/>
          <p:cNvSpPr txBox="1"/>
          <p:nvPr>
            <p:ph type="body" sz="quarter" idx="1"/>
          </p:nvPr>
        </p:nvSpPr>
        <p:spPr>
          <a:xfrm>
            <a:off x="1104900" y="5016500"/>
            <a:ext cx="10795000" cy="2235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أفقية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صورة"/>
          <p:cNvSpPr/>
          <p:nvPr>
            <p:ph type="pic" idx="13"/>
          </p:nvPr>
        </p:nvSpPr>
        <p:spPr>
          <a:xfrm>
            <a:off x="2118171" y="468081"/>
            <a:ext cx="8787508" cy="585833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نص العنوان"/>
          <p:cNvSpPr txBox="1"/>
          <p:nvPr>
            <p:ph type="title"/>
          </p:nvPr>
        </p:nvSpPr>
        <p:spPr>
          <a:xfrm>
            <a:off x="1104900" y="6248400"/>
            <a:ext cx="10795000" cy="1397000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22" name="مستوى النص الأول…"/>
          <p:cNvSpPr txBox="1"/>
          <p:nvPr>
            <p:ph type="body" sz="quarter" idx="1"/>
          </p:nvPr>
        </p:nvSpPr>
        <p:spPr>
          <a:xfrm>
            <a:off x="1104900" y="7632700"/>
            <a:ext cx="10795000" cy="1397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- الوس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نص العنوان"/>
          <p:cNvSpPr txBox="1"/>
          <p:nvPr>
            <p:ph type="title"/>
          </p:nvPr>
        </p:nvSpPr>
        <p:spPr>
          <a:xfrm>
            <a:off x="1104900" y="3098800"/>
            <a:ext cx="10795000" cy="355600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3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رأس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صورة"/>
          <p:cNvSpPr/>
          <p:nvPr>
            <p:ph type="pic" idx="13"/>
          </p:nvPr>
        </p:nvSpPr>
        <p:spPr>
          <a:xfrm>
            <a:off x="4088740" y="1357394"/>
            <a:ext cx="10701971" cy="713464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نص العنوان"/>
          <p:cNvSpPr txBox="1"/>
          <p:nvPr>
            <p:ph type="title"/>
          </p:nvPr>
        </p:nvSpPr>
        <p:spPr>
          <a:xfrm>
            <a:off x="635000" y="1473200"/>
            <a:ext cx="5715000" cy="33147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40" name="مستوى النص الأول…"/>
          <p:cNvSpPr txBox="1"/>
          <p:nvPr>
            <p:ph type="body" sz="quarter" idx="1"/>
          </p:nvPr>
        </p:nvSpPr>
        <p:spPr>
          <a:xfrm>
            <a:off x="635000" y="4940300"/>
            <a:ext cx="5715000" cy="3606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-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49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تعداد ال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57" name="مستوى النص الأول…"/>
          <p:cNvSpPr txBox="1"/>
          <p:nvPr>
            <p:ph type="body" idx="1"/>
          </p:nvPr>
        </p:nvSpPr>
        <p:spPr>
          <a:xfrm>
            <a:off x="1104900" y="3022600"/>
            <a:ext cx="107950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، التعداد النقطي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صورة"/>
          <p:cNvSpPr/>
          <p:nvPr>
            <p:ph type="pic" sz="half" idx="13"/>
          </p:nvPr>
        </p:nvSpPr>
        <p:spPr>
          <a:xfrm>
            <a:off x="7581900" y="2628900"/>
            <a:ext cx="4317378" cy="6489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67" name="مستوى النص الأول…"/>
          <p:cNvSpPr txBox="1"/>
          <p:nvPr>
            <p:ph type="body" sz="half" idx="1"/>
          </p:nvPr>
        </p:nvSpPr>
        <p:spPr>
          <a:xfrm>
            <a:off x="1104900" y="3022600"/>
            <a:ext cx="53975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2800"/>
              </a:spcBef>
              <a:buBlip>
                <a:blip r:embed="rId2"/>
              </a:buBlip>
            </a:lvl1pPr>
            <a:lvl2pPr>
              <a:spcBef>
                <a:spcPts val="2800"/>
              </a:spcBef>
              <a:buBlip>
                <a:blip r:embed="rId2"/>
              </a:buBlip>
            </a:lvl2pPr>
            <a:lvl3pPr>
              <a:spcBef>
                <a:spcPts val="2800"/>
              </a:spcBef>
              <a:buBlip>
                <a:blip r:embed="rId2"/>
              </a:buBlip>
            </a:lvl3pPr>
            <a:lvl4pPr>
              <a:spcBef>
                <a:spcPts val="2800"/>
              </a:spcBef>
              <a:buBlip>
                <a:blip r:embed="rId2"/>
              </a:buBlip>
            </a:lvl4pPr>
            <a:lvl5pPr>
              <a:spcBef>
                <a:spcPts val="2800"/>
              </a:spcBef>
              <a:buBlip>
                <a:blip r:embed="rId2"/>
              </a:buBlip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6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تعداد 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مستوى النص الأو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٣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صورة"/>
          <p:cNvSpPr/>
          <p:nvPr>
            <p:ph type="pic" sz="half" idx="13"/>
          </p:nvPr>
        </p:nvSpPr>
        <p:spPr>
          <a:xfrm>
            <a:off x="7759700" y="4151206"/>
            <a:ext cx="5118100" cy="557304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صورة"/>
          <p:cNvSpPr/>
          <p:nvPr>
            <p:ph type="pic" sz="half" idx="14"/>
          </p:nvPr>
        </p:nvSpPr>
        <p:spPr>
          <a:xfrm>
            <a:off x="6972300" y="622300"/>
            <a:ext cx="6229350" cy="4152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صورة"/>
          <p:cNvSpPr/>
          <p:nvPr>
            <p:ph type="pic" idx="15"/>
          </p:nvPr>
        </p:nvSpPr>
        <p:spPr>
          <a:xfrm>
            <a:off x="609600" y="-406400"/>
            <a:ext cx="7037917" cy="105791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باسل أسعد"/>
          <p:cNvSpPr txBox="1"/>
          <p:nvPr>
            <p:ph type="body" sz="quarter" idx="13"/>
          </p:nvPr>
        </p:nvSpPr>
        <p:spPr>
          <a:xfrm>
            <a:off x="1270000" y="6362700"/>
            <a:ext cx="10464800" cy="597259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000"/>
            </a:lvl1pPr>
          </a:lstStyle>
          <a:p>
            <a:pPr rtl="0">
              <a:defRPr/>
            </a:pPr>
            <a:r>
              <a:t>– باسل أسعد</a:t>
            </a:r>
          </a:p>
        </p:txBody>
      </p:sp>
      <p:sp>
        <p:nvSpPr>
          <p:cNvPr id="94" name="&quot;اكتب الاقتباس هنا.&quot;"/>
          <p:cNvSpPr txBox="1"/>
          <p:nvPr>
            <p:ph type="body" sz="quarter" idx="14"/>
          </p:nvPr>
        </p:nvSpPr>
        <p:spPr>
          <a:xfrm>
            <a:off x="1270000" y="4214878"/>
            <a:ext cx="10464800" cy="79044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ClrTx/>
              <a:buSzTx/>
              <a:buNone/>
              <a:defRPr sz="4200"/>
            </a:lvl1pPr>
          </a:lstStyle>
          <a:p>
            <a:pPr rtl="0">
              <a:defRPr/>
            </a:pPr>
            <a:r>
              <a:t>"اكتب الاقتباس هنا." </a:t>
            </a:r>
          </a:p>
        </p:txBody>
      </p:sp>
      <p:sp>
        <p:nvSpPr>
          <p:cNvPr id="9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صورة"/>
          <p:cNvSpPr/>
          <p:nvPr>
            <p:ph type="pic" idx="13"/>
          </p:nvPr>
        </p:nvSpPr>
        <p:spPr>
          <a:xfrm>
            <a:off x="-79023" y="-126408"/>
            <a:ext cx="15544802" cy="10363201"/>
          </a:xfrm>
          <a:prstGeom prst="rect">
            <a:avLst/>
          </a:prstGeom>
          <a:ln w="25400"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ترجمة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نص العنوان"/>
          <p:cNvSpPr txBox="1"/>
          <p:nvPr>
            <p:ph type="title"/>
          </p:nvPr>
        </p:nvSpPr>
        <p:spPr>
          <a:xfrm>
            <a:off x="749300" y="1765300"/>
            <a:ext cx="10464800" cy="3124200"/>
          </a:xfrm>
          <a:prstGeom prst="rect">
            <a:avLst/>
          </a:prstGeom>
        </p:spPr>
        <p:txBody>
          <a:bodyPr anchor="b"/>
          <a:lstStyle>
            <a:lvl1pPr defTabSz="457200">
              <a:buClrTx/>
              <a:tabLst>
                <a:tab pos="1485900" algn="l"/>
              </a:tabLst>
              <a:defRPr sz="94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r>
              <a:t>نص العنوان</a:t>
            </a:r>
          </a:p>
        </p:txBody>
      </p:sp>
      <p:sp>
        <p:nvSpPr>
          <p:cNvPr id="118" name="مستوى النص الأول…"/>
          <p:cNvSpPr txBox="1"/>
          <p:nvPr>
            <p:ph type="body" sz="quarter" idx="1"/>
          </p:nvPr>
        </p:nvSpPr>
        <p:spPr>
          <a:xfrm>
            <a:off x="749300" y="5029200"/>
            <a:ext cx="10464800" cy="1549400"/>
          </a:xfrm>
          <a:prstGeom prst="rect">
            <a:avLst/>
          </a:prstGeom>
        </p:spPr>
        <p:txBody>
          <a:bodyPr anchor="t"/>
          <a:lstStyle>
            <a:lvl1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  <a:lvl2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2pPr>
            <a:lvl3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3pPr>
            <a:lvl4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4pPr>
            <a:lvl5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119" name="رقم الشريحة"/>
          <p:cNvSpPr txBox="1"/>
          <p:nvPr>
            <p:ph type="sldNum" sz="quarter" idx="2"/>
          </p:nvPr>
        </p:nvSpPr>
        <p:spPr>
          <a:xfrm>
            <a:off x="834237" y="9164669"/>
            <a:ext cx="434534" cy="466662"/>
          </a:xfrm>
          <a:prstGeom prst="rect">
            <a:avLst/>
          </a:prstGeom>
        </p:spPr>
        <p:txBody>
          <a:bodyPr anchor="ctr"/>
          <a:lstStyle>
            <a:lvl1pPr algn="l" defTabSz="457200">
              <a:buClrTx/>
              <a:defRPr sz="2400">
                <a:solidFill>
                  <a:srgbClr val="363929"/>
                </a:solidFill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عنوان الفرعي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خط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27" name="خط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buClrTx/>
              <a:defRPr b="1" sz="178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8" name="خط"/>
          <p:cNvSpPr/>
          <p:nvPr/>
        </p:nvSpPr>
        <p:spPr>
          <a:xfrm>
            <a:off x="508000" y="51816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29" name="نص العنوان"/>
          <p:cNvSpPr txBox="1"/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90000"/>
              </a:lnSpc>
              <a:buClrTx/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rtl="0">
              <a:defRPr/>
            </a:pPr>
            <a:r>
              <a:t>نص العنوان</a:t>
            </a:r>
          </a:p>
        </p:txBody>
      </p:sp>
      <p:sp>
        <p:nvSpPr>
          <p:cNvPr id="130" name="مستوى النص الأول…"/>
          <p:cNvSpPr txBox="1"/>
          <p:nvPr>
            <p:ph type="body" sz="quarter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131" name="رقم الشريحة"/>
          <p:cNvSpPr txBox="1"/>
          <p:nvPr>
            <p:ph type="sldNum" sz="quarter" idx="2"/>
          </p:nvPr>
        </p:nvSpPr>
        <p:spPr>
          <a:xfrm>
            <a:off x="12148214" y="8763000"/>
            <a:ext cx="354475" cy="375397"/>
          </a:xfrm>
          <a:prstGeom prst="rect">
            <a:avLst/>
          </a:prstGeom>
        </p:spPr>
        <p:txBody>
          <a:bodyPr anchor="t"/>
          <a:lstStyle>
            <a:lvl1pPr>
              <a:buClrTx/>
              <a:defRPr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عنوان الفرعي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خط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39" name="خط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40" name="خط"/>
          <p:cNvSpPr/>
          <p:nvPr/>
        </p:nvSpPr>
        <p:spPr>
          <a:xfrm>
            <a:off x="508000" y="51816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41" name="نص العنوان"/>
          <p:cNvSpPr txBox="1"/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90000"/>
              </a:lnSpc>
              <a:buClrTx/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rtl="0">
              <a:defRPr/>
            </a:pPr>
            <a:r>
              <a:t>نص العنوان</a:t>
            </a:r>
          </a:p>
        </p:txBody>
      </p:sp>
      <p:sp>
        <p:nvSpPr>
          <p:cNvPr id="142" name="مستوى النص الأول…"/>
          <p:cNvSpPr txBox="1"/>
          <p:nvPr>
            <p:ph type="body" sz="quarter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143" name="رقم الشريحة"/>
          <p:cNvSpPr txBox="1"/>
          <p:nvPr>
            <p:ph type="sldNum" sz="quarter" idx="2"/>
          </p:nvPr>
        </p:nvSpPr>
        <p:spPr>
          <a:xfrm>
            <a:off x="12148214" y="8763000"/>
            <a:ext cx="354475" cy="375397"/>
          </a:xfrm>
          <a:prstGeom prst="rect">
            <a:avLst/>
          </a:prstGeom>
        </p:spPr>
        <p:txBody>
          <a:bodyPr anchor="t"/>
          <a:lstStyle>
            <a:lvl1pPr>
              <a:buClrTx/>
              <a:defRPr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traight Connector 6"/>
          <p:cNvSpPr/>
          <p:nvPr/>
        </p:nvSpPr>
        <p:spPr>
          <a:xfrm>
            <a:off x="731519" y="1494610"/>
            <a:ext cx="12273282" cy="3387"/>
          </a:xfrm>
          <a:prstGeom prst="line">
            <a:avLst/>
          </a:prstGeom>
          <a:ln w="3175">
            <a:solidFill>
              <a:srgbClr val="F0A22E">
                <a:alpha val="50000"/>
              </a:srgbClr>
            </a:solidFill>
          </a:ln>
        </p:spPr>
        <p:txBody>
          <a:bodyPr lIns="65023" tIns="65023" rIns="65023" bIns="65023"/>
          <a:lstStyle/>
          <a:p>
            <a:pPr algn="r" defTabSz="1300480" rtl="0">
              <a:buClrTx/>
              <a:defRPr sz="2200">
                <a:solidFill>
                  <a:srgbClr val="000000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51" name="Straight Connector 8"/>
          <p:cNvSpPr/>
          <p:nvPr/>
        </p:nvSpPr>
        <p:spPr>
          <a:xfrm>
            <a:off x="731519" y="1494610"/>
            <a:ext cx="12273282" cy="3387"/>
          </a:xfrm>
          <a:prstGeom prst="line">
            <a:avLst/>
          </a:prstGeom>
          <a:ln w="3175">
            <a:solidFill>
              <a:srgbClr val="F0A22E">
                <a:alpha val="50000"/>
              </a:srgbClr>
            </a:solidFill>
          </a:ln>
        </p:spPr>
        <p:txBody>
          <a:bodyPr lIns="65023" tIns="65023" rIns="65023" bIns="65023"/>
          <a:lstStyle/>
          <a:p>
            <a:pPr algn="r" defTabSz="1300480" rtl="0">
              <a:buClrTx/>
              <a:defRPr sz="2200">
                <a:solidFill>
                  <a:srgbClr val="000000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52" name="Straight Connector 11"/>
          <p:cNvSpPr/>
          <p:nvPr/>
        </p:nvSpPr>
        <p:spPr>
          <a:xfrm>
            <a:off x="731519" y="1504691"/>
            <a:ext cx="12273282" cy="3387"/>
          </a:xfrm>
          <a:prstGeom prst="line">
            <a:avLst/>
          </a:prstGeom>
          <a:ln w="3175">
            <a:solidFill>
              <a:srgbClr val="F0A22E">
                <a:alpha val="50000"/>
              </a:srgbClr>
            </a:solidFill>
          </a:ln>
        </p:spPr>
        <p:txBody>
          <a:bodyPr lIns="65023" tIns="65023" rIns="65023" bIns="65023"/>
          <a:lstStyle/>
          <a:p>
            <a:pPr algn="r" defTabSz="1300480" rtl="0">
              <a:buClrTx/>
              <a:defRPr sz="2200">
                <a:solidFill>
                  <a:srgbClr val="000000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</a:p>
        </p:txBody>
      </p:sp>
      <p:sp>
        <p:nvSpPr>
          <p:cNvPr id="153" name="نص العنوان"/>
          <p:cNvSpPr txBox="1"/>
          <p:nvPr>
            <p:ph type="title"/>
          </p:nvPr>
        </p:nvSpPr>
        <p:spPr>
          <a:xfrm>
            <a:off x="429158" y="650239"/>
            <a:ext cx="12354562" cy="1196443"/>
          </a:xfrm>
          <a:prstGeom prst="rect">
            <a:avLst/>
          </a:prstGeom>
        </p:spPr>
        <p:txBody>
          <a:bodyPr lIns="65023" tIns="65023" rIns="65023" bIns="65023"/>
          <a:lstStyle>
            <a:lvl1pPr algn="l" defTabSz="1300480">
              <a:buClrTx/>
              <a:defRPr b="1" cap="all" sz="4800">
                <a:solidFill>
                  <a:srgbClr val="4E3B30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lvl1pPr>
          </a:lstStyle>
          <a:p>
            <a:pPr rtl="0">
              <a:defRPr/>
            </a:pPr>
            <a:r>
              <a:t>نص العنوان</a:t>
            </a:r>
          </a:p>
        </p:txBody>
      </p:sp>
      <p:sp>
        <p:nvSpPr>
          <p:cNvPr id="154" name="رقم الشريحة"/>
          <p:cNvSpPr txBox="1"/>
          <p:nvPr>
            <p:ph type="sldNum" sz="quarter" idx="2"/>
          </p:nvPr>
        </p:nvSpPr>
        <p:spPr>
          <a:xfrm>
            <a:off x="12458503" y="9211733"/>
            <a:ext cx="329551" cy="359935"/>
          </a:xfrm>
          <a:prstGeom prst="rect">
            <a:avLst/>
          </a:prstGeom>
        </p:spPr>
        <p:txBody>
          <a:bodyPr lIns="65023" tIns="65023" rIns="65023" bIns="65023" anchor="t"/>
          <a:lstStyle>
            <a:lvl1pPr algn="r" defTabSz="1300480">
              <a:buClrTx/>
              <a:defRPr sz="1400">
                <a:solidFill>
                  <a:srgbClr val="D38E28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وى النص الأول…"/>
          <p:cNvSpPr txBox="1"/>
          <p:nvPr>
            <p:ph type="body" idx="1"/>
          </p:nvPr>
        </p:nvSpPr>
        <p:spPr>
          <a:xfrm>
            <a:off x="1104900" y="939800"/>
            <a:ext cx="10795000" cy="787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3" name="نص العنوان"/>
          <p:cNvSpPr txBox="1"/>
          <p:nvPr>
            <p:ph type="title"/>
          </p:nvPr>
        </p:nvSpPr>
        <p:spPr>
          <a:xfrm>
            <a:off x="1104900" y="571500"/>
            <a:ext cx="10795000" cy="2362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4" name="رقم الشريحة"/>
          <p:cNvSpPr txBox="1"/>
          <p:nvPr>
            <p:ph type="sldNum" sz="quarter" idx="2"/>
          </p:nvPr>
        </p:nvSpPr>
        <p:spPr>
          <a:xfrm>
            <a:off x="6314885" y="9378203"/>
            <a:ext cx="362330" cy="37539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>
                <a:solidFill>
                  <a:srgbClr val="51573F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</p:sldLayoutIdLst>
  <p:transition xmlns:p14="http://schemas.microsoft.com/office/powerpoint/2010/main" spd="med" advClick="1"/>
  <p:txStyles>
    <p:titleStyle>
      <a:lvl1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1pPr>
      <a:lvl2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2pPr>
      <a:lvl3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3pPr>
      <a:lvl4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4pPr>
      <a:lvl5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5pPr>
      <a:lvl6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6pPr>
      <a:lvl7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7pPr>
      <a:lvl8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8pPr>
      <a:lvl9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9pPr>
    </p:titleStyle>
    <p:bodyStyle>
      <a:lvl1pPr marL="381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1pPr>
      <a:lvl2pPr marL="762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2pPr>
      <a:lvl3pPr marL="1143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3pPr>
      <a:lvl4pPr marL="1524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4pPr>
      <a:lvl5pPr marL="1905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5pPr>
      <a:lvl6pPr marL="2286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6pPr>
      <a:lvl7pPr marL="2667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7pPr>
      <a:lvl8pPr marL="3048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8pPr>
      <a:lvl9pPr marL="3429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image" Target="../media/image19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3" Type="http://schemas.openxmlformats.org/officeDocument/2006/relationships/image" Target="../media/image20.jpe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6400" y="1529556"/>
            <a:ext cx="11901311" cy="6694488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0" presetID="1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8269" y="1822130"/>
            <a:ext cx="11008262" cy="3310554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66" name="طالبتي المبدعه بالتعاون مع مجموعتك دوني جميع أفكار الدرس السابق باستخدام شريط الذكريات ."/>
          <p:cNvSpPr/>
          <p:nvPr/>
        </p:nvSpPr>
        <p:spPr>
          <a:xfrm>
            <a:off x="1971754" y="5816887"/>
            <a:ext cx="9061292" cy="2794261"/>
          </a:xfrm>
          <a:prstGeom prst="rect">
            <a:avLst/>
          </a:prstGeom>
          <a:solidFill>
            <a:srgbClr val="E5CB7D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457200">
              <a:buClrTx/>
              <a:defRPr b="1">
                <a:solidFill>
                  <a:srgbClr val="000000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r>
              <a:t>طالبتي المبدعه بالتعاون مع مجموعتك دوني جميع أفكار الدرس السابق باستخدام شريط الذكريات 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409" y="6860588"/>
            <a:ext cx="2705974" cy="2325135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69" name="١-معنى توحيد الربوبيه.…"/>
          <p:cNvSpPr/>
          <p:nvPr/>
        </p:nvSpPr>
        <p:spPr>
          <a:xfrm>
            <a:off x="506013" y="1980697"/>
            <a:ext cx="11992774" cy="4467695"/>
          </a:xfrm>
          <a:prstGeom prst="roundRect">
            <a:avLst>
              <a:gd name="adj" fmla="val 4264"/>
            </a:avLst>
          </a:prstGeom>
          <a:solidFill>
            <a:srgbClr val="FFFC79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marL="465666" indent="-465666" rtl="0">
              <a:buSzPct val="80000"/>
              <a:buFont typeface="Georgia"/>
              <a:buChar char="-"/>
              <a:defRPr sz="5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١-معنى توحيد الربوبيه.</a:t>
            </a:r>
          </a:p>
          <a:p>
            <a:pPr marL="465666" indent="-465666" rtl="0">
              <a:buSzPct val="80000"/>
              <a:buFont typeface="Georgia"/>
              <a:buChar char="-"/>
              <a:defRPr sz="5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٢- أقسام التوحيد.</a:t>
            </a:r>
          </a:p>
          <a:p>
            <a:pPr marL="465666" indent="-465666" rtl="0">
              <a:buSzPct val="80000"/>
              <a:buFont typeface="Georgia"/>
              <a:buChar char="-"/>
              <a:defRPr sz="5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٣-لماذا يستحيل أن يكون للعالم أكثر من إله  .</a:t>
            </a:r>
          </a:p>
        </p:txBody>
      </p:sp>
      <p:sp>
        <p:nvSpPr>
          <p:cNvPr id="170" name="ماذا سنتعلم ….."/>
          <p:cNvSpPr/>
          <p:nvPr/>
        </p:nvSpPr>
        <p:spPr>
          <a:xfrm>
            <a:off x="6948220" y="474807"/>
            <a:ext cx="4830090" cy="1270001"/>
          </a:xfrm>
          <a:prstGeom prst="roundRect">
            <a:avLst>
              <a:gd name="adj" fmla="val 15000"/>
            </a:avLst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2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ماذا سنتعلم …..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من أدلة وجود الله تعالى"/>
          <p:cNvSpPr txBox="1"/>
          <p:nvPr>
            <p:ph type="ctrTitle"/>
          </p:nvPr>
        </p:nvSpPr>
        <p:spPr>
          <a:xfrm>
            <a:off x="1104900" y="1467113"/>
            <a:ext cx="10795000" cy="6819374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</p:spPr>
        <p:txBody>
          <a:bodyPr/>
          <a:lstStyle/>
          <a:p>
            <a:pPr defTabSz="502412" rtl="0">
              <a:defRPr sz="8342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</a:p>
          <a:p>
            <a:pPr defTabSz="502412" rtl="0">
              <a:defRPr sz="1032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من أدلة وجود الله تعالى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باستخدام استراتيجية العصف الذهني عددي بعض أدلة وجود الله تعالى"/>
          <p:cNvSpPr/>
          <p:nvPr/>
        </p:nvSpPr>
        <p:spPr>
          <a:xfrm>
            <a:off x="9503969" y="1145330"/>
            <a:ext cx="2874104" cy="7462940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9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باستخدام استراتيجية العصف الذهني عددي بعض أدلة وجود الله تعالى</a:t>
            </a:r>
          </a:p>
        </p:txBody>
      </p:sp>
      <p:sp>
        <p:nvSpPr>
          <p:cNvPr id="175" name="الأدله"/>
          <p:cNvSpPr/>
          <p:nvPr/>
        </p:nvSpPr>
        <p:spPr>
          <a:xfrm>
            <a:off x="3159095" y="4137403"/>
            <a:ext cx="2645854" cy="2093462"/>
          </a:xfrm>
          <a:prstGeom prst="ellipse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7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الأدله</a:t>
            </a:r>
          </a:p>
        </p:txBody>
      </p:sp>
      <p:sp>
        <p:nvSpPr>
          <p:cNvPr id="176" name="بيضاوي"/>
          <p:cNvSpPr/>
          <p:nvPr/>
        </p:nvSpPr>
        <p:spPr>
          <a:xfrm>
            <a:off x="2913251" y="1833460"/>
            <a:ext cx="2645854" cy="2093462"/>
          </a:xfrm>
          <a:prstGeom prst="ellipse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77" name="بيضاوي"/>
          <p:cNvSpPr/>
          <p:nvPr/>
        </p:nvSpPr>
        <p:spPr>
          <a:xfrm>
            <a:off x="4844816" y="5957348"/>
            <a:ext cx="2645854" cy="2093462"/>
          </a:xfrm>
          <a:prstGeom prst="ellipse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78" name="بيضاوي"/>
          <p:cNvSpPr/>
          <p:nvPr/>
        </p:nvSpPr>
        <p:spPr>
          <a:xfrm>
            <a:off x="1690789" y="6144003"/>
            <a:ext cx="2645854" cy="2093462"/>
          </a:xfrm>
          <a:prstGeom prst="ellipse">
            <a:avLst/>
          </a:prstGeom>
          <a:blipFill>
            <a:blip r:embed="rId6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79" name="بيضاوي"/>
          <p:cNvSpPr/>
          <p:nvPr/>
        </p:nvSpPr>
        <p:spPr>
          <a:xfrm>
            <a:off x="400981" y="3830069"/>
            <a:ext cx="2645854" cy="2093462"/>
          </a:xfrm>
          <a:prstGeom prst="ellipse">
            <a:avLst/>
          </a:prstGeom>
          <a:blipFill>
            <a:blip r:embed="rId7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80" name="بيضاوي"/>
          <p:cNvSpPr/>
          <p:nvPr/>
        </p:nvSpPr>
        <p:spPr>
          <a:xfrm>
            <a:off x="6067745" y="3347440"/>
            <a:ext cx="2645853" cy="2093462"/>
          </a:xfrm>
          <a:prstGeom prst="ellipse">
            <a:avLst/>
          </a:prstGeom>
          <a:blipFill>
            <a:blip r:embed="rId8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من أدلة وجود الله تعالى"/>
          <p:cNvSpPr/>
          <p:nvPr/>
        </p:nvSpPr>
        <p:spPr>
          <a:xfrm>
            <a:off x="5260544" y="69058"/>
            <a:ext cx="7691578" cy="1409814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من أدلة وجود الله تعالى</a:t>
            </a:r>
          </a:p>
        </p:txBody>
      </p:sp>
      <p:sp>
        <p:nvSpPr>
          <p:cNvPr id="183" name="١- الاقرار بوجود الله أمر فطري ."/>
          <p:cNvSpPr/>
          <p:nvPr/>
        </p:nvSpPr>
        <p:spPr>
          <a:xfrm>
            <a:off x="448964" y="1921803"/>
            <a:ext cx="12106872" cy="1613957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١- الاقرار بوجود الله أمر فطري .</a:t>
            </a:r>
          </a:p>
        </p:txBody>
      </p:sp>
      <p:pic>
        <p:nvPicPr>
          <p:cNvPr id="184" name="Unknown.png" descr="Unknow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02704" y="3978690"/>
            <a:ext cx="11599392" cy="4078174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2" grpId="1"/>
      <p:bldP build="whole" bldLvl="1" animBg="1" rev="0" advAuto="0" spid="183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من أدلة وجود الله تعالى"/>
          <p:cNvSpPr/>
          <p:nvPr/>
        </p:nvSpPr>
        <p:spPr>
          <a:xfrm>
            <a:off x="5260544" y="69058"/>
            <a:ext cx="7691578" cy="1409814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من أدلة وجود الله تعالى</a:t>
            </a:r>
          </a:p>
        </p:txBody>
      </p:sp>
      <p:sp>
        <p:nvSpPr>
          <p:cNvPr id="187" name="٢- مانسمع ونشاهد من اجابة المضطرين ."/>
          <p:cNvSpPr/>
          <p:nvPr/>
        </p:nvSpPr>
        <p:spPr>
          <a:xfrm>
            <a:off x="448964" y="1921803"/>
            <a:ext cx="12106872" cy="1613957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٢- مانسمع ونشاهد من اجابة المضطرين .</a:t>
            </a:r>
          </a:p>
        </p:txBody>
      </p:sp>
      <p:pic>
        <p:nvPicPr>
          <p:cNvPr id="188" name="Unknown.jpeg" descr="Unknown.jpeg"/>
          <p:cNvPicPr>
            <a:picLocks noChangeAspect="1"/>
          </p:cNvPicPr>
          <p:nvPr/>
        </p:nvPicPr>
        <p:blipFill>
          <a:blip r:embed="rId4">
            <a:extLst/>
          </a:blip>
          <a:srcRect l="0" t="0" r="0" b="12413"/>
          <a:stretch>
            <a:fillRect/>
          </a:stretch>
        </p:blipFill>
        <p:spPr>
          <a:xfrm>
            <a:off x="4633938" y="3674860"/>
            <a:ext cx="3513443" cy="2716794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189" name="Unknown.jpeg" descr="Unknown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292033" y="6394244"/>
            <a:ext cx="4310737" cy="3228892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190" name="images.jpeg" descr="images.jpeg"/>
          <p:cNvPicPr>
            <a:picLocks noChangeAspect="1"/>
          </p:cNvPicPr>
          <p:nvPr/>
        </p:nvPicPr>
        <p:blipFill>
          <a:blip r:embed="rId6">
            <a:extLst/>
          </a:blip>
          <a:srcRect l="0" t="0" r="15326" b="0"/>
          <a:stretch>
            <a:fillRect/>
          </a:stretch>
        </p:blipFill>
        <p:spPr>
          <a:xfrm>
            <a:off x="825230" y="6530570"/>
            <a:ext cx="3929441" cy="2956163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6" grpId="1"/>
      <p:bldP build="whole" bldLvl="1" animBg="1" rev="0" advAuto="0" spid="187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من أدلة وجود الله تعالى"/>
          <p:cNvSpPr/>
          <p:nvPr/>
        </p:nvSpPr>
        <p:spPr>
          <a:xfrm>
            <a:off x="5260544" y="69058"/>
            <a:ext cx="7691578" cy="1409814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من أدلة وجود الله تعالى</a:t>
            </a:r>
          </a:p>
        </p:txBody>
      </p:sp>
      <p:sp>
        <p:nvSpPr>
          <p:cNvPr id="193" name="٣- آيات الأنبياء التي تسمى المعجزات التي يشاهدها الناس أو يسمعون بها. برهان قاطع على وجود الله ."/>
          <p:cNvSpPr/>
          <p:nvPr/>
        </p:nvSpPr>
        <p:spPr>
          <a:xfrm>
            <a:off x="335211" y="1567470"/>
            <a:ext cx="12471285" cy="1968290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4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٣- آيات الأنبياء التي تسمى المعجزات التي يشاهدها الناس أو يسمعون بها. برهان قاطع على وجود الله .</a:t>
            </a:r>
          </a:p>
        </p:txBody>
      </p:sp>
      <p:pic>
        <p:nvPicPr>
          <p:cNvPr id="194" name="images.jpeg" descr="images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71579" y="3978690"/>
            <a:ext cx="4644428" cy="2609579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195" name="Unknown.jpeg" descr="Unknown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675767" y="6898805"/>
            <a:ext cx="5912308" cy="2647303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196" name="Unknown.jpeg" descr="Unknown.jpeg"/>
          <p:cNvPicPr>
            <a:picLocks noChangeAspect="1"/>
          </p:cNvPicPr>
          <p:nvPr/>
        </p:nvPicPr>
        <p:blipFill>
          <a:blip r:embed="rId6">
            <a:extLst/>
          </a:blip>
          <a:srcRect l="85" t="9040" r="85" b="0"/>
          <a:stretch>
            <a:fillRect/>
          </a:stretch>
        </p:blipFill>
        <p:spPr>
          <a:xfrm>
            <a:off x="1396097" y="3909605"/>
            <a:ext cx="4531515" cy="2747610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3" grpId="2"/>
      <p:bldP build="whole" bldLvl="1" animBg="1" rev="0" advAuto="0" spid="19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بالتعاون مع زميلاتك ، اذكري ثلاثه أمثله لآيات ومعجزات أجراها الله على أيدي رسله عليهم السلام"/>
          <p:cNvSpPr/>
          <p:nvPr/>
        </p:nvSpPr>
        <p:spPr>
          <a:xfrm>
            <a:off x="448964" y="1110846"/>
            <a:ext cx="12106872" cy="3209704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بالتعاون مع زميلاتك ، اذكري ثلاثه أمثله لآيات ومعجزات أجراها الله على أيدي رسله عليهم السلام </a:t>
            </a:r>
          </a:p>
        </p:txBody>
      </p:sp>
      <p:sp>
        <p:nvSpPr>
          <p:cNvPr id="199" name="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"/>
          <p:cNvSpPr/>
          <p:nvPr/>
        </p:nvSpPr>
        <p:spPr>
          <a:xfrm>
            <a:off x="632465" y="4644628"/>
            <a:ext cx="11572091" cy="4031575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4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8" grpId="1"/>
      <p:bldP build="whole" bldLvl="1" animBg="1" rev="0" advAuto="0" spid="199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من أدلة وجود الله تعالى"/>
          <p:cNvSpPr/>
          <p:nvPr/>
        </p:nvSpPr>
        <p:spPr>
          <a:xfrm>
            <a:off x="5260544" y="69058"/>
            <a:ext cx="7691578" cy="1409814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من أدلة وجود الله تعالى</a:t>
            </a:r>
          </a:p>
        </p:txBody>
      </p:sp>
      <p:sp>
        <p:nvSpPr>
          <p:cNvPr id="202" name="٤- إن دلالة العقل على وجود الله تعالى ظاهره ، فإن هذه المخلوقات لابد لها من خالق ."/>
          <p:cNvSpPr/>
          <p:nvPr/>
        </p:nvSpPr>
        <p:spPr>
          <a:xfrm>
            <a:off x="448964" y="1689574"/>
            <a:ext cx="12106872" cy="1846186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٤- إن دلالة العقل على وجود الله تعالى ظاهره ، فإن هذه المخلوقات لابد لها من خالق .</a:t>
            </a:r>
          </a:p>
        </p:txBody>
      </p:sp>
      <p:pic>
        <p:nvPicPr>
          <p:cNvPr id="203" name="Unknown.jpeg" descr="Unknown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93683" y="3746462"/>
            <a:ext cx="3825955" cy="2891710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204" name="images.jpeg" descr="images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89142" y="3746462"/>
            <a:ext cx="4515945" cy="2977906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205" name="Unknown.jpeg" descr="Unknown.jpeg"/>
          <p:cNvPicPr>
            <a:picLocks noChangeAspect="1"/>
          </p:cNvPicPr>
          <p:nvPr/>
        </p:nvPicPr>
        <p:blipFill>
          <a:blip r:embed="rId6">
            <a:extLst/>
          </a:blip>
          <a:srcRect l="25133" t="17748" r="0" b="14215"/>
          <a:stretch>
            <a:fillRect/>
          </a:stretch>
        </p:blipFill>
        <p:spPr>
          <a:xfrm>
            <a:off x="4336286" y="6848874"/>
            <a:ext cx="5343102" cy="2660144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2" grpId="2"/>
      <p:bldP build="whole" bldLvl="1" animBg="1" rev="0" advAuto="0" spid="20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60173" y="6334360"/>
            <a:ext cx="2277870" cy="2998419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208" name="Unknown.jpeg" descr="Unknown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5705" y="6404819"/>
            <a:ext cx="2857501" cy="2857501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209" name="Unknown.jpeg" descr="Unknown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4027" y="3381520"/>
            <a:ext cx="5057931" cy="2404845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210" name="Unknown.jpeg" descr="Unknown.jpeg"/>
          <p:cNvPicPr>
            <a:picLocks noChangeAspect="1"/>
          </p:cNvPicPr>
          <p:nvPr/>
        </p:nvPicPr>
        <p:blipFill>
          <a:blip r:embed="rId5">
            <a:extLst/>
          </a:blip>
          <a:srcRect l="0" t="0" r="0" b="0"/>
          <a:stretch>
            <a:fillRect/>
          </a:stretch>
        </p:blipFill>
        <p:spPr>
          <a:xfrm>
            <a:off x="6680846" y="4253908"/>
            <a:ext cx="5902349" cy="4684404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211" name="images.jpeg" descr="images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89237" y="358396"/>
            <a:ext cx="5167510" cy="2751532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212" name="images.jpeg" descr="images.jpe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215426" y="362622"/>
            <a:ext cx="6447581" cy="2998420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</a:p>
        </p:txBody>
      </p:sp>
      <p:sp>
        <p:nvSpPr>
          <p:cNvPr id="215" name="النص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</a:p>
        </p:txBody>
      </p:sp>
      <p:pic>
        <p:nvPicPr>
          <p:cNvPr id="216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85147" y="-1"/>
            <a:ext cx="13004801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باستخدام أدوات الاستفهام  صيغي اسئله جيده حول الدرس"/>
          <p:cNvSpPr/>
          <p:nvPr/>
        </p:nvSpPr>
        <p:spPr>
          <a:xfrm>
            <a:off x="9474430" y="939224"/>
            <a:ext cx="3001520" cy="7642694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3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باستخدام أدوات الاستفهام  صيغي اسئله جيده حول الدرس </a:t>
            </a:r>
          </a:p>
        </p:txBody>
      </p:sp>
      <p:pic>
        <p:nvPicPr>
          <p:cNvPr id="219" name="images.jpeg" descr="images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70501" y="3788070"/>
            <a:ext cx="2088411" cy="1945001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220" name="كيف؟"/>
          <p:cNvSpPr/>
          <p:nvPr/>
        </p:nvSpPr>
        <p:spPr>
          <a:xfrm>
            <a:off x="869071" y="1419496"/>
            <a:ext cx="3614289" cy="247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5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كيف؟</a:t>
            </a:r>
          </a:p>
        </p:txBody>
      </p:sp>
      <p:sp>
        <p:nvSpPr>
          <p:cNvPr id="221" name="هل؟"/>
          <p:cNvSpPr/>
          <p:nvPr/>
        </p:nvSpPr>
        <p:spPr>
          <a:xfrm>
            <a:off x="326835" y="4324565"/>
            <a:ext cx="3356874" cy="2343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5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هل؟</a:t>
            </a:r>
          </a:p>
        </p:txBody>
      </p:sp>
      <p:sp>
        <p:nvSpPr>
          <p:cNvPr id="222" name="متى؟"/>
          <p:cNvSpPr/>
          <p:nvPr/>
        </p:nvSpPr>
        <p:spPr>
          <a:xfrm>
            <a:off x="2372221" y="6250614"/>
            <a:ext cx="3491436" cy="2473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6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متى؟</a:t>
            </a:r>
          </a:p>
        </p:txBody>
      </p:sp>
      <p:sp>
        <p:nvSpPr>
          <p:cNvPr id="223" name="ما؟"/>
          <p:cNvSpPr/>
          <p:nvPr/>
        </p:nvSpPr>
        <p:spPr>
          <a:xfrm>
            <a:off x="6008453" y="6022060"/>
            <a:ext cx="3073459" cy="2470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7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ما؟</a:t>
            </a:r>
          </a:p>
        </p:txBody>
      </p:sp>
      <p:sp>
        <p:nvSpPr>
          <p:cNvPr id="224" name="لماذا ؟"/>
          <p:cNvSpPr/>
          <p:nvPr/>
        </p:nvSpPr>
        <p:spPr>
          <a:xfrm>
            <a:off x="4380011" y="804945"/>
            <a:ext cx="3566523" cy="2172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8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rtl="0"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rPr sz="3700"/>
              <a:t>لماذا</a:t>
            </a:r>
            <a:r>
              <a:t> ؟</a:t>
            </a:r>
          </a:p>
        </p:txBody>
      </p:sp>
      <p:pic>
        <p:nvPicPr>
          <p:cNvPr id="225" name="images.jpeg" descr="images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22082" y="3788070"/>
            <a:ext cx="2088412" cy="1945001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rcRect l="2088" t="9115" r="2088" b="17865"/>
          <a:stretch>
            <a:fillRect/>
          </a:stretch>
        </p:blipFill>
        <p:spPr>
          <a:xfrm>
            <a:off x="337494" y="943101"/>
            <a:ext cx="12431795" cy="7104894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1948" y="350948"/>
            <a:ext cx="4362580" cy="2382199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230" name="Unknown.jpeg" descr="Unknown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2619" y="3158232"/>
            <a:ext cx="8566169" cy="5752463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231" name="صفحة ٦١،،، ١،٢،٣"/>
          <p:cNvSpPr txBox="1"/>
          <p:nvPr/>
        </p:nvSpPr>
        <p:spPr>
          <a:xfrm>
            <a:off x="8269616" y="7731886"/>
            <a:ext cx="3362001" cy="605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32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صفحة ٦١،،، ١،٢،٣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2000">
        <p:dissolve/>
      </p:transition>
    </mc:Choice>
    <mc:Fallback>
      <p:transition spd="slow">
        <p:fade/>
      </p:transition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5.png"/></Relationships>

</file>

<file path=ppt/theme/theme1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625B48"/>
      </a:dk1>
      <a:lt1>
        <a:srgbClr val="1A2C62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Renaissanc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Renaiss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2">
              <a:hueOff val="177409"/>
              <a:satOff val="5215"/>
              <a:lumOff val="-9597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000000"/>
      </a:dk1>
      <a:lt1>
        <a:srgbClr val="FFFFFF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Renaissanc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Renaiss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2">
              <a:hueOff val="177409"/>
              <a:satOff val="5215"/>
              <a:lumOff val="-9597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