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60" r:id="rId1"/>
  </p:sldMasterIdLst>
  <p:sldIdLst>
    <p:sldId id="291" r:id="rId2"/>
    <p:sldId id="312" r:id="rId3"/>
    <p:sldId id="292" r:id="rId4"/>
    <p:sldId id="305" r:id="rId5"/>
    <p:sldId id="306" r:id="rId6"/>
    <p:sldId id="313" r:id="rId7"/>
    <p:sldId id="316" r:id="rId8"/>
    <p:sldId id="293" r:id="rId9"/>
    <p:sldId id="314" r:id="rId10"/>
    <p:sldId id="309" r:id="rId11"/>
    <p:sldId id="310" r:id="rId12"/>
    <p:sldId id="294" r:id="rId13"/>
    <p:sldId id="304" r:id="rId14"/>
  </p:sldIdLst>
  <p:sldSz cx="9144000" cy="6858000" type="screen4x3"/>
  <p:notesSz cx="6858000" cy="9144000"/>
  <p:embeddedFontLst>
    <p:embeddedFont>
      <p:font typeface="Calibri" panose="020F0502020204030204" pitchFamily="34" charset="0"/>
      <p:regular r:id="rId15"/>
      <p:bold r:id="rId16"/>
    </p:embeddedFont>
    <p:embeddedFont>
      <p:font typeface="Calibri Light" panose="020F0302020204030204" pitchFamily="34" charset="0"/>
      <p:regular r:id="rId17"/>
    </p:embeddedFont>
    <p:embeddedFont>
      <p:font typeface="Comic Sans MS" panose="030F0702030302020204" pitchFamily="66"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E91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70" d="100"/>
          <a:sy n="70" d="100"/>
        </p:scale>
        <p:origin x="66"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13/01/42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62142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13/01/42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02563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13/01/42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93590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13/01/42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06927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1DA1C14-F3D3-4A76-963A-798F5D590958}" type="datetimeFigureOut">
              <a:rPr lang="ar-SA" smtClean="0"/>
              <a:t>13/01/42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85151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1DA1C14-F3D3-4A76-963A-798F5D590958}" type="datetimeFigureOut">
              <a:rPr lang="ar-SA" smtClean="0"/>
              <a:t>13/01/42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27747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1DA1C14-F3D3-4A76-963A-798F5D590958}" type="datetimeFigureOut">
              <a:rPr lang="ar-SA" smtClean="0"/>
              <a:t>13/01/42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98302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1DA1C14-F3D3-4A76-963A-798F5D590958}" type="datetimeFigureOut">
              <a:rPr lang="ar-SA" smtClean="0"/>
              <a:t>13/01/42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13707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A1C14-F3D3-4A76-963A-798F5D590958}" type="datetimeFigureOut">
              <a:rPr lang="ar-SA" smtClean="0"/>
              <a:t>13/01/42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02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13/01/42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48553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13/01/42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35365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2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1C14-F3D3-4A76-963A-798F5D590958}" type="datetimeFigureOut">
              <a:rPr lang="ar-SA" smtClean="0"/>
              <a:t>13/01/42</a:t>
            </a:fld>
            <a:endParaRPr lang="ar-S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6ACEA-0986-4011-9100-0425CFFAFFBE}" type="slidenum">
              <a:rPr lang="ar-SA" smtClean="0"/>
              <a:t>‹#›</a:t>
            </a:fld>
            <a:endParaRPr lang="ar-SA"/>
          </a:p>
        </p:txBody>
      </p:sp>
    </p:spTree>
    <p:extLst>
      <p:ext uri="{BB962C8B-B14F-4D97-AF65-F5344CB8AC3E}">
        <p14:creationId xmlns:p14="http://schemas.microsoft.com/office/powerpoint/2010/main" val="421203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4.wdp"/><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4.wdp"/><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5728">
            <a:off x="1156246" y="908720"/>
            <a:ext cx="2896469" cy="22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731" y="332656"/>
            <a:ext cx="4160315" cy="23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3269896" y="2719715"/>
            <a:ext cx="1728192" cy="1728192"/>
          </a:xfrm>
          <a:prstGeom prst="ellipse">
            <a:avLst/>
          </a:prstGeom>
          <a:gradFill flip="none" rotWithShape="1">
            <a:gsLst>
              <a:gs pos="41000">
                <a:srgbClr val="FF0000"/>
              </a:gs>
              <a:gs pos="100000">
                <a:schemeClr val="bg1"/>
              </a:gs>
            </a:gsLst>
            <a:path path="circle">
              <a:fillToRect l="100000" b="100000"/>
            </a:path>
            <a:tileRect t="-100000" r="-100000"/>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600" b="1" dirty="0">
                <a:ln w="22225">
                  <a:solidFill>
                    <a:schemeClr val="bg1">
                      <a:lumMod val="85000"/>
                    </a:schemeClr>
                  </a:solidFill>
                  <a:prstDash val="solid"/>
                </a:ln>
                <a:solidFill>
                  <a:schemeClr val="bg1"/>
                </a:solidFill>
              </a:rPr>
              <a:t>3</a:t>
            </a:r>
            <a:endParaRPr lang="ar-SA" sz="7200" b="1" dirty="0">
              <a:ln w="22225">
                <a:solidFill>
                  <a:schemeClr val="bg1">
                    <a:lumMod val="85000"/>
                  </a:schemeClr>
                </a:solidFill>
                <a:prstDash val="solid"/>
              </a:ln>
              <a:solidFill>
                <a:schemeClr val="bg1"/>
              </a:solidFill>
            </a:endParaRPr>
          </a:p>
        </p:txBody>
      </p:sp>
      <p:sp>
        <p:nvSpPr>
          <p:cNvPr id="6" name="مستطيل 5"/>
          <p:cNvSpPr/>
          <p:nvPr/>
        </p:nvSpPr>
        <p:spPr>
          <a:xfrm>
            <a:off x="1954102" y="4625412"/>
            <a:ext cx="2996333" cy="1323439"/>
          </a:xfrm>
          <a:prstGeom prst="rect">
            <a:avLst/>
          </a:prstGeom>
          <a:noFill/>
        </p:spPr>
        <p:txBody>
          <a:bodyPr wrap="non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rPr>
              <a:t>Unit 1 </a:t>
            </a:r>
            <a:endParaRPr lang="ar-SA"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6757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3869CD2B-005D-4D56-BC00-731054CEEEB9}"/>
              </a:ext>
            </a:extLst>
          </p:cNvPr>
          <p:cNvSpPr txBox="1"/>
          <p:nvPr/>
        </p:nvSpPr>
        <p:spPr>
          <a:xfrm>
            <a:off x="6050718" y="376968"/>
            <a:ext cx="2874772" cy="769441"/>
          </a:xfrm>
          <a:prstGeom prst="rect">
            <a:avLst/>
          </a:prstGeom>
          <a:noFill/>
        </p:spPr>
        <p:txBody>
          <a:bodyPr wrap="square" rtlCol="1">
            <a:spAutoFit/>
          </a:bodyPr>
          <a:lstStyle/>
          <a:p>
            <a:pPr algn="ctr"/>
            <a:r>
              <a:rPr lang="ar-SA" sz="4400" dirty="0">
                <a:solidFill>
                  <a:srgbClr val="C00000"/>
                </a:solidFill>
                <a:cs typeface="+mj-cs"/>
              </a:rPr>
              <a:t>وقت المرح </a:t>
            </a:r>
          </a:p>
        </p:txBody>
      </p:sp>
      <p:sp>
        <p:nvSpPr>
          <p:cNvPr id="6" name="مربع نص 5">
            <a:extLst>
              <a:ext uri="{FF2B5EF4-FFF2-40B4-BE49-F238E27FC236}">
                <a16:creationId xmlns:a16="http://schemas.microsoft.com/office/drawing/2014/main" id="{1173F834-E4B5-4EEF-B69F-965139B91A97}"/>
              </a:ext>
            </a:extLst>
          </p:cNvPr>
          <p:cNvSpPr txBox="1"/>
          <p:nvPr/>
        </p:nvSpPr>
        <p:spPr>
          <a:xfrm>
            <a:off x="1537045" y="1192504"/>
            <a:ext cx="7265763" cy="830997"/>
          </a:xfrm>
          <a:prstGeom prst="rect">
            <a:avLst/>
          </a:prstGeom>
          <a:noFill/>
        </p:spPr>
        <p:txBody>
          <a:bodyPr wrap="square" rtlCol="1">
            <a:spAutoFit/>
          </a:bodyPr>
          <a:lstStyle/>
          <a:p>
            <a:r>
              <a:rPr lang="en-US" sz="2400" dirty="0">
                <a:solidFill>
                  <a:srgbClr val="7030A0"/>
                </a:solidFill>
                <a:latin typeface="Comic Sans MS" panose="030F0702030302020204" pitchFamily="66" charset="0"/>
              </a:rPr>
              <a:t>Confusing Game </a:t>
            </a:r>
            <a:r>
              <a:rPr lang="ar-SA" sz="2400" dirty="0">
                <a:solidFill>
                  <a:srgbClr val="C00000"/>
                </a:solidFill>
                <a:latin typeface="Comic Sans MS" panose="030F0702030302020204" pitchFamily="66" charset="0"/>
                <a:cs typeface="+mj-cs"/>
              </a:rPr>
              <a:t>لعبة التفكير </a:t>
            </a:r>
            <a:endParaRPr lang="en-US" sz="2400" dirty="0">
              <a:solidFill>
                <a:srgbClr val="C00000"/>
              </a:solidFill>
              <a:latin typeface="Comic Sans MS" panose="030F0702030302020204" pitchFamily="66" charset="0"/>
              <a:cs typeface="+mj-cs"/>
            </a:endParaRPr>
          </a:p>
          <a:p>
            <a:r>
              <a:rPr lang="en-US" sz="2400" dirty="0">
                <a:solidFill>
                  <a:srgbClr val="7030A0"/>
                </a:solidFill>
                <a:latin typeface="Comic Sans MS" panose="030F0702030302020204" pitchFamily="66" charset="0"/>
                <a:cs typeface="AGA Dimnah Regular" pitchFamily="2" charset="-78"/>
              </a:rPr>
              <a:t>Try and trick your partner . </a:t>
            </a:r>
            <a:r>
              <a:rPr lang="ar-SA" sz="2400" dirty="0">
                <a:solidFill>
                  <a:srgbClr val="C00000"/>
                </a:solidFill>
                <a:latin typeface="Comic Sans MS" panose="030F0702030302020204" pitchFamily="66" charset="0"/>
                <a:cs typeface="+mj-cs"/>
              </a:rPr>
              <a:t>حاول أن تخدع زميلك </a:t>
            </a:r>
            <a:endParaRPr lang="ar-SA" sz="2400" dirty="0">
              <a:solidFill>
                <a:srgbClr val="C00000"/>
              </a:solidFill>
              <a:cs typeface="+mj-cs"/>
            </a:endParaRPr>
          </a:p>
        </p:txBody>
      </p:sp>
      <p:sp>
        <p:nvSpPr>
          <p:cNvPr id="7" name="شكل بيضاوي 6">
            <a:extLst>
              <a:ext uri="{FF2B5EF4-FFF2-40B4-BE49-F238E27FC236}">
                <a16:creationId xmlns:a16="http://schemas.microsoft.com/office/drawing/2014/main" id="{0A409734-E07F-4C54-875B-229303D7CA5A}"/>
              </a:ext>
            </a:extLst>
          </p:cNvPr>
          <p:cNvSpPr/>
          <p:nvPr/>
        </p:nvSpPr>
        <p:spPr>
          <a:xfrm>
            <a:off x="961561" y="1262115"/>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3</a:t>
            </a:r>
            <a:endParaRPr lang="ar-SA" sz="3200" dirty="0"/>
          </a:p>
        </p:txBody>
      </p:sp>
      <p:pic>
        <p:nvPicPr>
          <p:cNvPr id="8" name="صورة 7">
            <a:extLst>
              <a:ext uri="{FF2B5EF4-FFF2-40B4-BE49-F238E27FC236}">
                <a16:creationId xmlns:a16="http://schemas.microsoft.com/office/drawing/2014/main" id="{C01676AA-FEE9-43D1-84B3-2FA645E86C09}"/>
              </a:ext>
            </a:extLst>
          </p:cNvPr>
          <p:cNvPicPr>
            <a:picLocks noChangeAspect="1"/>
          </p:cNvPicPr>
          <p:nvPr/>
        </p:nvPicPr>
        <p:blipFill>
          <a:blip r:embed="rId4"/>
          <a:stretch>
            <a:fillRect/>
          </a:stretch>
        </p:blipFill>
        <p:spPr>
          <a:xfrm>
            <a:off x="3614879" y="122832"/>
            <a:ext cx="2874772" cy="935543"/>
          </a:xfrm>
          <a:prstGeom prst="rect">
            <a:avLst/>
          </a:prstGeom>
        </p:spPr>
      </p:pic>
      <p:pic>
        <p:nvPicPr>
          <p:cNvPr id="4" name="صورة 3">
            <a:extLst>
              <a:ext uri="{FF2B5EF4-FFF2-40B4-BE49-F238E27FC236}">
                <a16:creationId xmlns:a16="http://schemas.microsoft.com/office/drawing/2014/main" id="{1EB17A30-5B7B-4D44-9453-25248449203D}"/>
              </a:ext>
            </a:extLst>
          </p:cNvPr>
          <p:cNvPicPr>
            <a:picLocks noChangeAspect="1"/>
          </p:cNvPicPr>
          <p:nvPr/>
        </p:nvPicPr>
        <p:blipFill>
          <a:blip r:embed="rId5"/>
          <a:stretch>
            <a:fillRect/>
          </a:stretch>
        </p:blipFill>
        <p:spPr>
          <a:xfrm>
            <a:off x="5011858" y="2290762"/>
            <a:ext cx="3790950" cy="2276475"/>
          </a:xfrm>
          <a:prstGeom prst="rect">
            <a:avLst/>
          </a:prstGeom>
        </p:spPr>
      </p:pic>
      <p:pic>
        <p:nvPicPr>
          <p:cNvPr id="9" name="صورة 8">
            <a:extLst>
              <a:ext uri="{FF2B5EF4-FFF2-40B4-BE49-F238E27FC236}">
                <a16:creationId xmlns:a16="http://schemas.microsoft.com/office/drawing/2014/main" id="{2A15D0A1-24DA-4A18-8EC6-AEA1BCBFC221}"/>
              </a:ext>
            </a:extLst>
          </p:cNvPr>
          <p:cNvPicPr>
            <a:picLocks noChangeAspect="1"/>
          </p:cNvPicPr>
          <p:nvPr/>
        </p:nvPicPr>
        <p:blipFill>
          <a:blip r:embed="rId6"/>
          <a:stretch>
            <a:fillRect/>
          </a:stretch>
        </p:blipFill>
        <p:spPr>
          <a:xfrm>
            <a:off x="135745" y="2415654"/>
            <a:ext cx="4733925" cy="3882142"/>
          </a:xfrm>
          <a:prstGeom prst="rect">
            <a:avLst/>
          </a:prstGeom>
        </p:spPr>
      </p:pic>
      <p:pic>
        <p:nvPicPr>
          <p:cNvPr id="10" name="We Can 3 (2020) SB_CD 1_07">
            <a:hlinkClick r:id="" action="ppaction://media"/>
            <a:extLst>
              <a:ext uri="{FF2B5EF4-FFF2-40B4-BE49-F238E27FC236}">
                <a16:creationId xmlns:a16="http://schemas.microsoft.com/office/drawing/2014/main" id="{AEE97E18-679D-48BD-A635-219191FD4094}"/>
              </a:ext>
            </a:extLst>
          </p:cNvPr>
          <p:cNvPicPr>
            <a:picLocks noChangeAspect="1"/>
          </p:cNvPicPr>
          <p:nvPr>
            <a:audioFile r:link="rId2"/>
            <p:extLst>
              <p:ext uri="{DAA4B4D4-6D71-4841-9C94-3DE7FCFB9230}">
                <p14:media xmlns:p14="http://schemas.microsoft.com/office/powerpoint/2010/main" r:embed="rId1"/>
              </p:ext>
            </p:extLst>
          </p:nvPr>
        </p:nvPicPr>
        <p:blipFill>
          <a:blip r:embed="rId7">
            <a:duotone>
              <a:prstClr val="black"/>
              <a:srgbClr val="552579">
                <a:tint val="45000"/>
                <a:satMod val="400000"/>
              </a:srgbClr>
            </a:duotone>
            <a:extLst>
              <a:ext uri="{BEBA8EAE-BF5A-486C-A8C5-ECC9F3942E4B}">
                <a14:imgProps xmlns:a14="http://schemas.microsoft.com/office/drawing/2010/main">
                  <a14:imgLayer r:embed="rId8">
                    <a14:imgEffect>
                      <a14:artisticCutout/>
                    </a14:imgEffect>
                  </a14:imgLayer>
                </a14:imgProps>
              </a:ext>
            </a:extLst>
          </a:blip>
          <a:stretch>
            <a:fillRect/>
          </a:stretch>
        </p:blipFill>
        <p:spPr>
          <a:xfrm flipH="1">
            <a:off x="5250048" y="4567237"/>
            <a:ext cx="1048533" cy="1048533"/>
          </a:xfrm>
          <a:prstGeom prst="rect">
            <a:avLst/>
          </a:prstGeom>
        </p:spPr>
      </p:pic>
    </p:spTree>
    <p:extLst>
      <p:ext uri="{BB962C8B-B14F-4D97-AF65-F5344CB8AC3E}">
        <p14:creationId xmlns:p14="http://schemas.microsoft.com/office/powerpoint/2010/main" val="1659096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46495"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10"/>
                </p:tgtEl>
              </p:cMediaNode>
            </p:audio>
          </p:childTnLst>
        </p:cTn>
      </p:par>
    </p:tnLst>
    <p:bldLst>
      <p:bldP spid="5" grpId="0"/>
      <p:bldP spid="6" grpId="0" build="p"/>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134BA9-B710-4D38-9D52-EC8F831FE143}"/>
              </a:ext>
            </a:extLst>
          </p:cNvPr>
          <p:cNvSpPr>
            <a:spLocks noGrp="1"/>
          </p:cNvSpPr>
          <p:nvPr>
            <p:ph idx="1"/>
          </p:nvPr>
        </p:nvSpPr>
        <p:spPr>
          <a:xfrm>
            <a:off x="2238659" y="1501491"/>
            <a:ext cx="4666681" cy="1927509"/>
          </a:xfrm>
        </p:spPr>
        <p:txBody>
          <a:bodyPr>
            <a:normAutofit/>
          </a:bodyPr>
          <a:lstStyle/>
          <a:p>
            <a:pPr marL="0" indent="0" algn="ctr">
              <a:buNone/>
            </a:pPr>
            <a:r>
              <a:rPr lang="en-US" sz="5400" dirty="0">
                <a:solidFill>
                  <a:srgbClr val="C00000"/>
                </a:solidFill>
                <a:latin typeface="Comic Sans MS" panose="030F0702030302020204" pitchFamily="66" charset="0"/>
                <a:cs typeface="AGA Dimnah Regular" pitchFamily="2" charset="-78"/>
              </a:rPr>
              <a:t>Goal Check </a:t>
            </a:r>
          </a:p>
          <a:p>
            <a:pPr marL="0" indent="0" algn="ctr">
              <a:buNone/>
            </a:pPr>
            <a:r>
              <a:rPr lang="ar-SA" sz="5400" dirty="0">
                <a:solidFill>
                  <a:srgbClr val="C00000"/>
                </a:solidFill>
                <a:latin typeface="Comic Sans MS" panose="030F0702030302020204" pitchFamily="66" charset="0"/>
                <a:cs typeface="+mj-cs"/>
              </a:rPr>
              <a:t>التحقق من الهدف </a:t>
            </a:r>
          </a:p>
        </p:txBody>
      </p:sp>
      <p:pic>
        <p:nvPicPr>
          <p:cNvPr id="4" name="صورة 3">
            <a:extLst>
              <a:ext uri="{FF2B5EF4-FFF2-40B4-BE49-F238E27FC236}">
                <a16:creationId xmlns:a16="http://schemas.microsoft.com/office/drawing/2014/main" id="{119FB601-2D19-4ABB-B87D-9E08F2C4748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tretch>
            <a:fillRect/>
          </a:stretch>
        </p:blipFill>
        <p:spPr>
          <a:xfrm>
            <a:off x="736907" y="3175284"/>
            <a:ext cx="3248239" cy="3165305"/>
          </a:xfrm>
          <a:prstGeom prst="rect">
            <a:avLst/>
          </a:prstGeom>
        </p:spPr>
      </p:pic>
    </p:spTree>
    <p:extLst>
      <p:ext uri="{BB962C8B-B14F-4D97-AF65-F5344CB8AC3E}">
        <p14:creationId xmlns:p14="http://schemas.microsoft.com/office/powerpoint/2010/main" val="71486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اوية مطوية 3">
            <a:extLst>
              <a:ext uri="{FF2B5EF4-FFF2-40B4-BE49-F238E27FC236}">
                <a16:creationId xmlns:a16="http://schemas.microsoft.com/office/drawing/2014/main" id="{BC73D175-2FE7-41F6-9129-67CF505DC199}"/>
              </a:ext>
            </a:extLst>
          </p:cNvPr>
          <p:cNvSpPr/>
          <p:nvPr/>
        </p:nvSpPr>
        <p:spPr>
          <a:xfrm>
            <a:off x="2490717" y="259307"/>
            <a:ext cx="6407624" cy="2074459"/>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cs typeface="+mj-cs"/>
              </a:rPr>
              <a:t>الهدف</a:t>
            </a:r>
            <a:endParaRPr lang="ar-SA" sz="4800" dirty="0">
              <a:cs typeface="+mj-cs"/>
            </a:endParaRPr>
          </a:p>
          <a:p>
            <a:pPr algn="ctr"/>
            <a:r>
              <a:rPr lang="ar-SA" sz="2800" dirty="0">
                <a:cs typeface="+mj-cs"/>
              </a:rPr>
              <a:t>أن يردد الطالب الأنشودة مع زميله </a:t>
            </a:r>
          </a:p>
          <a:p>
            <a:pPr algn="ctr"/>
            <a:r>
              <a:rPr lang="ar-SA" sz="2800" dirty="0">
                <a:cs typeface="+mj-cs"/>
              </a:rPr>
              <a:t>أن يطبق الطالب لعبة التفكير مع زميله </a:t>
            </a:r>
          </a:p>
        </p:txBody>
      </p:sp>
      <p:pic>
        <p:nvPicPr>
          <p:cNvPr id="2" name="صورة 1">
            <a:extLst>
              <a:ext uri="{FF2B5EF4-FFF2-40B4-BE49-F238E27FC236}">
                <a16:creationId xmlns:a16="http://schemas.microsoft.com/office/drawing/2014/main" id="{713922E2-0DC3-463A-BE70-D639C291CA72}"/>
              </a:ext>
            </a:extLst>
          </p:cNvPr>
          <p:cNvPicPr>
            <a:picLocks noChangeAspect="1"/>
          </p:cNvPicPr>
          <p:nvPr/>
        </p:nvPicPr>
        <p:blipFill>
          <a:blip r:embed="rId2"/>
          <a:stretch>
            <a:fillRect/>
          </a:stretch>
        </p:blipFill>
        <p:spPr>
          <a:xfrm>
            <a:off x="255754" y="2505430"/>
            <a:ext cx="7100389" cy="2126386"/>
          </a:xfrm>
          <a:prstGeom prst="rect">
            <a:avLst/>
          </a:prstGeom>
        </p:spPr>
      </p:pic>
    </p:spTree>
    <p:extLst>
      <p:ext uri="{BB962C8B-B14F-4D97-AF65-F5344CB8AC3E}">
        <p14:creationId xmlns:p14="http://schemas.microsoft.com/office/powerpoint/2010/main" val="123105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871979A-0D84-413B-97C1-334931DF63AA}"/>
              </a:ext>
            </a:extLst>
          </p:cNvPr>
          <p:cNvSpPr>
            <a:spLocks noGrp="1"/>
          </p:cNvSpPr>
          <p:nvPr>
            <p:ph idx="1"/>
          </p:nvPr>
        </p:nvSpPr>
        <p:spPr>
          <a:xfrm>
            <a:off x="3583807" y="1096045"/>
            <a:ext cx="4805281" cy="2923061"/>
          </a:xfrm>
        </p:spPr>
        <p:txBody>
          <a:bodyPr>
            <a:noAutofit/>
          </a:bodyPr>
          <a:lstStyle/>
          <a:p>
            <a:pPr marL="0" indent="0" algn="ctr" rtl="0">
              <a:buNone/>
            </a:pPr>
            <a:r>
              <a:rPr lang="en-US" sz="4400" b="1" dirty="0">
                <a:solidFill>
                  <a:srgbClr val="7030A0"/>
                </a:solidFill>
                <a:latin typeface="Comic Sans MS" panose="030F0702030302020204" pitchFamily="66" charset="0"/>
              </a:rPr>
              <a:t>Have a nice day </a:t>
            </a:r>
          </a:p>
          <a:p>
            <a:pPr marL="0" indent="0" algn="ctr" rtl="0">
              <a:buNone/>
            </a:pPr>
            <a:endParaRPr lang="en-US" sz="4400" b="1" dirty="0">
              <a:solidFill>
                <a:srgbClr val="7030A0"/>
              </a:solidFill>
              <a:latin typeface="Comic Sans MS" panose="030F0702030302020204" pitchFamily="66" charset="0"/>
            </a:endParaRPr>
          </a:p>
          <a:p>
            <a:pPr marL="0" indent="0" algn="ctr" rtl="0">
              <a:buNone/>
            </a:pPr>
            <a:r>
              <a:rPr lang="en-US" sz="4400" b="1" dirty="0">
                <a:solidFill>
                  <a:srgbClr val="7030A0"/>
                </a:solidFill>
                <a:latin typeface="Comic Sans MS" panose="030F0702030302020204" pitchFamily="66" charset="0"/>
              </a:rPr>
              <a:t>See you next class </a:t>
            </a:r>
            <a:endParaRPr lang="ar-SA" sz="4400" b="1" dirty="0">
              <a:solidFill>
                <a:srgbClr val="7030A0"/>
              </a:solidFill>
              <a:latin typeface="Comic Sans MS" panose="030F0702030302020204" pitchFamily="66" charset="0"/>
            </a:endParaRPr>
          </a:p>
        </p:txBody>
      </p:sp>
      <p:pic>
        <p:nvPicPr>
          <p:cNvPr id="6" name="صورة 5" descr="صورة تحتوي على رسم&#10;&#10;تم إنشاء الوصف تلقائياً">
            <a:extLst>
              <a:ext uri="{FF2B5EF4-FFF2-40B4-BE49-F238E27FC236}">
                <a16:creationId xmlns:a16="http://schemas.microsoft.com/office/drawing/2014/main" id="{633AA4AC-8948-432D-99DD-4ED52913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24" y="2942028"/>
            <a:ext cx="2743200" cy="3291840"/>
          </a:xfrm>
          <a:prstGeom prst="rect">
            <a:avLst/>
          </a:prstGeom>
        </p:spPr>
      </p:pic>
    </p:spTree>
    <p:extLst>
      <p:ext uri="{BB962C8B-B14F-4D97-AF65-F5344CB8AC3E}">
        <p14:creationId xmlns:p14="http://schemas.microsoft.com/office/powerpoint/2010/main" val="225576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641445" y="1982450"/>
            <a:ext cx="7861110" cy="2800767"/>
          </a:xfrm>
          <a:prstGeom prst="rect">
            <a:avLst/>
          </a:prstGeom>
          <a:noFill/>
        </p:spPr>
        <p:txBody>
          <a:bodyPr wrap="square" rtlCol="1">
            <a:spAutoFit/>
          </a:bodyPr>
          <a:lstStyle/>
          <a:p>
            <a:pPr algn="ctr"/>
            <a:r>
              <a:rPr lang="en-US" sz="8800" b="1" dirty="0">
                <a:solidFill>
                  <a:srgbClr val="552579"/>
                </a:solidFill>
                <a:latin typeface="Comic Sans MS" panose="030F0702030302020204" pitchFamily="66" charset="0"/>
              </a:rPr>
              <a:t>Feelings </a:t>
            </a:r>
          </a:p>
          <a:p>
            <a:pPr algn="ctr"/>
            <a:r>
              <a:rPr lang="ar-SA" sz="8800" b="1">
                <a:solidFill>
                  <a:srgbClr val="552579"/>
                </a:solidFill>
                <a:latin typeface="Comic Sans MS" panose="030F0702030302020204" pitchFamily="66" charset="0"/>
                <a:cs typeface="+mj-cs"/>
              </a:rPr>
              <a:t>المشاعر</a:t>
            </a:r>
            <a:endParaRPr lang="ar-SA" sz="88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3356186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641445" y="1982450"/>
            <a:ext cx="7861110" cy="1754326"/>
          </a:xfrm>
          <a:prstGeom prst="rect">
            <a:avLst/>
          </a:prstGeom>
          <a:noFill/>
        </p:spPr>
        <p:txBody>
          <a:bodyPr wrap="square" rtlCol="1">
            <a:spAutoFit/>
          </a:bodyPr>
          <a:lstStyle/>
          <a:p>
            <a:pPr algn="ctr"/>
            <a:r>
              <a:rPr lang="en-US" sz="4800" b="1" dirty="0">
                <a:solidFill>
                  <a:srgbClr val="552579"/>
                </a:solidFill>
                <a:latin typeface="Comic Sans MS" panose="030F0702030302020204" pitchFamily="66" charset="0"/>
              </a:rPr>
              <a:t>Rhythms and Sounds</a:t>
            </a:r>
          </a:p>
          <a:p>
            <a:pPr algn="ctr"/>
            <a:r>
              <a:rPr lang="ar-SA" sz="6000" b="1" dirty="0">
                <a:solidFill>
                  <a:srgbClr val="552579"/>
                </a:solidFill>
                <a:latin typeface="Comic Sans MS" panose="030F0702030302020204" pitchFamily="66" charset="0"/>
                <a:cs typeface="+mj-cs"/>
              </a:rPr>
              <a:t>الايقاعات والأصوات</a:t>
            </a:r>
            <a:endParaRPr lang="ar-SA" sz="60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2231036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F1134614-78FA-4EAB-BE80-082E46C0E7CA}"/>
              </a:ext>
            </a:extLst>
          </p:cNvPr>
          <p:cNvSpPr/>
          <p:nvPr/>
        </p:nvSpPr>
        <p:spPr>
          <a:xfrm>
            <a:off x="1599347" y="1446662"/>
            <a:ext cx="5945306" cy="2787555"/>
          </a:xfrm>
          <a:prstGeom prst="snip2SameRect">
            <a:avLst/>
          </a:prstGeom>
          <a:solidFill>
            <a:srgbClr val="E91FD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dirty="0">
                <a:latin typeface="Comic Sans MS" panose="030F0702030302020204" pitchFamily="66" charset="0"/>
              </a:rPr>
              <a:t>Materials :</a:t>
            </a:r>
          </a:p>
          <a:p>
            <a:pPr algn="ctr"/>
            <a:endParaRPr lang="en-US" sz="3200" dirty="0">
              <a:latin typeface="Comic Sans MS" panose="030F0702030302020204" pitchFamily="66" charset="0"/>
            </a:endParaRPr>
          </a:p>
          <a:p>
            <a:r>
              <a:rPr lang="en-US" sz="3200" dirty="0">
                <a:latin typeface="Comic Sans MS" panose="030F0702030302020204" pitchFamily="66" charset="0"/>
              </a:rPr>
              <a:t>Classroom English poster </a:t>
            </a:r>
          </a:p>
          <a:p>
            <a:r>
              <a:rPr lang="en-US" sz="3200" dirty="0">
                <a:latin typeface="Comic Sans MS" panose="030F0702030302020204" pitchFamily="66" charset="0"/>
              </a:rPr>
              <a:t>My body flashcard </a:t>
            </a:r>
          </a:p>
        </p:txBody>
      </p:sp>
    </p:spTree>
    <p:extLst>
      <p:ext uri="{BB962C8B-B14F-4D97-AF65-F5344CB8AC3E}">
        <p14:creationId xmlns:p14="http://schemas.microsoft.com/office/powerpoint/2010/main" val="7985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علوية مقصوصة 3">
            <a:extLst>
              <a:ext uri="{FF2B5EF4-FFF2-40B4-BE49-F238E27FC236}">
                <a16:creationId xmlns:a16="http://schemas.microsoft.com/office/drawing/2014/main" id="{CED91018-99B9-40A5-88ED-5D8E2F192A09}"/>
              </a:ext>
            </a:extLst>
          </p:cNvPr>
          <p:cNvSpPr/>
          <p:nvPr/>
        </p:nvSpPr>
        <p:spPr>
          <a:xfrm>
            <a:off x="1460311" y="436728"/>
            <a:ext cx="6673755" cy="4462818"/>
          </a:xfrm>
          <a:prstGeom prst="snip2Same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latin typeface="Comic Sans MS" panose="030F0702030302020204" pitchFamily="66" charset="0"/>
              </a:rPr>
              <a:t>Strategy</a:t>
            </a:r>
            <a:r>
              <a:rPr lang="en-US" sz="2000" dirty="0">
                <a:latin typeface="Comic Sans MS" panose="030F0702030302020204" pitchFamily="66" charset="0"/>
              </a:rPr>
              <a:t>  :</a:t>
            </a:r>
          </a:p>
          <a:p>
            <a:pPr algn="ctr"/>
            <a:endParaRPr lang="en-US" sz="2000" dirty="0">
              <a:latin typeface="Comic Sans MS" panose="030F0702030302020204" pitchFamily="66" charset="0"/>
            </a:endParaRPr>
          </a:p>
          <a:p>
            <a:r>
              <a:rPr lang="en-US" sz="2000" dirty="0">
                <a:latin typeface="Comic Sans MS" panose="030F0702030302020204" pitchFamily="66" charset="0"/>
              </a:rPr>
              <a:t>The Teacher Says : </a:t>
            </a:r>
          </a:p>
          <a:p>
            <a:r>
              <a:rPr lang="en-US" sz="2000" dirty="0">
                <a:latin typeface="Comic Sans MS" panose="030F0702030302020204" pitchFamily="66" charset="0"/>
              </a:rPr>
              <a:t>The object of the game is to follow what “The Teacher” says to do. You must only do the action when it is prefaced with, “The Teacher says…” If just the action is said and the student does the action, that student is out of the game and must sit down. When playing this game, “Teacher” always does the actions to try and trick the players into doing what he/she says, even when they aren’t supposed to.</a:t>
            </a:r>
            <a:endParaRPr lang="ar-SA" sz="2000" dirty="0">
              <a:latin typeface="Comic Sans MS" panose="030F0702030302020204" pitchFamily="66" charset="0"/>
            </a:endParaRPr>
          </a:p>
        </p:txBody>
      </p:sp>
    </p:spTree>
    <p:extLst>
      <p:ext uri="{BB962C8B-B14F-4D97-AF65-F5344CB8AC3E}">
        <p14:creationId xmlns:p14="http://schemas.microsoft.com/office/powerpoint/2010/main" val="203090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484495" y="1674674"/>
            <a:ext cx="8175009" cy="1754326"/>
          </a:xfrm>
          <a:prstGeom prst="rect">
            <a:avLst/>
          </a:prstGeom>
          <a:noFill/>
        </p:spPr>
        <p:txBody>
          <a:bodyPr wrap="square" rtlCol="1">
            <a:spAutoFit/>
          </a:bodyPr>
          <a:lstStyle/>
          <a:p>
            <a:pPr algn="ctr"/>
            <a:r>
              <a:rPr lang="en-US" sz="4800" b="1" dirty="0">
                <a:solidFill>
                  <a:srgbClr val="552579"/>
                </a:solidFill>
                <a:latin typeface="Comic Sans MS" panose="030F0702030302020204" pitchFamily="66" charset="0"/>
              </a:rPr>
              <a:t>Review the previous lesson </a:t>
            </a:r>
          </a:p>
          <a:p>
            <a:pPr algn="ctr"/>
            <a:r>
              <a:rPr lang="ar-SA" sz="6000" b="1" dirty="0">
                <a:solidFill>
                  <a:srgbClr val="552579"/>
                </a:solidFill>
                <a:latin typeface="Comic Sans MS" panose="030F0702030302020204" pitchFamily="66" charset="0"/>
                <a:cs typeface="+mj-cs"/>
              </a:rPr>
              <a:t>مراجعة سريعة للدرس السابق</a:t>
            </a:r>
            <a:endParaRPr lang="ar-SA" sz="6000" dirty="0">
              <a:solidFill>
                <a:srgbClr val="552579"/>
              </a:solidFill>
              <a:latin typeface="Comic Sans MS" panose="030F0702030302020204" pitchFamily="66" charset="0"/>
              <a:cs typeface="+mj-cs"/>
            </a:endParaRPr>
          </a:p>
        </p:txBody>
      </p:sp>
      <p:pic>
        <p:nvPicPr>
          <p:cNvPr id="1026" name="Picture 2" descr="Countdown Timer by POWr App Reviews - Countdown Timer by POWr ...">
            <a:extLst>
              <a:ext uri="{FF2B5EF4-FFF2-40B4-BE49-F238E27FC236}">
                <a16:creationId xmlns:a16="http://schemas.microsoft.com/office/drawing/2014/main" id="{38EDE6DC-6EC7-4E11-9B29-C82521F3459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3917" y1="40750" x2="43917" y2="40750"/>
                        <a14:foregroundMark x1="44167" y1="37500" x2="44167" y2="37500"/>
                        <a14:foregroundMark x1="45000" y1="34250" x2="38250" y2="41000"/>
                        <a14:foregroundMark x1="38250" y1="41000" x2="40667" y2="44083"/>
                      </a14:backgroundRemoval>
                    </a14:imgEffect>
                  </a14:imgLayer>
                </a14:imgProps>
              </a:ext>
              <a:ext uri="{28A0092B-C50C-407E-A947-70E740481C1C}">
                <a14:useLocalDpi xmlns:a14="http://schemas.microsoft.com/office/drawing/2010/main" val="0"/>
              </a:ext>
            </a:extLst>
          </a:blip>
          <a:srcRect l="14675" t="10779" r="15196" b="14936"/>
          <a:stretch/>
        </p:blipFill>
        <p:spPr bwMode="auto">
          <a:xfrm>
            <a:off x="627798" y="3428999"/>
            <a:ext cx="2647665" cy="280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04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016108CE-BE12-4FB9-900D-74D77B4DE18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956" b="91837" l="5540" r="91136">
                        <a14:foregroundMark x1="52078" y1="13120" x2="52078" y2="13120"/>
                        <a14:foregroundMark x1="60665" y1="9621" x2="25208" y2="28571"/>
                        <a14:foregroundMark x1="8033" y1="25948" x2="8033" y2="25948"/>
                        <a14:foregroundMark x1="52078" y1="89796" x2="63989" y2="92128"/>
                        <a14:foregroundMark x1="63989" y1="92128" x2="73961" y2="90962"/>
                        <a14:foregroundMark x1="91136" y1="24198" x2="89474" y2="35569"/>
                        <a14:foregroundMark x1="77839" y1="43149" x2="59003" y2="58601"/>
                        <a14:foregroundMark x1="53463" y1="64140" x2="62881" y2="65598"/>
                        <a14:foregroundMark x1="83934" y1="60350" x2="76731" y2="63265"/>
                        <a14:foregroundMark x1="76731" y1="53936" x2="63989" y2="50437"/>
                        <a14:foregroundMark x1="63989" y1="50437" x2="54294" y2="43440"/>
                        <a14:foregroundMark x1="54294" y1="43440" x2="54294" y2="43149"/>
                        <a14:foregroundMark x1="81163" y1="63265" x2="77562" y2="66472"/>
                        <a14:foregroundMark x1="70083" y1="16327" x2="70083" y2="16327"/>
                        <a14:foregroundMark x1="63712" y1="8163" x2="27424" y2="8163"/>
                        <a14:foregroundMark x1="27424" y1="8163" x2="20776" y2="19825"/>
                        <a14:foregroundMark x1="20776" y1="19825" x2="20499" y2="21866"/>
                        <a14:foregroundMark x1="5817" y1="25656" x2="5817" y2="25656"/>
                        <a14:foregroundMark x1="30194" y1="8455" x2="55956" y2="4956"/>
                        <a14:foregroundMark x1="55956" y1="4956" x2="66482" y2="10496"/>
                        <a14:foregroundMark x1="66482" y1="10496" x2="67313" y2="12245"/>
                        <a14:foregroundMark x1="70637" y1="32070" x2="64820" y2="49271"/>
                        <a14:foregroundMark x1="54571" y1="44606" x2="66482" y2="44606"/>
                      </a14:backgroundRemoval>
                    </a14:imgEffect>
                  </a14:imgLayer>
                </a14:imgProps>
              </a:ext>
            </a:extLst>
          </a:blip>
          <a:stretch>
            <a:fillRect/>
          </a:stretch>
        </p:blipFill>
        <p:spPr>
          <a:xfrm>
            <a:off x="3739487" y="93684"/>
            <a:ext cx="5267683" cy="5005029"/>
          </a:xfrm>
          <a:prstGeom prst="rect">
            <a:avLst/>
          </a:prstGeom>
        </p:spPr>
      </p:pic>
      <p:pic>
        <p:nvPicPr>
          <p:cNvPr id="6" name="صورة 5">
            <a:extLst>
              <a:ext uri="{FF2B5EF4-FFF2-40B4-BE49-F238E27FC236}">
                <a16:creationId xmlns:a16="http://schemas.microsoft.com/office/drawing/2014/main" id="{4C31687A-2695-46E4-9836-6B97D0CBEC8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831" b="94169" l="9783" r="89946">
                        <a14:foregroundMark x1="54620" y1="6122" x2="20380" y2="9329"/>
                        <a14:foregroundMark x1="66848" y1="68805" x2="74728" y2="82216"/>
                        <a14:foregroundMark x1="74728" y1="82216" x2="88859" y2="89796"/>
                        <a14:foregroundMark x1="88859" y1="89796" x2="89402" y2="89796"/>
                        <a14:foregroundMark x1="88587" y1="90087" x2="32609" y2="85131"/>
                        <a14:foregroundMark x1="35326" y1="64723" x2="53804" y2="72303"/>
                        <a14:foregroundMark x1="39402" y1="67638" x2="39946" y2="70262"/>
                        <a14:foregroundMark x1="83967" y1="78426" x2="88587" y2="94169"/>
                        <a14:foregroundMark x1="88587" y1="94169" x2="73370" y2="94169"/>
                        <a14:foregroundMark x1="73370" y1="94169" x2="74185" y2="81341"/>
                        <a14:foregroundMark x1="74185" y1="81341" x2="74185" y2="81341"/>
                        <a14:foregroundMark x1="79076" y1="74636" x2="79891" y2="80758"/>
                      </a14:backgroundRemoval>
                    </a14:imgEffect>
                  </a14:imgLayer>
                </a14:imgProps>
              </a:ext>
            </a:extLst>
          </a:blip>
          <a:stretch>
            <a:fillRect/>
          </a:stretch>
        </p:blipFill>
        <p:spPr>
          <a:xfrm>
            <a:off x="262050" y="1951629"/>
            <a:ext cx="4768899" cy="4444926"/>
          </a:xfrm>
          <a:prstGeom prst="rect">
            <a:avLst/>
          </a:prstGeom>
        </p:spPr>
      </p:pic>
    </p:spTree>
    <p:extLst>
      <p:ext uri="{BB962C8B-B14F-4D97-AF65-F5344CB8AC3E}">
        <p14:creationId xmlns:p14="http://schemas.microsoft.com/office/powerpoint/2010/main" val="2957466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91069" y="2224587"/>
            <a:ext cx="1624083" cy="3847207"/>
          </a:xfrm>
          <a:prstGeom prst="rect">
            <a:avLst/>
          </a:prstGeom>
          <a:noFill/>
        </p:spPr>
        <p:txBody>
          <a:bodyPr wrap="square" rtlCol="1">
            <a:spAutoFit/>
          </a:bodyPr>
          <a:lstStyle/>
          <a:p>
            <a:pPr algn="ctr"/>
            <a:r>
              <a:rPr lang="en-US" sz="3600" dirty="0">
                <a:solidFill>
                  <a:srgbClr val="7030A0"/>
                </a:solidFill>
                <a:latin typeface="Comic Sans MS" panose="030F0702030302020204" pitchFamily="66" charset="0"/>
              </a:rPr>
              <a:t>Chant  and do </a:t>
            </a:r>
          </a:p>
          <a:p>
            <a:pPr algn="ctr"/>
            <a:endParaRPr lang="en-US" sz="2800" dirty="0">
              <a:solidFill>
                <a:srgbClr val="7030A0"/>
              </a:solidFill>
            </a:endParaRPr>
          </a:p>
          <a:p>
            <a:pPr algn="ctr"/>
            <a:r>
              <a:rPr lang="ar-SA" sz="3600" dirty="0">
                <a:solidFill>
                  <a:srgbClr val="7030A0"/>
                </a:solidFill>
                <a:cs typeface="+mj-cs"/>
              </a:rPr>
              <a:t>ردد الأنشودة مع تطبيق الحركات</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709684" y="1569494"/>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1</a:t>
            </a:r>
            <a:endParaRPr lang="ar-SA" sz="3200" dirty="0"/>
          </a:p>
        </p:txBody>
      </p:sp>
      <p:pic>
        <p:nvPicPr>
          <p:cNvPr id="2" name="صورة 1">
            <a:extLst>
              <a:ext uri="{FF2B5EF4-FFF2-40B4-BE49-F238E27FC236}">
                <a16:creationId xmlns:a16="http://schemas.microsoft.com/office/drawing/2014/main" id="{DF70012D-AC49-4A61-9034-8A7DAC6293F7}"/>
              </a:ext>
            </a:extLst>
          </p:cNvPr>
          <p:cNvPicPr>
            <a:picLocks noChangeAspect="1"/>
          </p:cNvPicPr>
          <p:nvPr/>
        </p:nvPicPr>
        <p:blipFill>
          <a:blip r:embed="rId4"/>
          <a:stretch>
            <a:fillRect/>
          </a:stretch>
        </p:blipFill>
        <p:spPr>
          <a:xfrm>
            <a:off x="1967694" y="234785"/>
            <a:ext cx="6985237" cy="4582875"/>
          </a:xfrm>
          <a:prstGeom prst="rect">
            <a:avLst/>
          </a:prstGeom>
        </p:spPr>
      </p:pic>
      <p:pic>
        <p:nvPicPr>
          <p:cNvPr id="3" name="We Can 3 (2016) SB_CD 1_05">
            <a:hlinkClick r:id="" action="ppaction://media"/>
            <a:extLst>
              <a:ext uri="{FF2B5EF4-FFF2-40B4-BE49-F238E27FC236}">
                <a16:creationId xmlns:a16="http://schemas.microsoft.com/office/drawing/2014/main" id="{0FE2EA2A-62D1-4932-AC54-EF3C6FF36822}"/>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WatercolorSponge/>
                    </a14:imgEffect>
                  </a14:imgLayer>
                </a14:imgProps>
              </a:ext>
            </a:extLst>
          </a:blip>
          <a:stretch>
            <a:fillRect/>
          </a:stretch>
        </p:blipFill>
        <p:spPr>
          <a:xfrm>
            <a:off x="1967694" y="5043663"/>
            <a:ext cx="1028131" cy="1028131"/>
          </a:xfrm>
          <a:prstGeom prst="rect">
            <a:avLst/>
          </a:prstGeom>
        </p:spPr>
      </p:pic>
    </p:spTree>
    <p:extLst>
      <p:ext uri="{BB962C8B-B14F-4D97-AF65-F5344CB8AC3E}">
        <p14:creationId xmlns:p14="http://schemas.microsoft.com/office/powerpoint/2010/main" val="237999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409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3"/>
                </p:tgtEl>
              </p:cMediaNode>
            </p:audio>
          </p:childTnLst>
        </p:cTn>
      </p:par>
    </p:tnLst>
    <p:bldLst>
      <p:bldP spid="5" grpId="0"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204717" y="2673579"/>
            <a:ext cx="2456597" cy="2923877"/>
          </a:xfrm>
          <a:prstGeom prst="rect">
            <a:avLst/>
          </a:prstGeom>
          <a:noFill/>
        </p:spPr>
        <p:txBody>
          <a:bodyPr wrap="square" rtlCol="1">
            <a:spAutoFit/>
          </a:bodyPr>
          <a:lstStyle/>
          <a:p>
            <a:pPr algn="ctr"/>
            <a:r>
              <a:rPr lang="en-US" sz="3200" dirty="0">
                <a:solidFill>
                  <a:srgbClr val="7030A0"/>
                </a:solidFill>
                <a:latin typeface="Comic Sans MS" panose="030F0702030302020204" pitchFamily="66" charset="0"/>
              </a:rPr>
              <a:t>Listen , say , and match</a:t>
            </a:r>
          </a:p>
          <a:p>
            <a:pPr algn="ctr"/>
            <a:endParaRPr lang="en-US" sz="2400" dirty="0">
              <a:solidFill>
                <a:srgbClr val="7030A0"/>
              </a:solidFill>
            </a:endParaRPr>
          </a:p>
          <a:p>
            <a:pPr algn="ctr"/>
            <a:r>
              <a:rPr lang="ar-SA" sz="3200" dirty="0">
                <a:solidFill>
                  <a:srgbClr val="7030A0"/>
                </a:solidFill>
                <a:cs typeface="+mj-cs"/>
              </a:rPr>
              <a:t>استمع ، انطق ، ثم صل الكلمة للصورة</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1160060" y="2014575"/>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2</a:t>
            </a:r>
            <a:endParaRPr lang="ar-SA" sz="3200" dirty="0"/>
          </a:p>
        </p:txBody>
      </p:sp>
      <p:pic>
        <p:nvPicPr>
          <p:cNvPr id="4" name="صورة 3">
            <a:extLst>
              <a:ext uri="{FF2B5EF4-FFF2-40B4-BE49-F238E27FC236}">
                <a16:creationId xmlns:a16="http://schemas.microsoft.com/office/drawing/2014/main" id="{7047F31B-1A3E-469C-A074-FFB1D8D2C292}"/>
              </a:ext>
            </a:extLst>
          </p:cNvPr>
          <p:cNvPicPr>
            <a:picLocks noChangeAspect="1"/>
          </p:cNvPicPr>
          <p:nvPr/>
        </p:nvPicPr>
        <p:blipFill>
          <a:blip r:embed="rId4"/>
          <a:stretch>
            <a:fillRect/>
          </a:stretch>
        </p:blipFill>
        <p:spPr>
          <a:xfrm>
            <a:off x="3044436" y="2014575"/>
            <a:ext cx="5894847" cy="2707517"/>
          </a:xfrm>
          <a:prstGeom prst="rect">
            <a:avLst/>
          </a:prstGeom>
        </p:spPr>
      </p:pic>
      <p:pic>
        <p:nvPicPr>
          <p:cNvPr id="7" name="We Can 3 (2016) SB_CD 1_06">
            <a:hlinkClick r:id="" action="ppaction://media"/>
            <a:extLst>
              <a:ext uri="{FF2B5EF4-FFF2-40B4-BE49-F238E27FC236}">
                <a16:creationId xmlns:a16="http://schemas.microsoft.com/office/drawing/2014/main" id="{FC1CDA02-E958-4290-BA0A-A8F233828BD6}"/>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LightScreen/>
                    </a14:imgEffect>
                  </a14:imgLayer>
                </a14:imgProps>
              </a:ext>
            </a:extLst>
          </a:blip>
          <a:stretch>
            <a:fillRect/>
          </a:stretch>
        </p:blipFill>
        <p:spPr>
          <a:xfrm>
            <a:off x="3044436" y="490182"/>
            <a:ext cx="1120254" cy="1120254"/>
          </a:xfrm>
          <a:prstGeom prst="rect">
            <a:avLst/>
          </a:prstGeom>
        </p:spPr>
      </p:pic>
      <p:sp>
        <p:nvSpPr>
          <p:cNvPr id="10" name="شكل حر: شكل 9">
            <a:extLst>
              <a:ext uri="{FF2B5EF4-FFF2-40B4-BE49-F238E27FC236}">
                <a16:creationId xmlns:a16="http://schemas.microsoft.com/office/drawing/2014/main" id="{289978C0-2A0C-49B1-AF21-6F1C06C26858}"/>
              </a:ext>
            </a:extLst>
          </p:cNvPr>
          <p:cNvSpPr/>
          <p:nvPr/>
        </p:nvSpPr>
        <p:spPr>
          <a:xfrm>
            <a:off x="6714699" y="3398293"/>
            <a:ext cx="1146411" cy="982690"/>
          </a:xfrm>
          <a:custGeom>
            <a:avLst/>
            <a:gdLst>
              <a:gd name="connsiteX0" fmla="*/ 0 w 1146411"/>
              <a:gd name="connsiteY0" fmla="*/ 0 h 982690"/>
              <a:gd name="connsiteX1" fmla="*/ 68238 w 1146411"/>
              <a:gd name="connsiteY1" fmla="*/ 27295 h 982690"/>
              <a:gd name="connsiteX2" fmla="*/ 109182 w 1146411"/>
              <a:gd name="connsiteY2" fmla="*/ 40943 h 982690"/>
              <a:gd name="connsiteX3" fmla="*/ 150125 w 1146411"/>
              <a:gd name="connsiteY3" fmla="*/ 81886 h 982690"/>
              <a:gd name="connsiteX4" fmla="*/ 204716 w 1146411"/>
              <a:gd name="connsiteY4" fmla="*/ 109182 h 982690"/>
              <a:gd name="connsiteX5" fmla="*/ 245659 w 1146411"/>
              <a:gd name="connsiteY5" fmla="*/ 150125 h 982690"/>
              <a:gd name="connsiteX6" fmla="*/ 286602 w 1146411"/>
              <a:gd name="connsiteY6" fmla="*/ 177420 h 982690"/>
              <a:gd name="connsiteX7" fmla="*/ 341194 w 1146411"/>
              <a:gd name="connsiteY7" fmla="*/ 259307 h 982690"/>
              <a:gd name="connsiteX8" fmla="*/ 354841 w 1146411"/>
              <a:gd name="connsiteY8" fmla="*/ 300250 h 982690"/>
              <a:gd name="connsiteX9" fmla="*/ 382137 w 1146411"/>
              <a:gd name="connsiteY9" fmla="*/ 341194 h 982690"/>
              <a:gd name="connsiteX10" fmla="*/ 395785 w 1146411"/>
              <a:gd name="connsiteY10" fmla="*/ 382137 h 982690"/>
              <a:gd name="connsiteX11" fmla="*/ 504967 w 1146411"/>
              <a:gd name="connsiteY11" fmla="*/ 518614 h 982690"/>
              <a:gd name="connsiteX12" fmla="*/ 573205 w 1146411"/>
              <a:gd name="connsiteY12" fmla="*/ 641444 h 982690"/>
              <a:gd name="connsiteX13" fmla="*/ 614149 w 1146411"/>
              <a:gd name="connsiteY13" fmla="*/ 668740 h 982690"/>
              <a:gd name="connsiteX14" fmla="*/ 627797 w 1146411"/>
              <a:gd name="connsiteY14" fmla="*/ 709683 h 982690"/>
              <a:gd name="connsiteX15" fmla="*/ 682388 w 1146411"/>
              <a:gd name="connsiteY15" fmla="*/ 723331 h 982690"/>
              <a:gd name="connsiteX16" fmla="*/ 764274 w 1146411"/>
              <a:gd name="connsiteY16" fmla="*/ 791570 h 982690"/>
              <a:gd name="connsiteX17" fmla="*/ 805217 w 1146411"/>
              <a:gd name="connsiteY17" fmla="*/ 805217 h 982690"/>
              <a:gd name="connsiteX18" fmla="*/ 887104 w 1146411"/>
              <a:gd name="connsiteY18" fmla="*/ 846161 h 982690"/>
              <a:gd name="connsiteX19" fmla="*/ 968991 w 1146411"/>
              <a:gd name="connsiteY19" fmla="*/ 887104 h 982690"/>
              <a:gd name="connsiteX20" fmla="*/ 1050877 w 1146411"/>
              <a:gd name="connsiteY20" fmla="*/ 941695 h 982690"/>
              <a:gd name="connsiteX21" fmla="*/ 1091820 w 1146411"/>
              <a:gd name="connsiteY21" fmla="*/ 955343 h 982690"/>
              <a:gd name="connsiteX22" fmla="*/ 1146411 w 1146411"/>
              <a:gd name="connsiteY22" fmla="*/ 982638 h 98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6411" h="982690">
                <a:moveTo>
                  <a:pt x="0" y="0"/>
                </a:moveTo>
                <a:cubicBezTo>
                  <a:pt x="22746" y="9098"/>
                  <a:pt x="45300" y="18693"/>
                  <a:pt x="68238" y="27295"/>
                </a:cubicBezTo>
                <a:cubicBezTo>
                  <a:pt x="81708" y="32346"/>
                  <a:pt x="97212" y="32963"/>
                  <a:pt x="109182" y="40943"/>
                </a:cubicBezTo>
                <a:cubicBezTo>
                  <a:pt x="125241" y="51649"/>
                  <a:pt x="134419" y="70668"/>
                  <a:pt x="150125" y="81886"/>
                </a:cubicBezTo>
                <a:cubicBezTo>
                  <a:pt x="166680" y="93711"/>
                  <a:pt x="188161" y="97357"/>
                  <a:pt x="204716" y="109182"/>
                </a:cubicBezTo>
                <a:cubicBezTo>
                  <a:pt x="220422" y="120400"/>
                  <a:pt x="230832" y="137769"/>
                  <a:pt x="245659" y="150125"/>
                </a:cubicBezTo>
                <a:cubicBezTo>
                  <a:pt x="258260" y="160626"/>
                  <a:pt x="272954" y="168322"/>
                  <a:pt x="286602" y="177420"/>
                </a:cubicBezTo>
                <a:cubicBezTo>
                  <a:pt x="319054" y="274776"/>
                  <a:pt x="273038" y="157074"/>
                  <a:pt x="341194" y="259307"/>
                </a:cubicBezTo>
                <a:cubicBezTo>
                  <a:pt x="349174" y="271277"/>
                  <a:pt x="348408" y="287383"/>
                  <a:pt x="354841" y="300250"/>
                </a:cubicBezTo>
                <a:cubicBezTo>
                  <a:pt x="362177" y="314921"/>
                  <a:pt x="374801" y="326523"/>
                  <a:pt x="382137" y="341194"/>
                </a:cubicBezTo>
                <a:cubicBezTo>
                  <a:pt x="388571" y="354061"/>
                  <a:pt x="388799" y="369561"/>
                  <a:pt x="395785" y="382137"/>
                </a:cubicBezTo>
                <a:cubicBezTo>
                  <a:pt x="438826" y="459611"/>
                  <a:pt x="447438" y="461085"/>
                  <a:pt x="504967" y="518614"/>
                </a:cubicBezTo>
                <a:cubicBezTo>
                  <a:pt x="519188" y="561281"/>
                  <a:pt x="532978" y="614626"/>
                  <a:pt x="573205" y="641444"/>
                </a:cubicBezTo>
                <a:lnTo>
                  <a:pt x="614149" y="668740"/>
                </a:lnTo>
                <a:cubicBezTo>
                  <a:pt x="618698" y="682388"/>
                  <a:pt x="616563" y="700696"/>
                  <a:pt x="627797" y="709683"/>
                </a:cubicBezTo>
                <a:cubicBezTo>
                  <a:pt x="642444" y="721400"/>
                  <a:pt x="665148" y="715942"/>
                  <a:pt x="682388" y="723331"/>
                </a:cubicBezTo>
                <a:cubicBezTo>
                  <a:pt x="744904" y="750124"/>
                  <a:pt x="705245" y="752217"/>
                  <a:pt x="764274" y="791570"/>
                </a:cubicBezTo>
                <a:cubicBezTo>
                  <a:pt x="776244" y="799550"/>
                  <a:pt x="791569" y="800668"/>
                  <a:pt x="805217" y="805217"/>
                </a:cubicBezTo>
                <a:cubicBezTo>
                  <a:pt x="922554" y="883441"/>
                  <a:pt x="774099" y="789658"/>
                  <a:pt x="887104" y="846161"/>
                </a:cubicBezTo>
                <a:cubicBezTo>
                  <a:pt x="992928" y="899073"/>
                  <a:pt x="866079" y="852800"/>
                  <a:pt x="968991" y="887104"/>
                </a:cubicBezTo>
                <a:cubicBezTo>
                  <a:pt x="996286" y="905301"/>
                  <a:pt x="1019756" y="931321"/>
                  <a:pt x="1050877" y="941695"/>
                </a:cubicBezTo>
                <a:cubicBezTo>
                  <a:pt x="1064525" y="946244"/>
                  <a:pt x="1078953" y="948909"/>
                  <a:pt x="1091820" y="955343"/>
                </a:cubicBezTo>
                <a:cubicBezTo>
                  <a:pt x="1151457" y="985161"/>
                  <a:pt x="1112227" y="982638"/>
                  <a:pt x="1146411" y="98263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شكل حر: شكل 10">
            <a:extLst>
              <a:ext uri="{FF2B5EF4-FFF2-40B4-BE49-F238E27FC236}">
                <a16:creationId xmlns:a16="http://schemas.microsoft.com/office/drawing/2014/main" id="{40FC1328-A6C9-4A03-B0B3-E1646B26341A}"/>
              </a:ext>
            </a:extLst>
          </p:cNvPr>
          <p:cNvSpPr/>
          <p:nvPr/>
        </p:nvSpPr>
        <p:spPr>
          <a:xfrm>
            <a:off x="4092646" y="3370997"/>
            <a:ext cx="2294506" cy="818866"/>
          </a:xfrm>
          <a:custGeom>
            <a:avLst/>
            <a:gdLst>
              <a:gd name="connsiteX0" fmla="*/ 2294506 w 2294506"/>
              <a:gd name="connsiteY0" fmla="*/ 818866 h 818866"/>
              <a:gd name="connsiteX1" fmla="*/ 2171676 w 2294506"/>
              <a:gd name="connsiteY1" fmla="*/ 736979 h 818866"/>
              <a:gd name="connsiteX2" fmla="*/ 2089790 w 2294506"/>
              <a:gd name="connsiteY2" fmla="*/ 696036 h 818866"/>
              <a:gd name="connsiteX3" fmla="*/ 2048847 w 2294506"/>
              <a:gd name="connsiteY3" fmla="*/ 682388 h 818866"/>
              <a:gd name="connsiteX4" fmla="*/ 1898721 w 2294506"/>
              <a:gd name="connsiteY4" fmla="*/ 600502 h 818866"/>
              <a:gd name="connsiteX5" fmla="*/ 1775891 w 2294506"/>
              <a:gd name="connsiteY5" fmla="*/ 559558 h 818866"/>
              <a:gd name="connsiteX6" fmla="*/ 1734948 w 2294506"/>
              <a:gd name="connsiteY6" fmla="*/ 545910 h 818866"/>
              <a:gd name="connsiteX7" fmla="*/ 1694005 w 2294506"/>
              <a:gd name="connsiteY7" fmla="*/ 518615 h 818866"/>
              <a:gd name="connsiteX8" fmla="*/ 1612118 w 2294506"/>
              <a:gd name="connsiteY8" fmla="*/ 491319 h 818866"/>
              <a:gd name="connsiteX9" fmla="*/ 1461993 w 2294506"/>
              <a:gd name="connsiteY9" fmla="*/ 423081 h 818866"/>
              <a:gd name="connsiteX10" fmla="*/ 1393754 w 2294506"/>
              <a:gd name="connsiteY10" fmla="*/ 395785 h 818866"/>
              <a:gd name="connsiteX11" fmla="*/ 1229981 w 2294506"/>
              <a:gd name="connsiteY11" fmla="*/ 368490 h 818866"/>
              <a:gd name="connsiteX12" fmla="*/ 1107151 w 2294506"/>
              <a:gd name="connsiteY12" fmla="*/ 341194 h 818866"/>
              <a:gd name="connsiteX13" fmla="*/ 1025264 w 2294506"/>
              <a:gd name="connsiteY13" fmla="*/ 313899 h 818866"/>
              <a:gd name="connsiteX14" fmla="*/ 984321 w 2294506"/>
              <a:gd name="connsiteY14" fmla="*/ 300251 h 818866"/>
              <a:gd name="connsiteX15" fmla="*/ 929730 w 2294506"/>
              <a:gd name="connsiteY15" fmla="*/ 286603 h 818866"/>
              <a:gd name="connsiteX16" fmla="*/ 847844 w 2294506"/>
              <a:gd name="connsiteY16" fmla="*/ 259307 h 818866"/>
              <a:gd name="connsiteX17" fmla="*/ 806900 w 2294506"/>
              <a:gd name="connsiteY17" fmla="*/ 245660 h 818866"/>
              <a:gd name="connsiteX18" fmla="*/ 725014 w 2294506"/>
              <a:gd name="connsiteY18" fmla="*/ 232012 h 818866"/>
              <a:gd name="connsiteX19" fmla="*/ 643127 w 2294506"/>
              <a:gd name="connsiteY19" fmla="*/ 204716 h 818866"/>
              <a:gd name="connsiteX20" fmla="*/ 574888 w 2294506"/>
              <a:gd name="connsiteY20" fmla="*/ 191069 h 818866"/>
              <a:gd name="connsiteX21" fmla="*/ 411115 w 2294506"/>
              <a:gd name="connsiteY21" fmla="*/ 136478 h 818866"/>
              <a:gd name="connsiteX22" fmla="*/ 274638 w 2294506"/>
              <a:gd name="connsiteY22" fmla="*/ 95534 h 818866"/>
              <a:gd name="connsiteX23" fmla="*/ 233694 w 2294506"/>
              <a:gd name="connsiteY23" fmla="*/ 81887 h 818866"/>
              <a:gd name="connsiteX24" fmla="*/ 192751 w 2294506"/>
              <a:gd name="connsiteY24" fmla="*/ 68239 h 818866"/>
              <a:gd name="connsiteX25" fmla="*/ 138160 w 2294506"/>
              <a:gd name="connsiteY25" fmla="*/ 54591 h 818866"/>
              <a:gd name="connsiteX26" fmla="*/ 97217 w 2294506"/>
              <a:gd name="connsiteY26" fmla="*/ 40943 h 818866"/>
              <a:gd name="connsiteX27" fmla="*/ 1682 w 2294506"/>
              <a:gd name="connsiteY27" fmla="*/ 13648 h 818866"/>
              <a:gd name="connsiteX28" fmla="*/ 1682 w 2294506"/>
              <a:gd name="connsiteY28" fmla="*/ 0 h 81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94506" h="818866">
                <a:moveTo>
                  <a:pt x="2294506" y="818866"/>
                </a:moveTo>
                <a:cubicBezTo>
                  <a:pt x="2253563" y="791570"/>
                  <a:pt x="2218359" y="752540"/>
                  <a:pt x="2171676" y="736979"/>
                </a:cubicBezTo>
                <a:cubicBezTo>
                  <a:pt x="2068764" y="702674"/>
                  <a:pt x="2195616" y="748949"/>
                  <a:pt x="2089790" y="696036"/>
                </a:cubicBezTo>
                <a:cubicBezTo>
                  <a:pt x="2076923" y="689602"/>
                  <a:pt x="2061714" y="688822"/>
                  <a:pt x="2048847" y="682388"/>
                </a:cubicBezTo>
                <a:cubicBezTo>
                  <a:pt x="1949177" y="632554"/>
                  <a:pt x="2084267" y="662352"/>
                  <a:pt x="1898721" y="600502"/>
                </a:cubicBezTo>
                <a:lnTo>
                  <a:pt x="1775891" y="559558"/>
                </a:lnTo>
                <a:cubicBezTo>
                  <a:pt x="1762243" y="555009"/>
                  <a:pt x="1746918" y="553890"/>
                  <a:pt x="1734948" y="545910"/>
                </a:cubicBezTo>
                <a:cubicBezTo>
                  <a:pt x="1721300" y="536812"/>
                  <a:pt x="1708994" y="525277"/>
                  <a:pt x="1694005" y="518615"/>
                </a:cubicBezTo>
                <a:cubicBezTo>
                  <a:pt x="1667713" y="506930"/>
                  <a:pt x="1636058" y="507279"/>
                  <a:pt x="1612118" y="491319"/>
                </a:cubicBezTo>
                <a:cubicBezTo>
                  <a:pt x="1510931" y="423861"/>
                  <a:pt x="1562400" y="443161"/>
                  <a:pt x="1461993" y="423081"/>
                </a:cubicBezTo>
                <a:cubicBezTo>
                  <a:pt x="1439247" y="413982"/>
                  <a:pt x="1417601" y="401396"/>
                  <a:pt x="1393754" y="395785"/>
                </a:cubicBezTo>
                <a:cubicBezTo>
                  <a:pt x="1339881" y="383109"/>
                  <a:pt x="1229981" y="368490"/>
                  <a:pt x="1229981" y="368490"/>
                </a:cubicBezTo>
                <a:cubicBezTo>
                  <a:pt x="1112848" y="329445"/>
                  <a:pt x="1299287" y="389227"/>
                  <a:pt x="1107151" y="341194"/>
                </a:cubicBezTo>
                <a:cubicBezTo>
                  <a:pt x="1079238" y="334216"/>
                  <a:pt x="1052560" y="322997"/>
                  <a:pt x="1025264" y="313899"/>
                </a:cubicBezTo>
                <a:cubicBezTo>
                  <a:pt x="1011616" y="309350"/>
                  <a:pt x="998277" y="303740"/>
                  <a:pt x="984321" y="300251"/>
                </a:cubicBezTo>
                <a:cubicBezTo>
                  <a:pt x="966124" y="295702"/>
                  <a:pt x="947696" y="291993"/>
                  <a:pt x="929730" y="286603"/>
                </a:cubicBezTo>
                <a:cubicBezTo>
                  <a:pt x="902172" y="278335"/>
                  <a:pt x="875139" y="268405"/>
                  <a:pt x="847844" y="259307"/>
                </a:cubicBezTo>
                <a:cubicBezTo>
                  <a:pt x="834196" y="254758"/>
                  <a:pt x="821090" y="248025"/>
                  <a:pt x="806900" y="245660"/>
                </a:cubicBezTo>
                <a:cubicBezTo>
                  <a:pt x="779605" y="241111"/>
                  <a:pt x="751860" y="238724"/>
                  <a:pt x="725014" y="232012"/>
                </a:cubicBezTo>
                <a:cubicBezTo>
                  <a:pt x="697101" y="225034"/>
                  <a:pt x="671341" y="210358"/>
                  <a:pt x="643127" y="204716"/>
                </a:cubicBezTo>
                <a:cubicBezTo>
                  <a:pt x="620381" y="200167"/>
                  <a:pt x="597267" y="197172"/>
                  <a:pt x="574888" y="191069"/>
                </a:cubicBezTo>
                <a:cubicBezTo>
                  <a:pt x="574810" y="191048"/>
                  <a:pt x="411193" y="136497"/>
                  <a:pt x="411115" y="136478"/>
                </a:cubicBezTo>
                <a:cubicBezTo>
                  <a:pt x="328603" y="115850"/>
                  <a:pt x="374331" y="128765"/>
                  <a:pt x="274638" y="95534"/>
                </a:cubicBezTo>
                <a:lnTo>
                  <a:pt x="233694" y="81887"/>
                </a:lnTo>
                <a:cubicBezTo>
                  <a:pt x="220046" y="77338"/>
                  <a:pt x="206707" y="71728"/>
                  <a:pt x="192751" y="68239"/>
                </a:cubicBezTo>
                <a:cubicBezTo>
                  <a:pt x="174554" y="63690"/>
                  <a:pt x="156195" y="59744"/>
                  <a:pt x="138160" y="54591"/>
                </a:cubicBezTo>
                <a:cubicBezTo>
                  <a:pt x="124328" y="50639"/>
                  <a:pt x="111049" y="44895"/>
                  <a:pt x="97217" y="40943"/>
                </a:cubicBezTo>
                <a:cubicBezTo>
                  <a:pt x="89251" y="38667"/>
                  <a:pt x="13955" y="21830"/>
                  <a:pt x="1682" y="13648"/>
                </a:cubicBezTo>
                <a:cubicBezTo>
                  <a:pt x="-2103" y="11124"/>
                  <a:pt x="1682" y="4549"/>
                  <a:pt x="1682" y="0"/>
                </a:cubicBezTo>
              </a:path>
            </a:pathLst>
          </a:cu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شكل حر: شكل 11">
            <a:extLst>
              <a:ext uri="{FF2B5EF4-FFF2-40B4-BE49-F238E27FC236}">
                <a16:creationId xmlns:a16="http://schemas.microsoft.com/office/drawing/2014/main" id="{64E3451F-93D8-41CB-AD17-C8367DDE9E74}"/>
              </a:ext>
            </a:extLst>
          </p:cNvPr>
          <p:cNvSpPr/>
          <p:nvPr/>
        </p:nvSpPr>
        <p:spPr>
          <a:xfrm>
            <a:off x="5363570" y="3370971"/>
            <a:ext cx="2674961" cy="791596"/>
          </a:xfrm>
          <a:custGeom>
            <a:avLst/>
            <a:gdLst>
              <a:gd name="connsiteX0" fmla="*/ 0 w 2674961"/>
              <a:gd name="connsiteY0" fmla="*/ 791596 h 791596"/>
              <a:gd name="connsiteX1" fmla="*/ 122830 w 2674961"/>
              <a:gd name="connsiteY1" fmla="*/ 777948 h 791596"/>
              <a:gd name="connsiteX2" fmla="*/ 163773 w 2674961"/>
              <a:gd name="connsiteY2" fmla="*/ 750653 h 791596"/>
              <a:gd name="connsiteX3" fmla="*/ 272955 w 2674961"/>
              <a:gd name="connsiteY3" fmla="*/ 723357 h 791596"/>
              <a:gd name="connsiteX4" fmla="*/ 368490 w 2674961"/>
              <a:gd name="connsiteY4" fmla="*/ 668766 h 791596"/>
              <a:gd name="connsiteX5" fmla="*/ 450376 w 2674961"/>
              <a:gd name="connsiteY5" fmla="*/ 641471 h 791596"/>
              <a:gd name="connsiteX6" fmla="*/ 545911 w 2674961"/>
              <a:gd name="connsiteY6" fmla="*/ 614175 h 791596"/>
              <a:gd name="connsiteX7" fmla="*/ 586854 w 2674961"/>
              <a:gd name="connsiteY7" fmla="*/ 586880 h 791596"/>
              <a:gd name="connsiteX8" fmla="*/ 627797 w 2674961"/>
              <a:gd name="connsiteY8" fmla="*/ 573232 h 791596"/>
              <a:gd name="connsiteX9" fmla="*/ 668740 w 2674961"/>
              <a:gd name="connsiteY9" fmla="*/ 545936 h 791596"/>
              <a:gd name="connsiteX10" fmla="*/ 791570 w 2674961"/>
              <a:gd name="connsiteY10" fmla="*/ 518641 h 791596"/>
              <a:gd name="connsiteX11" fmla="*/ 996287 w 2674961"/>
              <a:gd name="connsiteY11" fmla="*/ 477698 h 791596"/>
              <a:gd name="connsiteX12" fmla="*/ 1105469 w 2674961"/>
              <a:gd name="connsiteY12" fmla="*/ 450402 h 791596"/>
              <a:gd name="connsiteX13" fmla="*/ 1160060 w 2674961"/>
              <a:gd name="connsiteY13" fmla="*/ 436754 h 791596"/>
              <a:gd name="connsiteX14" fmla="*/ 1228299 w 2674961"/>
              <a:gd name="connsiteY14" fmla="*/ 423107 h 791596"/>
              <a:gd name="connsiteX15" fmla="*/ 1310185 w 2674961"/>
              <a:gd name="connsiteY15" fmla="*/ 382163 h 791596"/>
              <a:gd name="connsiteX16" fmla="*/ 1351129 w 2674961"/>
              <a:gd name="connsiteY16" fmla="*/ 368516 h 791596"/>
              <a:gd name="connsiteX17" fmla="*/ 1405720 w 2674961"/>
              <a:gd name="connsiteY17" fmla="*/ 354868 h 791596"/>
              <a:gd name="connsiteX18" fmla="*/ 1473958 w 2674961"/>
              <a:gd name="connsiteY18" fmla="*/ 341220 h 791596"/>
              <a:gd name="connsiteX19" fmla="*/ 1555845 w 2674961"/>
              <a:gd name="connsiteY19" fmla="*/ 313925 h 791596"/>
              <a:gd name="connsiteX20" fmla="*/ 1610436 w 2674961"/>
              <a:gd name="connsiteY20" fmla="*/ 300277 h 791596"/>
              <a:gd name="connsiteX21" fmla="*/ 1692323 w 2674961"/>
              <a:gd name="connsiteY21" fmla="*/ 259333 h 791596"/>
              <a:gd name="connsiteX22" fmla="*/ 1746914 w 2674961"/>
              <a:gd name="connsiteY22" fmla="*/ 232038 h 791596"/>
              <a:gd name="connsiteX23" fmla="*/ 1828800 w 2674961"/>
              <a:gd name="connsiteY23" fmla="*/ 218390 h 791596"/>
              <a:gd name="connsiteX24" fmla="*/ 1910687 w 2674961"/>
              <a:gd name="connsiteY24" fmla="*/ 191095 h 791596"/>
              <a:gd name="connsiteX25" fmla="*/ 1965278 w 2674961"/>
              <a:gd name="connsiteY25" fmla="*/ 177447 h 791596"/>
              <a:gd name="connsiteX26" fmla="*/ 2047164 w 2674961"/>
              <a:gd name="connsiteY26" fmla="*/ 150151 h 791596"/>
              <a:gd name="connsiteX27" fmla="*/ 2088108 w 2674961"/>
              <a:gd name="connsiteY27" fmla="*/ 136504 h 791596"/>
              <a:gd name="connsiteX28" fmla="*/ 2142699 w 2674961"/>
              <a:gd name="connsiteY28" fmla="*/ 122856 h 791596"/>
              <a:gd name="connsiteX29" fmla="*/ 2197290 w 2674961"/>
              <a:gd name="connsiteY29" fmla="*/ 95560 h 791596"/>
              <a:gd name="connsiteX30" fmla="*/ 2265529 w 2674961"/>
              <a:gd name="connsiteY30" fmla="*/ 81913 h 791596"/>
              <a:gd name="connsiteX31" fmla="*/ 2306472 w 2674961"/>
              <a:gd name="connsiteY31" fmla="*/ 68265 h 791596"/>
              <a:gd name="connsiteX32" fmla="*/ 2361063 w 2674961"/>
              <a:gd name="connsiteY32" fmla="*/ 54617 h 791596"/>
              <a:gd name="connsiteX33" fmla="*/ 2442949 w 2674961"/>
              <a:gd name="connsiteY33" fmla="*/ 27322 h 791596"/>
              <a:gd name="connsiteX34" fmla="*/ 2674961 w 2674961"/>
              <a:gd name="connsiteY34" fmla="*/ 26 h 79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74961" h="791596">
                <a:moveTo>
                  <a:pt x="0" y="791596"/>
                </a:moveTo>
                <a:cubicBezTo>
                  <a:pt x="40943" y="787047"/>
                  <a:pt x="82865" y="787939"/>
                  <a:pt x="122830" y="777948"/>
                </a:cubicBezTo>
                <a:cubicBezTo>
                  <a:pt x="138743" y="773970"/>
                  <a:pt x="148358" y="756258"/>
                  <a:pt x="163773" y="750653"/>
                </a:cubicBezTo>
                <a:cubicBezTo>
                  <a:pt x="199029" y="737833"/>
                  <a:pt x="236561" y="732456"/>
                  <a:pt x="272955" y="723357"/>
                </a:cubicBezTo>
                <a:cubicBezTo>
                  <a:pt x="309883" y="698739"/>
                  <a:pt x="325206" y="686080"/>
                  <a:pt x="368490" y="668766"/>
                </a:cubicBezTo>
                <a:cubicBezTo>
                  <a:pt x="395204" y="658080"/>
                  <a:pt x="422818" y="649738"/>
                  <a:pt x="450376" y="641471"/>
                </a:cubicBezTo>
                <a:cubicBezTo>
                  <a:pt x="472240" y="634912"/>
                  <a:pt x="522978" y="625641"/>
                  <a:pt x="545911" y="614175"/>
                </a:cubicBezTo>
                <a:cubicBezTo>
                  <a:pt x="560582" y="606840"/>
                  <a:pt x="572183" y="594215"/>
                  <a:pt x="586854" y="586880"/>
                </a:cubicBezTo>
                <a:cubicBezTo>
                  <a:pt x="599721" y="580446"/>
                  <a:pt x="614930" y="579666"/>
                  <a:pt x="627797" y="573232"/>
                </a:cubicBezTo>
                <a:cubicBezTo>
                  <a:pt x="642468" y="565896"/>
                  <a:pt x="653664" y="552397"/>
                  <a:pt x="668740" y="545936"/>
                </a:cubicBezTo>
                <a:cubicBezTo>
                  <a:pt x="690180" y="536748"/>
                  <a:pt x="773768" y="523496"/>
                  <a:pt x="791570" y="518641"/>
                </a:cubicBezTo>
                <a:cubicBezTo>
                  <a:pt x="957899" y="473278"/>
                  <a:pt x="779915" y="501738"/>
                  <a:pt x="996287" y="477698"/>
                </a:cubicBezTo>
                <a:cubicBezTo>
                  <a:pt x="1069450" y="453310"/>
                  <a:pt x="1006654" y="472361"/>
                  <a:pt x="1105469" y="450402"/>
                </a:cubicBezTo>
                <a:cubicBezTo>
                  <a:pt x="1123779" y="446333"/>
                  <a:pt x="1141750" y="440823"/>
                  <a:pt x="1160060" y="436754"/>
                </a:cubicBezTo>
                <a:cubicBezTo>
                  <a:pt x="1182704" y="431722"/>
                  <a:pt x="1205795" y="428733"/>
                  <a:pt x="1228299" y="423107"/>
                </a:cubicBezTo>
                <a:cubicBezTo>
                  <a:pt x="1296908" y="405955"/>
                  <a:pt x="1243470" y="415520"/>
                  <a:pt x="1310185" y="382163"/>
                </a:cubicBezTo>
                <a:cubicBezTo>
                  <a:pt x="1323052" y="375729"/>
                  <a:pt x="1337296" y="372468"/>
                  <a:pt x="1351129" y="368516"/>
                </a:cubicBezTo>
                <a:cubicBezTo>
                  <a:pt x="1369164" y="363363"/>
                  <a:pt x="1387410" y="358937"/>
                  <a:pt x="1405720" y="354868"/>
                </a:cubicBezTo>
                <a:cubicBezTo>
                  <a:pt x="1428364" y="349836"/>
                  <a:pt x="1451579" y="347323"/>
                  <a:pt x="1473958" y="341220"/>
                </a:cubicBezTo>
                <a:cubicBezTo>
                  <a:pt x="1501716" y="333650"/>
                  <a:pt x="1527932" y="320903"/>
                  <a:pt x="1555845" y="313925"/>
                </a:cubicBezTo>
                <a:lnTo>
                  <a:pt x="1610436" y="300277"/>
                </a:lnTo>
                <a:cubicBezTo>
                  <a:pt x="1689115" y="247823"/>
                  <a:pt x="1613220" y="293234"/>
                  <a:pt x="1692323" y="259333"/>
                </a:cubicBezTo>
                <a:cubicBezTo>
                  <a:pt x="1711023" y="251319"/>
                  <a:pt x="1727427" y="237884"/>
                  <a:pt x="1746914" y="232038"/>
                </a:cubicBezTo>
                <a:cubicBezTo>
                  <a:pt x="1773419" y="224087"/>
                  <a:pt x="1801954" y="225101"/>
                  <a:pt x="1828800" y="218390"/>
                </a:cubicBezTo>
                <a:cubicBezTo>
                  <a:pt x="1856713" y="211412"/>
                  <a:pt x="1882774" y="198073"/>
                  <a:pt x="1910687" y="191095"/>
                </a:cubicBezTo>
                <a:cubicBezTo>
                  <a:pt x="1928884" y="186546"/>
                  <a:pt x="1947312" y="182837"/>
                  <a:pt x="1965278" y="177447"/>
                </a:cubicBezTo>
                <a:cubicBezTo>
                  <a:pt x="1992836" y="169179"/>
                  <a:pt x="2019869" y="159249"/>
                  <a:pt x="2047164" y="150151"/>
                </a:cubicBezTo>
                <a:cubicBezTo>
                  <a:pt x="2060812" y="145602"/>
                  <a:pt x="2074151" y="139993"/>
                  <a:pt x="2088108" y="136504"/>
                </a:cubicBezTo>
                <a:cubicBezTo>
                  <a:pt x="2106305" y="131955"/>
                  <a:pt x="2125136" y="129442"/>
                  <a:pt x="2142699" y="122856"/>
                </a:cubicBezTo>
                <a:cubicBezTo>
                  <a:pt x="2161749" y="115712"/>
                  <a:pt x="2177989" y="101994"/>
                  <a:pt x="2197290" y="95560"/>
                </a:cubicBezTo>
                <a:cubicBezTo>
                  <a:pt x="2219296" y="88225"/>
                  <a:pt x="2243025" y="87539"/>
                  <a:pt x="2265529" y="81913"/>
                </a:cubicBezTo>
                <a:cubicBezTo>
                  <a:pt x="2279485" y="78424"/>
                  <a:pt x="2292640" y="72217"/>
                  <a:pt x="2306472" y="68265"/>
                </a:cubicBezTo>
                <a:cubicBezTo>
                  <a:pt x="2324507" y="63112"/>
                  <a:pt x="2343097" y="60007"/>
                  <a:pt x="2361063" y="54617"/>
                </a:cubicBezTo>
                <a:cubicBezTo>
                  <a:pt x="2388621" y="46350"/>
                  <a:pt x="2414466" y="31391"/>
                  <a:pt x="2442949" y="27322"/>
                </a:cubicBezTo>
                <a:cubicBezTo>
                  <a:pt x="2647528" y="-1904"/>
                  <a:pt x="2569682" y="26"/>
                  <a:pt x="2674961" y="26"/>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621764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95753" fill="hold"/>
                                        <p:tgtEl>
                                          <p:spTgt spid="7"/>
                                        </p:tgtEl>
                                      </p:cBhvr>
                                    </p:cmd>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7"/>
                </p:tgtEl>
              </p:cMediaNode>
            </p:audio>
          </p:childTnLst>
        </p:cTn>
      </p:par>
    </p:tnLst>
    <p:bldLst>
      <p:bldP spid="5" grpId="0" build="p"/>
      <p:bldP spid="6" grpId="0" animBg="1"/>
      <p:bldP spid="10" grpId="0" animBg="1"/>
      <p:bldP spid="11" grpId="0" animBg="1"/>
      <p:bldP spid="12" grpId="0" animBg="1"/>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644</TotalTime>
  <Words>192</Words>
  <Application>Microsoft Office PowerPoint</Application>
  <PresentationFormat>عرض على الشاشة (4:3)</PresentationFormat>
  <Paragraphs>36</Paragraphs>
  <Slides>13</Slides>
  <Notes>0</Notes>
  <HiddenSlides>0</HiddenSlides>
  <MMClips>3</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13</vt:i4>
      </vt:variant>
    </vt:vector>
  </HeadingPairs>
  <TitlesOfParts>
    <vt:vector size="18" baseType="lpstr">
      <vt:lpstr>Comic Sans MS</vt:lpstr>
      <vt:lpstr>Arial</vt:lpstr>
      <vt:lpstr>Calibri Light</vt:lpstr>
      <vt:lpstr>Calibri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ڪپړۑآء اڷٲﻣير</cp:lastModifiedBy>
  <cp:revision>40</cp:revision>
  <dcterms:created xsi:type="dcterms:W3CDTF">2020-07-29T08:50:48Z</dcterms:created>
  <dcterms:modified xsi:type="dcterms:W3CDTF">2020-08-31T12:06:11Z</dcterms:modified>
</cp:coreProperties>
</file>