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CE9"/>
    <a:srgbClr val="6ABAED"/>
    <a:srgbClr val="CA1CA2"/>
    <a:srgbClr val="F53000"/>
    <a:srgbClr val="B7F2E0"/>
    <a:srgbClr val="557FC9"/>
    <a:srgbClr val="E8C87B"/>
    <a:srgbClr val="ABCBE8"/>
    <a:srgbClr val="F2BD94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BB9A7B-F270-418E-8243-3F800499BDED}" v="726" dt="2020-08-05T06:35:28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35F06-1A3C-4EDC-9CD5-1CD172B7DE84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8EC2AEB1-C63B-494C-B1B7-29AB5C4B8199}">
      <dgm:prSet phldrT="[نص]"/>
      <dgm:spPr/>
      <dgm:t>
        <a:bodyPr/>
        <a:lstStyle/>
        <a:p>
          <a:pPr rtl="1"/>
          <a:r>
            <a:rPr lang="ar-SA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من أجرى عقدًا ثم تبيّن له أنه مغبون فيُخير بين :</a:t>
          </a:r>
        </a:p>
      </dgm:t>
    </dgm:pt>
    <dgm:pt modelId="{82F4C0A7-0325-4E1D-849D-2A73DB20885B}" type="parTrans" cxnId="{2599D0C3-E5CE-4812-8279-1C050489D7BC}">
      <dgm:prSet/>
      <dgm:spPr/>
      <dgm:t>
        <a:bodyPr/>
        <a:lstStyle/>
        <a:p>
          <a:pPr rtl="1"/>
          <a:endParaRPr lang="ar-SA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4D9A2257-18FA-47B8-B9DA-9DCE224822A2}" type="sibTrans" cxnId="{2599D0C3-E5CE-4812-8279-1C050489D7BC}">
      <dgm:prSet/>
      <dgm:spPr/>
      <dgm:t>
        <a:bodyPr/>
        <a:lstStyle/>
        <a:p>
          <a:pPr rtl="1"/>
          <a:endParaRPr lang="ar-SA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84B5620-E825-4EA6-8269-9F51AFB708FD}">
      <dgm:prSet phldrT="[نص]"/>
      <dgm:spPr/>
      <dgm:t>
        <a:bodyPr/>
        <a:lstStyle/>
        <a:p>
          <a:pPr rtl="1"/>
          <a:r>
            <a:rPr lang="ar-SA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فسخه</a:t>
          </a:r>
        </a:p>
      </dgm:t>
    </dgm:pt>
    <dgm:pt modelId="{43E637D6-D241-4773-B377-AD877D16D9B9}" type="parTrans" cxnId="{47C77330-ADF4-48DF-9204-A3B5401CAF5C}">
      <dgm:prSet/>
      <dgm:spPr/>
      <dgm:t>
        <a:bodyPr/>
        <a:lstStyle/>
        <a:p>
          <a:pPr rtl="1"/>
          <a:endParaRPr lang="ar-SA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EB10E59-0E59-42CC-93C3-622FB000E623}" type="sibTrans" cxnId="{47C77330-ADF4-48DF-9204-A3B5401CAF5C}">
      <dgm:prSet/>
      <dgm:spPr/>
      <dgm:t>
        <a:bodyPr/>
        <a:lstStyle/>
        <a:p>
          <a:pPr rtl="1"/>
          <a:endParaRPr lang="ar-SA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927432A8-246B-472F-B8F7-17C918F4CC7D}">
      <dgm:prSet phldrT="[نص]"/>
      <dgm:spPr/>
      <dgm:t>
        <a:bodyPr/>
        <a:lstStyle/>
        <a:p>
          <a:pPr rtl="1"/>
          <a:r>
            <a:rPr lang="ar-SA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امضاء العقد </a:t>
          </a:r>
        </a:p>
      </dgm:t>
    </dgm:pt>
    <dgm:pt modelId="{97BD303C-B2DD-4181-837A-284B51C1ED5C}" type="parTrans" cxnId="{9C55FA0E-55FC-4C22-ACCF-067CF9AB4334}">
      <dgm:prSet/>
      <dgm:spPr/>
      <dgm:t>
        <a:bodyPr/>
        <a:lstStyle/>
        <a:p>
          <a:pPr rtl="1"/>
          <a:endParaRPr lang="ar-SA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041B2D4B-EBDC-462F-8803-041BC371B64E}" type="sibTrans" cxnId="{9C55FA0E-55FC-4C22-ACCF-067CF9AB4334}">
      <dgm:prSet/>
      <dgm:spPr/>
      <dgm:t>
        <a:bodyPr/>
        <a:lstStyle/>
        <a:p>
          <a:pPr rtl="1"/>
          <a:endParaRPr lang="ar-SA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C3FF49FC-FB85-4BF3-A091-37A54507B11B}" type="pres">
      <dgm:prSet presAssocID="{11C35F06-1A3C-4EDC-9CD5-1CD172B7DE8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7DBE73-4C44-47A5-AF6A-AA14FFFF4775}" type="pres">
      <dgm:prSet presAssocID="{8EC2AEB1-C63B-494C-B1B7-29AB5C4B8199}" presName="hierRoot1" presStyleCnt="0">
        <dgm:presLayoutVars>
          <dgm:hierBranch val="init"/>
        </dgm:presLayoutVars>
      </dgm:prSet>
      <dgm:spPr/>
    </dgm:pt>
    <dgm:pt modelId="{3AF82DBD-EBF8-4EAD-A00B-5A2FA445A22C}" type="pres">
      <dgm:prSet presAssocID="{8EC2AEB1-C63B-494C-B1B7-29AB5C4B8199}" presName="rootComposite1" presStyleCnt="0"/>
      <dgm:spPr/>
    </dgm:pt>
    <dgm:pt modelId="{DCE427EC-AB72-42FC-8337-4B1D76BDD31D}" type="pres">
      <dgm:prSet presAssocID="{8EC2AEB1-C63B-494C-B1B7-29AB5C4B8199}" presName="rootText1" presStyleLbl="node0" presStyleIdx="0" presStyleCnt="1" custScaleX="200083" custScaleY="48443">
        <dgm:presLayoutVars>
          <dgm:chPref val="3"/>
        </dgm:presLayoutVars>
      </dgm:prSet>
      <dgm:spPr/>
    </dgm:pt>
    <dgm:pt modelId="{7FB6E10E-F51C-4921-93FD-F128D92B06F1}" type="pres">
      <dgm:prSet presAssocID="{8EC2AEB1-C63B-494C-B1B7-29AB5C4B8199}" presName="rootConnector1" presStyleLbl="node1" presStyleIdx="0" presStyleCnt="0"/>
      <dgm:spPr/>
    </dgm:pt>
    <dgm:pt modelId="{65B22263-5C22-41F3-A487-027E224CB8CC}" type="pres">
      <dgm:prSet presAssocID="{8EC2AEB1-C63B-494C-B1B7-29AB5C4B8199}" presName="hierChild2" presStyleCnt="0"/>
      <dgm:spPr/>
    </dgm:pt>
    <dgm:pt modelId="{F92F9A31-5B40-4C6F-9837-D918DC6DB5E2}" type="pres">
      <dgm:prSet presAssocID="{43E637D6-D241-4773-B377-AD877D16D9B9}" presName="Name37" presStyleLbl="parChTrans1D2" presStyleIdx="0" presStyleCnt="2"/>
      <dgm:spPr/>
    </dgm:pt>
    <dgm:pt modelId="{257A20B9-ACAE-4E34-83AB-FDFEF7070BF7}" type="pres">
      <dgm:prSet presAssocID="{284B5620-E825-4EA6-8269-9F51AFB708FD}" presName="hierRoot2" presStyleCnt="0">
        <dgm:presLayoutVars>
          <dgm:hierBranch val="init"/>
        </dgm:presLayoutVars>
      </dgm:prSet>
      <dgm:spPr/>
    </dgm:pt>
    <dgm:pt modelId="{79DA4636-B599-4206-895B-A0C384C8BC62}" type="pres">
      <dgm:prSet presAssocID="{284B5620-E825-4EA6-8269-9F51AFB708FD}" presName="rootComposite" presStyleCnt="0"/>
      <dgm:spPr/>
    </dgm:pt>
    <dgm:pt modelId="{8110F187-76D8-48F1-8DFB-265D59292244}" type="pres">
      <dgm:prSet presAssocID="{284B5620-E825-4EA6-8269-9F51AFB708FD}" presName="rootText" presStyleLbl="node2" presStyleIdx="0" presStyleCnt="2" custScaleX="76493" custScaleY="46625">
        <dgm:presLayoutVars>
          <dgm:chPref val="3"/>
        </dgm:presLayoutVars>
      </dgm:prSet>
      <dgm:spPr/>
    </dgm:pt>
    <dgm:pt modelId="{61FEB128-BABE-435D-9CF6-AC6CDAE6882E}" type="pres">
      <dgm:prSet presAssocID="{284B5620-E825-4EA6-8269-9F51AFB708FD}" presName="rootConnector" presStyleLbl="node2" presStyleIdx="0" presStyleCnt="2"/>
      <dgm:spPr/>
    </dgm:pt>
    <dgm:pt modelId="{4C9D1BC9-C761-47E5-9DD9-96FCA0C39C05}" type="pres">
      <dgm:prSet presAssocID="{284B5620-E825-4EA6-8269-9F51AFB708FD}" presName="hierChild4" presStyleCnt="0"/>
      <dgm:spPr/>
    </dgm:pt>
    <dgm:pt modelId="{0D682555-332B-4A9E-A2C6-DF07251473F9}" type="pres">
      <dgm:prSet presAssocID="{284B5620-E825-4EA6-8269-9F51AFB708FD}" presName="hierChild5" presStyleCnt="0"/>
      <dgm:spPr/>
    </dgm:pt>
    <dgm:pt modelId="{3D575300-6217-4587-803C-F29B0041BCF7}" type="pres">
      <dgm:prSet presAssocID="{97BD303C-B2DD-4181-837A-284B51C1ED5C}" presName="Name37" presStyleLbl="parChTrans1D2" presStyleIdx="1" presStyleCnt="2"/>
      <dgm:spPr/>
    </dgm:pt>
    <dgm:pt modelId="{E3818779-44DB-49C5-9E9F-A9C2DB4338BE}" type="pres">
      <dgm:prSet presAssocID="{927432A8-246B-472F-B8F7-17C918F4CC7D}" presName="hierRoot2" presStyleCnt="0">
        <dgm:presLayoutVars>
          <dgm:hierBranch val="init"/>
        </dgm:presLayoutVars>
      </dgm:prSet>
      <dgm:spPr/>
    </dgm:pt>
    <dgm:pt modelId="{0F690F7F-A878-402D-8D86-1CD5DE6BA29E}" type="pres">
      <dgm:prSet presAssocID="{927432A8-246B-472F-B8F7-17C918F4CC7D}" presName="rootComposite" presStyleCnt="0"/>
      <dgm:spPr/>
    </dgm:pt>
    <dgm:pt modelId="{94A027C4-1D54-4AF8-B58B-55296BD4B513}" type="pres">
      <dgm:prSet presAssocID="{927432A8-246B-472F-B8F7-17C918F4CC7D}" presName="rootText" presStyleLbl="node2" presStyleIdx="1" presStyleCnt="2" custScaleX="76493" custScaleY="46625">
        <dgm:presLayoutVars>
          <dgm:chPref val="3"/>
        </dgm:presLayoutVars>
      </dgm:prSet>
      <dgm:spPr/>
    </dgm:pt>
    <dgm:pt modelId="{28C1ABCC-C177-421C-B99C-35992541B50A}" type="pres">
      <dgm:prSet presAssocID="{927432A8-246B-472F-B8F7-17C918F4CC7D}" presName="rootConnector" presStyleLbl="node2" presStyleIdx="1" presStyleCnt="2"/>
      <dgm:spPr/>
    </dgm:pt>
    <dgm:pt modelId="{EFA1D6E2-E9E0-46DD-9DCD-CA5A1D0ECAE8}" type="pres">
      <dgm:prSet presAssocID="{927432A8-246B-472F-B8F7-17C918F4CC7D}" presName="hierChild4" presStyleCnt="0"/>
      <dgm:spPr/>
    </dgm:pt>
    <dgm:pt modelId="{990C8476-A161-4C9C-A583-3824490910A4}" type="pres">
      <dgm:prSet presAssocID="{927432A8-246B-472F-B8F7-17C918F4CC7D}" presName="hierChild5" presStyleCnt="0"/>
      <dgm:spPr/>
    </dgm:pt>
    <dgm:pt modelId="{4640328D-DC32-4ACF-A435-234462D6846F}" type="pres">
      <dgm:prSet presAssocID="{8EC2AEB1-C63B-494C-B1B7-29AB5C4B8199}" presName="hierChild3" presStyleCnt="0"/>
      <dgm:spPr/>
    </dgm:pt>
  </dgm:ptLst>
  <dgm:cxnLst>
    <dgm:cxn modelId="{9C55FA0E-55FC-4C22-ACCF-067CF9AB4334}" srcId="{8EC2AEB1-C63B-494C-B1B7-29AB5C4B8199}" destId="{927432A8-246B-472F-B8F7-17C918F4CC7D}" srcOrd="1" destOrd="0" parTransId="{97BD303C-B2DD-4181-837A-284B51C1ED5C}" sibTransId="{041B2D4B-EBDC-462F-8803-041BC371B64E}"/>
    <dgm:cxn modelId="{B7D5A617-3C37-4518-9E73-0078D00E32F0}" type="presOf" srcId="{11C35F06-1A3C-4EDC-9CD5-1CD172B7DE84}" destId="{C3FF49FC-FB85-4BF3-A091-37A54507B11B}" srcOrd="0" destOrd="0" presId="urn:microsoft.com/office/officeart/2005/8/layout/orgChart1"/>
    <dgm:cxn modelId="{BA5E3E2E-8AA5-47A3-8FF5-2693459CC5B7}" type="presOf" srcId="{284B5620-E825-4EA6-8269-9F51AFB708FD}" destId="{61FEB128-BABE-435D-9CF6-AC6CDAE6882E}" srcOrd="1" destOrd="0" presId="urn:microsoft.com/office/officeart/2005/8/layout/orgChart1"/>
    <dgm:cxn modelId="{47C77330-ADF4-48DF-9204-A3B5401CAF5C}" srcId="{8EC2AEB1-C63B-494C-B1B7-29AB5C4B8199}" destId="{284B5620-E825-4EA6-8269-9F51AFB708FD}" srcOrd="0" destOrd="0" parTransId="{43E637D6-D241-4773-B377-AD877D16D9B9}" sibTransId="{6EB10E59-0E59-42CC-93C3-622FB000E623}"/>
    <dgm:cxn modelId="{80EAB048-3250-462D-BF34-9E57E77DA76D}" type="presOf" srcId="{927432A8-246B-472F-B8F7-17C918F4CC7D}" destId="{94A027C4-1D54-4AF8-B58B-55296BD4B513}" srcOrd="0" destOrd="0" presId="urn:microsoft.com/office/officeart/2005/8/layout/orgChart1"/>
    <dgm:cxn modelId="{950DF371-72CE-41DC-AFFC-25A3D3F65170}" type="presOf" srcId="{97BD303C-B2DD-4181-837A-284B51C1ED5C}" destId="{3D575300-6217-4587-803C-F29B0041BCF7}" srcOrd="0" destOrd="0" presId="urn:microsoft.com/office/officeart/2005/8/layout/orgChart1"/>
    <dgm:cxn modelId="{D2BADF74-22BE-4861-94F4-3F6DE86C93EA}" type="presOf" srcId="{8EC2AEB1-C63B-494C-B1B7-29AB5C4B8199}" destId="{7FB6E10E-F51C-4921-93FD-F128D92B06F1}" srcOrd="1" destOrd="0" presId="urn:microsoft.com/office/officeart/2005/8/layout/orgChart1"/>
    <dgm:cxn modelId="{66DB2C82-59DA-4DCC-953C-87397E7DE15A}" type="presOf" srcId="{43E637D6-D241-4773-B377-AD877D16D9B9}" destId="{F92F9A31-5B40-4C6F-9837-D918DC6DB5E2}" srcOrd="0" destOrd="0" presId="urn:microsoft.com/office/officeart/2005/8/layout/orgChart1"/>
    <dgm:cxn modelId="{C2ED9796-DC48-4AA2-B32B-2BF0BC59DC0C}" type="presOf" srcId="{927432A8-246B-472F-B8F7-17C918F4CC7D}" destId="{28C1ABCC-C177-421C-B99C-35992541B50A}" srcOrd="1" destOrd="0" presId="urn:microsoft.com/office/officeart/2005/8/layout/orgChart1"/>
    <dgm:cxn modelId="{083EA699-4C31-43F6-AE60-7E2868FB4998}" type="presOf" srcId="{8EC2AEB1-C63B-494C-B1B7-29AB5C4B8199}" destId="{DCE427EC-AB72-42FC-8337-4B1D76BDD31D}" srcOrd="0" destOrd="0" presId="urn:microsoft.com/office/officeart/2005/8/layout/orgChart1"/>
    <dgm:cxn modelId="{0242829F-2E0B-416E-A30D-9AE409B498C0}" type="presOf" srcId="{284B5620-E825-4EA6-8269-9F51AFB708FD}" destId="{8110F187-76D8-48F1-8DFB-265D59292244}" srcOrd="0" destOrd="0" presId="urn:microsoft.com/office/officeart/2005/8/layout/orgChart1"/>
    <dgm:cxn modelId="{2599D0C3-E5CE-4812-8279-1C050489D7BC}" srcId="{11C35F06-1A3C-4EDC-9CD5-1CD172B7DE84}" destId="{8EC2AEB1-C63B-494C-B1B7-29AB5C4B8199}" srcOrd="0" destOrd="0" parTransId="{82F4C0A7-0325-4E1D-849D-2A73DB20885B}" sibTransId="{4D9A2257-18FA-47B8-B9DA-9DCE224822A2}"/>
    <dgm:cxn modelId="{87F644E3-E47B-45D7-A7C8-E889DC022F31}" type="presParOf" srcId="{C3FF49FC-FB85-4BF3-A091-37A54507B11B}" destId="{117DBE73-4C44-47A5-AF6A-AA14FFFF4775}" srcOrd="0" destOrd="0" presId="urn:microsoft.com/office/officeart/2005/8/layout/orgChart1"/>
    <dgm:cxn modelId="{CA7FE36E-4654-4C89-819C-F6FAD01E128F}" type="presParOf" srcId="{117DBE73-4C44-47A5-AF6A-AA14FFFF4775}" destId="{3AF82DBD-EBF8-4EAD-A00B-5A2FA445A22C}" srcOrd="0" destOrd="0" presId="urn:microsoft.com/office/officeart/2005/8/layout/orgChart1"/>
    <dgm:cxn modelId="{80EBCFAD-913E-4619-889C-7F87E99595F6}" type="presParOf" srcId="{3AF82DBD-EBF8-4EAD-A00B-5A2FA445A22C}" destId="{DCE427EC-AB72-42FC-8337-4B1D76BDD31D}" srcOrd="0" destOrd="0" presId="urn:microsoft.com/office/officeart/2005/8/layout/orgChart1"/>
    <dgm:cxn modelId="{7168DFEF-8FC6-4A64-B23D-C6832EE46E2F}" type="presParOf" srcId="{3AF82DBD-EBF8-4EAD-A00B-5A2FA445A22C}" destId="{7FB6E10E-F51C-4921-93FD-F128D92B06F1}" srcOrd="1" destOrd="0" presId="urn:microsoft.com/office/officeart/2005/8/layout/orgChart1"/>
    <dgm:cxn modelId="{C2E16604-B2C6-4B7C-BC85-A42F70A1DD64}" type="presParOf" srcId="{117DBE73-4C44-47A5-AF6A-AA14FFFF4775}" destId="{65B22263-5C22-41F3-A487-027E224CB8CC}" srcOrd="1" destOrd="0" presId="urn:microsoft.com/office/officeart/2005/8/layout/orgChart1"/>
    <dgm:cxn modelId="{AE5E6B9D-698B-4350-BA8B-84FB1FB38365}" type="presParOf" srcId="{65B22263-5C22-41F3-A487-027E224CB8CC}" destId="{F92F9A31-5B40-4C6F-9837-D918DC6DB5E2}" srcOrd="0" destOrd="0" presId="urn:microsoft.com/office/officeart/2005/8/layout/orgChart1"/>
    <dgm:cxn modelId="{BAF5B060-8ADA-4043-961E-F6CB59E6C90E}" type="presParOf" srcId="{65B22263-5C22-41F3-A487-027E224CB8CC}" destId="{257A20B9-ACAE-4E34-83AB-FDFEF7070BF7}" srcOrd="1" destOrd="0" presId="urn:microsoft.com/office/officeart/2005/8/layout/orgChart1"/>
    <dgm:cxn modelId="{D06527CC-2AC7-4393-98E5-4B7BBCB0696C}" type="presParOf" srcId="{257A20B9-ACAE-4E34-83AB-FDFEF7070BF7}" destId="{79DA4636-B599-4206-895B-A0C384C8BC62}" srcOrd="0" destOrd="0" presId="urn:microsoft.com/office/officeart/2005/8/layout/orgChart1"/>
    <dgm:cxn modelId="{82C5BBD5-4833-4203-9EB5-36E39C7D19BB}" type="presParOf" srcId="{79DA4636-B599-4206-895B-A0C384C8BC62}" destId="{8110F187-76D8-48F1-8DFB-265D59292244}" srcOrd="0" destOrd="0" presId="urn:microsoft.com/office/officeart/2005/8/layout/orgChart1"/>
    <dgm:cxn modelId="{5AA59F1A-18AD-4615-A5EF-D6C2296656B2}" type="presParOf" srcId="{79DA4636-B599-4206-895B-A0C384C8BC62}" destId="{61FEB128-BABE-435D-9CF6-AC6CDAE6882E}" srcOrd="1" destOrd="0" presId="urn:microsoft.com/office/officeart/2005/8/layout/orgChart1"/>
    <dgm:cxn modelId="{9629CBF1-4CCD-43DD-9778-810B0FECD193}" type="presParOf" srcId="{257A20B9-ACAE-4E34-83AB-FDFEF7070BF7}" destId="{4C9D1BC9-C761-47E5-9DD9-96FCA0C39C05}" srcOrd="1" destOrd="0" presId="urn:microsoft.com/office/officeart/2005/8/layout/orgChart1"/>
    <dgm:cxn modelId="{0B247FFE-F1A9-4FA4-9187-9AAD3C680B6F}" type="presParOf" srcId="{257A20B9-ACAE-4E34-83AB-FDFEF7070BF7}" destId="{0D682555-332B-4A9E-A2C6-DF07251473F9}" srcOrd="2" destOrd="0" presId="urn:microsoft.com/office/officeart/2005/8/layout/orgChart1"/>
    <dgm:cxn modelId="{211263CE-698C-443C-8AF0-423D476A2707}" type="presParOf" srcId="{65B22263-5C22-41F3-A487-027E224CB8CC}" destId="{3D575300-6217-4587-803C-F29B0041BCF7}" srcOrd="2" destOrd="0" presId="urn:microsoft.com/office/officeart/2005/8/layout/orgChart1"/>
    <dgm:cxn modelId="{A6C7875E-6E72-4DFB-8C69-52D71EF75BDD}" type="presParOf" srcId="{65B22263-5C22-41F3-A487-027E224CB8CC}" destId="{E3818779-44DB-49C5-9E9F-A9C2DB4338BE}" srcOrd="3" destOrd="0" presId="urn:microsoft.com/office/officeart/2005/8/layout/orgChart1"/>
    <dgm:cxn modelId="{D4ACBA11-A8F9-4290-919A-160BBE5FC0A9}" type="presParOf" srcId="{E3818779-44DB-49C5-9E9F-A9C2DB4338BE}" destId="{0F690F7F-A878-402D-8D86-1CD5DE6BA29E}" srcOrd="0" destOrd="0" presId="urn:microsoft.com/office/officeart/2005/8/layout/orgChart1"/>
    <dgm:cxn modelId="{54FD998B-7FD0-4F63-820C-BE2216968F3B}" type="presParOf" srcId="{0F690F7F-A878-402D-8D86-1CD5DE6BA29E}" destId="{94A027C4-1D54-4AF8-B58B-55296BD4B513}" srcOrd="0" destOrd="0" presId="urn:microsoft.com/office/officeart/2005/8/layout/orgChart1"/>
    <dgm:cxn modelId="{1D0CB637-70B0-4ED2-A597-D0E7055FDDE8}" type="presParOf" srcId="{0F690F7F-A878-402D-8D86-1CD5DE6BA29E}" destId="{28C1ABCC-C177-421C-B99C-35992541B50A}" srcOrd="1" destOrd="0" presId="urn:microsoft.com/office/officeart/2005/8/layout/orgChart1"/>
    <dgm:cxn modelId="{8D668CC3-D27E-434F-AC19-14EECF6C949B}" type="presParOf" srcId="{E3818779-44DB-49C5-9E9F-A9C2DB4338BE}" destId="{EFA1D6E2-E9E0-46DD-9DCD-CA5A1D0ECAE8}" srcOrd="1" destOrd="0" presId="urn:microsoft.com/office/officeart/2005/8/layout/orgChart1"/>
    <dgm:cxn modelId="{8BC897FC-4B18-4A30-ABAB-54EA44E996A1}" type="presParOf" srcId="{E3818779-44DB-49C5-9E9F-A9C2DB4338BE}" destId="{990C8476-A161-4C9C-A583-3824490910A4}" srcOrd="2" destOrd="0" presId="urn:microsoft.com/office/officeart/2005/8/layout/orgChart1"/>
    <dgm:cxn modelId="{D41374DF-567B-48DC-BC91-A9D2568579FB}" type="presParOf" srcId="{117DBE73-4C44-47A5-AF6A-AA14FFFF4775}" destId="{4640328D-DC32-4ACF-A435-234462D684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7FEE8D-9E29-4228-9776-4B5A8244A38A}" type="doc">
      <dgm:prSet loTypeId="urn:microsoft.com/office/officeart/2005/8/layout/hierarchy3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FFDBB0CE-98ED-4404-83FD-FDC219F9E2D6}">
      <dgm:prSet phldrT="[نص]" custT="1"/>
      <dgm:spPr/>
      <dgm:t>
        <a:bodyPr/>
        <a:lstStyle/>
        <a:p>
          <a:pPr rtl="1"/>
          <a:r>
            <a:rPr lang="ar-SA" sz="4400" b="1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أمثلة خيار الغبن:</a:t>
          </a:r>
        </a:p>
      </dgm:t>
    </dgm:pt>
    <dgm:pt modelId="{4A5701E0-12AF-4A71-B9A9-ED6CB87B4F74}" type="parTrans" cxnId="{81F879C1-876C-4F6A-8836-76AC562127EF}">
      <dgm:prSet/>
      <dgm:spPr/>
      <dgm:t>
        <a:bodyPr/>
        <a:lstStyle/>
        <a:p>
          <a:pPr rtl="1"/>
          <a:endParaRPr lang="ar-SA" b="1">
            <a:solidFill>
              <a:schemeClr val="accent1">
                <a:lumMod val="50000"/>
              </a:schemeClr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2077629-D52D-4A1D-A165-CBC128705770}" type="sibTrans" cxnId="{81F879C1-876C-4F6A-8836-76AC562127EF}">
      <dgm:prSet/>
      <dgm:spPr/>
      <dgm:t>
        <a:bodyPr/>
        <a:lstStyle/>
        <a:p>
          <a:pPr rtl="1"/>
          <a:endParaRPr lang="ar-SA" b="1">
            <a:solidFill>
              <a:schemeClr val="accent1">
                <a:lumMod val="50000"/>
              </a:schemeClr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9E2D0AA-BE0C-491E-B963-4998F1EC2CAD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تلقي الركبان</a:t>
          </a:r>
        </a:p>
      </dgm:t>
    </dgm:pt>
    <dgm:pt modelId="{D6CB26B5-34E8-47D5-818D-669E9C530BBE}" type="parTrans" cxnId="{5B543D83-020A-4BED-AF41-84B0952B60CE}">
      <dgm:prSet/>
      <dgm:spPr/>
      <dgm:t>
        <a:bodyPr/>
        <a:lstStyle/>
        <a:p>
          <a:pPr rtl="1"/>
          <a:endParaRPr lang="ar-SA" b="1">
            <a:solidFill>
              <a:schemeClr val="accent1">
                <a:lumMod val="50000"/>
              </a:schemeClr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B405E47-70DE-460A-BB4F-3252AA01A17F}" type="sibTrans" cxnId="{5B543D83-020A-4BED-AF41-84B0952B60CE}">
      <dgm:prSet/>
      <dgm:spPr/>
      <dgm:t>
        <a:bodyPr/>
        <a:lstStyle/>
        <a:p>
          <a:pPr rtl="1"/>
          <a:endParaRPr lang="ar-SA" b="1">
            <a:solidFill>
              <a:schemeClr val="accent1">
                <a:lumMod val="50000"/>
              </a:schemeClr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31EDACD-1D5A-4958-948D-8874F6369D68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بيع النجش</a:t>
          </a:r>
        </a:p>
      </dgm:t>
    </dgm:pt>
    <dgm:pt modelId="{5190E853-DB2E-48C0-9085-290346935815}" type="parTrans" cxnId="{4375B5A7-4600-4CC7-844E-99919C57C6DF}">
      <dgm:prSet/>
      <dgm:spPr/>
      <dgm:t>
        <a:bodyPr/>
        <a:lstStyle/>
        <a:p>
          <a:pPr rtl="1"/>
          <a:endParaRPr lang="ar-SA" b="1">
            <a:solidFill>
              <a:schemeClr val="accent1">
                <a:lumMod val="50000"/>
              </a:schemeClr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86ECF5E2-C115-42A6-92A7-6669A82C78A3}" type="sibTrans" cxnId="{4375B5A7-4600-4CC7-844E-99919C57C6DF}">
      <dgm:prSet/>
      <dgm:spPr/>
      <dgm:t>
        <a:bodyPr/>
        <a:lstStyle/>
        <a:p>
          <a:pPr rtl="1"/>
          <a:endParaRPr lang="ar-SA" b="1">
            <a:solidFill>
              <a:schemeClr val="accent1">
                <a:lumMod val="50000"/>
              </a:schemeClr>
            </a:solidFill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CC844EA2-CF37-419B-B8C9-4AD347A92E9C}">
      <dgm:prSet/>
      <dgm:spPr/>
      <dgm:t>
        <a:bodyPr/>
        <a:lstStyle/>
        <a:p>
          <a:pPr rtl="1"/>
          <a:r>
            <a:rPr lang="ar-SA" b="1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بيع المسترسل</a:t>
          </a:r>
        </a:p>
      </dgm:t>
    </dgm:pt>
    <dgm:pt modelId="{232FB5A0-3B31-45CE-90F4-609F8707A798}" type="parTrans" cxnId="{63318796-456F-45EA-B5C4-56C70C19A9EF}">
      <dgm:prSet/>
      <dgm:spPr/>
      <dgm:t>
        <a:bodyPr/>
        <a:lstStyle/>
        <a:p>
          <a:pPr rtl="1"/>
          <a:endParaRPr lang="ar-SA"/>
        </a:p>
      </dgm:t>
    </dgm:pt>
    <dgm:pt modelId="{AB8D0886-86EE-4FEE-A4AE-81925941A606}" type="sibTrans" cxnId="{63318796-456F-45EA-B5C4-56C70C19A9EF}">
      <dgm:prSet/>
      <dgm:spPr/>
      <dgm:t>
        <a:bodyPr/>
        <a:lstStyle/>
        <a:p>
          <a:pPr rtl="1"/>
          <a:endParaRPr lang="ar-SA"/>
        </a:p>
      </dgm:t>
    </dgm:pt>
    <dgm:pt modelId="{D5F9DCC0-4E83-4A09-A45A-7D6A28DB7925}" type="pres">
      <dgm:prSet presAssocID="{F27FEE8D-9E29-4228-9776-4B5A8244A3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8701ADC-266E-4F9E-A6FF-C2CD04174B87}" type="pres">
      <dgm:prSet presAssocID="{FFDBB0CE-98ED-4404-83FD-FDC219F9E2D6}" presName="root" presStyleCnt="0"/>
      <dgm:spPr/>
    </dgm:pt>
    <dgm:pt modelId="{B6F9716E-AD98-4F8B-A5C2-92F23B849B08}" type="pres">
      <dgm:prSet presAssocID="{FFDBB0CE-98ED-4404-83FD-FDC219F9E2D6}" presName="rootComposite" presStyleCnt="0"/>
      <dgm:spPr/>
    </dgm:pt>
    <dgm:pt modelId="{44DF250D-688F-43C5-BD48-E50DCE575CE1}" type="pres">
      <dgm:prSet presAssocID="{FFDBB0CE-98ED-4404-83FD-FDC219F9E2D6}" presName="rootText" presStyleLbl="node1" presStyleIdx="0" presStyleCnt="1" custScaleX="151278"/>
      <dgm:spPr/>
    </dgm:pt>
    <dgm:pt modelId="{E62BBD3F-AD2F-45B8-B37F-8CAB50577AC7}" type="pres">
      <dgm:prSet presAssocID="{FFDBB0CE-98ED-4404-83FD-FDC219F9E2D6}" presName="rootConnector" presStyleLbl="node1" presStyleIdx="0" presStyleCnt="1"/>
      <dgm:spPr/>
    </dgm:pt>
    <dgm:pt modelId="{662BE8EA-CF94-4075-9169-066BE497B149}" type="pres">
      <dgm:prSet presAssocID="{FFDBB0CE-98ED-4404-83FD-FDC219F9E2D6}" presName="childShape" presStyleCnt="0"/>
      <dgm:spPr/>
    </dgm:pt>
    <dgm:pt modelId="{970DE882-106B-4B1C-9D71-3550A2B3D699}" type="pres">
      <dgm:prSet presAssocID="{D6CB26B5-34E8-47D5-818D-669E9C530BBE}" presName="Name13" presStyleLbl="parChTrans1D2" presStyleIdx="0" presStyleCnt="3"/>
      <dgm:spPr/>
    </dgm:pt>
    <dgm:pt modelId="{610633F3-8DC9-42EE-8F1C-60EA31B36CF0}" type="pres">
      <dgm:prSet presAssocID="{69E2D0AA-BE0C-491E-B963-4998F1EC2CAD}" presName="childText" presStyleLbl="bgAcc1" presStyleIdx="0" presStyleCnt="3">
        <dgm:presLayoutVars>
          <dgm:bulletEnabled val="1"/>
        </dgm:presLayoutVars>
      </dgm:prSet>
      <dgm:spPr/>
    </dgm:pt>
    <dgm:pt modelId="{2F1730AA-1663-41DF-90EB-99AB054D9731}" type="pres">
      <dgm:prSet presAssocID="{232FB5A0-3B31-45CE-90F4-609F8707A798}" presName="Name13" presStyleLbl="parChTrans1D2" presStyleIdx="1" presStyleCnt="3"/>
      <dgm:spPr/>
    </dgm:pt>
    <dgm:pt modelId="{407F2F2A-4807-4472-B65B-C02C6BDECFB1}" type="pres">
      <dgm:prSet presAssocID="{CC844EA2-CF37-419B-B8C9-4AD347A92E9C}" presName="childText" presStyleLbl="bgAcc1" presStyleIdx="1" presStyleCnt="3">
        <dgm:presLayoutVars>
          <dgm:bulletEnabled val="1"/>
        </dgm:presLayoutVars>
      </dgm:prSet>
      <dgm:spPr/>
    </dgm:pt>
    <dgm:pt modelId="{3246CC52-151B-4F68-8A7C-0C55130FC9D2}" type="pres">
      <dgm:prSet presAssocID="{5190E853-DB2E-48C0-9085-290346935815}" presName="Name13" presStyleLbl="parChTrans1D2" presStyleIdx="2" presStyleCnt="3"/>
      <dgm:spPr/>
    </dgm:pt>
    <dgm:pt modelId="{335B5F63-9CF8-4905-BC5B-A730FA5D7C18}" type="pres">
      <dgm:prSet presAssocID="{231EDACD-1D5A-4958-948D-8874F6369D68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718D0B14-F890-4A2E-9B2C-34DB09018ED6}" type="presOf" srcId="{232FB5A0-3B31-45CE-90F4-609F8707A798}" destId="{2F1730AA-1663-41DF-90EB-99AB054D9731}" srcOrd="0" destOrd="0" presId="urn:microsoft.com/office/officeart/2005/8/layout/hierarchy3"/>
    <dgm:cxn modelId="{CE507E1C-1EC7-4962-940A-227B6D5E0E59}" type="presOf" srcId="{231EDACD-1D5A-4958-948D-8874F6369D68}" destId="{335B5F63-9CF8-4905-BC5B-A730FA5D7C18}" srcOrd="0" destOrd="0" presId="urn:microsoft.com/office/officeart/2005/8/layout/hierarchy3"/>
    <dgm:cxn modelId="{26BD1D6C-2A57-413C-AEBD-B5625CE36D10}" type="presOf" srcId="{D6CB26B5-34E8-47D5-818D-669E9C530BBE}" destId="{970DE882-106B-4B1C-9D71-3550A2B3D699}" srcOrd="0" destOrd="0" presId="urn:microsoft.com/office/officeart/2005/8/layout/hierarchy3"/>
    <dgm:cxn modelId="{5B543D83-020A-4BED-AF41-84B0952B60CE}" srcId="{FFDBB0CE-98ED-4404-83FD-FDC219F9E2D6}" destId="{69E2D0AA-BE0C-491E-B963-4998F1EC2CAD}" srcOrd="0" destOrd="0" parTransId="{D6CB26B5-34E8-47D5-818D-669E9C530BBE}" sibTransId="{6B405E47-70DE-460A-BB4F-3252AA01A17F}"/>
    <dgm:cxn modelId="{63318796-456F-45EA-B5C4-56C70C19A9EF}" srcId="{FFDBB0CE-98ED-4404-83FD-FDC219F9E2D6}" destId="{CC844EA2-CF37-419B-B8C9-4AD347A92E9C}" srcOrd="1" destOrd="0" parTransId="{232FB5A0-3B31-45CE-90F4-609F8707A798}" sibTransId="{AB8D0886-86EE-4FEE-A4AE-81925941A606}"/>
    <dgm:cxn modelId="{E5713397-68A5-4506-85FC-D029F38F0241}" type="presOf" srcId="{F27FEE8D-9E29-4228-9776-4B5A8244A38A}" destId="{D5F9DCC0-4E83-4A09-A45A-7D6A28DB7925}" srcOrd="0" destOrd="0" presId="urn:microsoft.com/office/officeart/2005/8/layout/hierarchy3"/>
    <dgm:cxn modelId="{3603A79C-D601-4ABE-9093-00A22A6C30D7}" type="presOf" srcId="{FFDBB0CE-98ED-4404-83FD-FDC219F9E2D6}" destId="{44DF250D-688F-43C5-BD48-E50DCE575CE1}" srcOrd="0" destOrd="0" presId="urn:microsoft.com/office/officeart/2005/8/layout/hierarchy3"/>
    <dgm:cxn modelId="{107BD7A3-EA86-4CC2-AF1F-CB4958626079}" type="presOf" srcId="{CC844EA2-CF37-419B-B8C9-4AD347A92E9C}" destId="{407F2F2A-4807-4472-B65B-C02C6BDECFB1}" srcOrd="0" destOrd="0" presId="urn:microsoft.com/office/officeart/2005/8/layout/hierarchy3"/>
    <dgm:cxn modelId="{4375B5A7-4600-4CC7-844E-99919C57C6DF}" srcId="{FFDBB0CE-98ED-4404-83FD-FDC219F9E2D6}" destId="{231EDACD-1D5A-4958-948D-8874F6369D68}" srcOrd="2" destOrd="0" parTransId="{5190E853-DB2E-48C0-9085-290346935815}" sibTransId="{86ECF5E2-C115-42A6-92A7-6669A82C78A3}"/>
    <dgm:cxn modelId="{4A44EDB1-D75A-4A52-B8E9-A2EB4D96A34F}" type="presOf" srcId="{5190E853-DB2E-48C0-9085-290346935815}" destId="{3246CC52-151B-4F68-8A7C-0C55130FC9D2}" srcOrd="0" destOrd="0" presId="urn:microsoft.com/office/officeart/2005/8/layout/hierarchy3"/>
    <dgm:cxn modelId="{81F879C1-876C-4F6A-8836-76AC562127EF}" srcId="{F27FEE8D-9E29-4228-9776-4B5A8244A38A}" destId="{FFDBB0CE-98ED-4404-83FD-FDC219F9E2D6}" srcOrd="0" destOrd="0" parTransId="{4A5701E0-12AF-4A71-B9A9-ED6CB87B4F74}" sibTransId="{62077629-D52D-4A1D-A165-CBC128705770}"/>
    <dgm:cxn modelId="{865068F1-FFDB-4ADF-BF85-FD8D1AF6529B}" type="presOf" srcId="{FFDBB0CE-98ED-4404-83FD-FDC219F9E2D6}" destId="{E62BBD3F-AD2F-45B8-B37F-8CAB50577AC7}" srcOrd="1" destOrd="0" presId="urn:microsoft.com/office/officeart/2005/8/layout/hierarchy3"/>
    <dgm:cxn modelId="{E7377EF3-789D-43BF-9AF5-F894915DEEC1}" type="presOf" srcId="{69E2D0AA-BE0C-491E-B963-4998F1EC2CAD}" destId="{610633F3-8DC9-42EE-8F1C-60EA31B36CF0}" srcOrd="0" destOrd="0" presId="urn:microsoft.com/office/officeart/2005/8/layout/hierarchy3"/>
    <dgm:cxn modelId="{F2AE5554-7E16-41FF-B603-DF7E34E2CC11}" type="presParOf" srcId="{D5F9DCC0-4E83-4A09-A45A-7D6A28DB7925}" destId="{78701ADC-266E-4F9E-A6FF-C2CD04174B87}" srcOrd="0" destOrd="0" presId="urn:microsoft.com/office/officeart/2005/8/layout/hierarchy3"/>
    <dgm:cxn modelId="{E368F4CE-E9E6-49DC-859D-9C0C69934620}" type="presParOf" srcId="{78701ADC-266E-4F9E-A6FF-C2CD04174B87}" destId="{B6F9716E-AD98-4F8B-A5C2-92F23B849B08}" srcOrd="0" destOrd="0" presId="urn:microsoft.com/office/officeart/2005/8/layout/hierarchy3"/>
    <dgm:cxn modelId="{81381580-2379-4278-9EC4-41156B90664A}" type="presParOf" srcId="{B6F9716E-AD98-4F8B-A5C2-92F23B849B08}" destId="{44DF250D-688F-43C5-BD48-E50DCE575CE1}" srcOrd="0" destOrd="0" presId="urn:microsoft.com/office/officeart/2005/8/layout/hierarchy3"/>
    <dgm:cxn modelId="{EE447E4F-3190-422B-B970-BE28E52A3A8F}" type="presParOf" srcId="{B6F9716E-AD98-4F8B-A5C2-92F23B849B08}" destId="{E62BBD3F-AD2F-45B8-B37F-8CAB50577AC7}" srcOrd="1" destOrd="0" presId="urn:microsoft.com/office/officeart/2005/8/layout/hierarchy3"/>
    <dgm:cxn modelId="{0344D0AF-24AA-4CAB-AE50-D9A7071A2E9F}" type="presParOf" srcId="{78701ADC-266E-4F9E-A6FF-C2CD04174B87}" destId="{662BE8EA-CF94-4075-9169-066BE497B149}" srcOrd="1" destOrd="0" presId="urn:microsoft.com/office/officeart/2005/8/layout/hierarchy3"/>
    <dgm:cxn modelId="{DCC328E0-C3FF-44FF-A605-23B79145B1CC}" type="presParOf" srcId="{662BE8EA-CF94-4075-9169-066BE497B149}" destId="{970DE882-106B-4B1C-9D71-3550A2B3D699}" srcOrd="0" destOrd="0" presId="urn:microsoft.com/office/officeart/2005/8/layout/hierarchy3"/>
    <dgm:cxn modelId="{60907F66-B68A-4805-9F00-277CFB70F7ED}" type="presParOf" srcId="{662BE8EA-CF94-4075-9169-066BE497B149}" destId="{610633F3-8DC9-42EE-8F1C-60EA31B36CF0}" srcOrd="1" destOrd="0" presId="urn:microsoft.com/office/officeart/2005/8/layout/hierarchy3"/>
    <dgm:cxn modelId="{A5F77D06-5BAE-401F-BA9A-21A63DC8C5B0}" type="presParOf" srcId="{662BE8EA-CF94-4075-9169-066BE497B149}" destId="{2F1730AA-1663-41DF-90EB-99AB054D9731}" srcOrd="2" destOrd="0" presId="urn:microsoft.com/office/officeart/2005/8/layout/hierarchy3"/>
    <dgm:cxn modelId="{1E6456D1-7AE3-4EA8-B527-07E27722BF8E}" type="presParOf" srcId="{662BE8EA-CF94-4075-9169-066BE497B149}" destId="{407F2F2A-4807-4472-B65B-C02C6BDECFB1}" srcOrd="3" destOrd="0" presId="urn:microsoft.com/office/officeart/2005/8/layout/hierarchy3"/>
    <dgm:cxn modelId="{C9F6E304-7361-428B-B8BA-CDF3D3FD58DD}" type="presParOf" srcId="{662BE8EA-CF94-4075-9169-066BE497B149}" destId="{3246CC52-151B-4F68-8A7C-0C55130FC9D2}" srcOrd="4" destOrd="0" presId="urn:microsoft.com/office/officeart/2005/8/layout/hierarchy3"/>
    <dgm:cxn modelId="{A7E88D8E-CDEF-4395-8243-AB28940DAEA1}" type="presParOf" srcId="{662BE8EA-CF94-4075-9169-066BE497B149}" destId="{335B5F63-9CF8-4905-BC5B-A730FA5D7C1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C35F06-1A3C-4EDC-9CD5-1CD172B7DE84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8EC2AEB1-C63B-494C-B1B7-29AB5C4B8199}">
      <dgm:prSet phldrT="[نص]" custT="1"/>
      <dgm:spPr/>
      <dgm:t>
        <a:bodyPr/>
        <a:lstStyle/>
        <a:p>
          <a:pPr rtl="1"/>
          <a:r>
            <a:rPr lang="ar-SA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صحيح ولكن يثبت الخيار للبائع فله : </a:t>
          </a:r>
        </a:p>
      </dgm:t>
    </dgm:pt>
    <dgm:pt modelId="{82F4C0A7-0325-4E1D-849D-2A73DB20885B}" type="parTrans" cxnId="{2599D0C3-E5CE-4812-8279-1C050489D7BC}">
      <dgm:prSet/>
      <dgm:spPr/>
      <dgm:t>
        <a:bodyPr/>
        <a:lstStyle/>
        <a:p>
          <a:pPr rtl="1"/>
          <a:endParaRPr lang="ar-SA" sz="1200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4D9A2257-18FA-47B8-B9DA-9DCE224822A2}" type="sibTrans" cxnId="{2599D0C3-E5CE-4812-8279-1C050489D7BC}">
      <dgm:prSet/>
      <dgm:spPr/>
      <dgm:t>
        <a:bodyPr/>
        <a:lstStyle/>
        <a:p>
          <a:pPr rtl="1"/>
          <a:endParaRPr lang="ar-SA" sz="1200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284B5620-E825-4EA6-8269-9F51AFB708FD}">
      <dgm:prSet phldrT="[نص]" custT="1"/>
      <dgm:spPr/>
      <dgm:t>
        <a:bodyPr/>
        <a:lstStyle/>
        <a:p>
          <a:pPr rtl="1"/>
          <a:r>
            <a:rPr lang="ar-SA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أو فسخه</a:t>
          </a:r>
        </a:p>
      </dgm:t>
    </dgm:pt>
    <dgm:pt modelId="{43E637D6-D241-4773-B377-AD877D16D9B9}" type="parTrans" cxnId="{47C77330-ADF4-48DF-9204-A3B5401CAF5C}">
      <dgm:prSet/>
      <dgm:spPr/>
      <dgm:t>
        <a:bodyPr/>
        <a:lstStyle/>
        <a:p>
          <a:pPr rtl="1"/>
          <a:endParaRPr lang="ar-SA" sz="1200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6EB10E59-0E59-42CC-93C3-622FB000E623}" type="sibTrans" cxnId="{47C77330-ADF4-48DF-9204-A3B5401CAF5C}">
      <dgm:prSet/>
      <dgm:spPr/>
      <dgm:t>
        <a:bodyPr/>
        <a:lstStyle/>
        <a:p>
          <a:pPr rtl="1"/>
          <a:endParaRPr lang="ar-SA" sz="1200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927432A8-246B-472F-B8F7-17C918F4CC7D}">
      <dgm:prSet phldrT="[نص]" custT="1"/>
      <dgm:spPr/>
      <dgm:t>
        <a:bodyPr/>
        <a:lstStyle/>
        <a:p>
          <a:pPr rtl="1"/>
          <a:r>
            <a:rPr lang="ar-SA" sz="3600" b="1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امضاء العقد </a:t>
          </a:r>
        </a:p>
      </dgm:t>
    </dgm:pt>
    <dgm:pt modelId="{97BD303C-B2DD-4181-837A-284B51C1ED5C}" type="parTrans" cxnId="{9C55FA0E-55FC-4C22-ACCF-067CF9AB4334}">
      <dgm:prSet/>
      <dgm:spPr/>
      <dgm:t>
        <a:bodyPr/>
        <a:lstStyle/>
        <a:p>
          <a:pPr rtl="1"/>
          <a:endParaRPr lang="ar-SA" sz="1200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041B2D4B-EBDC-462F-8803-041BC371B64E}" type="sibTrans" cxnId="{9C55FA0E-55FC-4C22-ACCF-067CF9AB4334}">
      <dgm:prSet/>
      <dgm:spPr/>
      <dgm:t>
        <a:bodyPr/>
        <a:lstStyle/>
        <a:p>
          <a:pPr rtl="1"/>
          <a:endParaRPr lang="ar-SA" sz="1200" b="1">
            <a:latin typeface="Traditional Arabic" panose="02020603050405020304" pitchFamily="18" charset="-78"/>
            <a:cs typeface="Traditional Arabic" panose="02020603050405020304" pitchFamily="18" charset="-78"/>
          </a:endParaRPr>
        </a:p>
      </dgm:t>
    </dgm:pt>
    <dgm:pt modelId="{C3FF49FC-FB85-4BF3-A091-37A54507B11B}" type="pres">
      <dgm:prSet presAssocID="{11C35F06-1A3C-4EDC-9CD5-1CD172B7DE8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7DBE73-4C44-47A5-AF6A-AA14FFFF4775}" type="pres">
      <dgm:prSet presAssocID="{8EC2AEB1-C63B-494C-B1B7-29AB5C4B8199}" presName="hierRoot1" presStyleCnt="0">
        <dgm:presLayoutVars>
          <dgm:hierBranch val="init"/>
        </dgm:presLayoutVars>
      </dgm:prSet>
      <dgm:spPr/>
    </dgm:pt>
    <dgm:pt modelId="{3AF82DBD-EBF8-4EAD-A00B-5A2FA445A22C}" type="pres">
      <dgm:prSet presAssocID="{8EC2AEB1-C63B-494C-B1B7-29AB5C4B8199}" presName="rootComposite1" presStyleCnt="0"/>
      <dgm:spPr/>
    </dgm:pt>
    <dgm:pt modelId="{DCE427EC-AB72-42FC-8337-4B1D76BDD31D}" type="pres">
      <dgm:prSet presAssocID="{8EC2AEB1-C63B-494C-B1B7-29AB5C4B8199}" presName="rootText1" presStyleLbl="node0" presStyleIdx="0" presStyleCnt="1" custScaleX="141738" custScaleY="48443">
        <dgm:presLayoutVars>
          <dgm:chPref val="3"/>
        </dgm:presLayoutVars>
      </dgm:prSet>
      <dgm:spPr/>
    </dgm:pt>
    <dgm:pt modelId="{7FB6E10E-F51C-4921-93FD-F128D92B06F1}" type="pres">
      <dgm:prSet presAssocID="{8EC2AEB1-C63B-494C-B1B7-29AB5C4B8199}" presName="rootConnector1" presStyleLbl="node1" presStyleIdx="0" presStyleCnt="0"/>
      <dgm:spPr/>
    </dgm:pt>
    <dgm:pt modelId="{65B22263-5C22-41F3-A487-027E224CB8CC}" type="pres">
      <dgm:prSet presAssocID="{8EC2AEB1-C63B-494C-B1B7-29AB5C4B8199}" presName="hierChild2" presStyleCnt="0"/>
      <dgm:spPr/>
    </dgm:pt>
    <dgm:pt modelId="{F92F9A31-5B40-4C6F-9837-D918DC6DB5E2}" type="pres">
      <dgm:prSet presAssocID="{43E637D6-D241-4773-B377-AD877D16D9B9}" presName="Name37" presStyleLbl="parChTrans1D2" presStyleIdx="0" presStyleCnt="2"/>
      <dgm:spPr/>
    </dgm:pt>
    <dgm:pt modelId="{257A20B9-ACAE-4E34-83AB-FDFEF7070BF7}" type="pres">
      <dgm:prSet presAssocID="{284B5620-E825-4EA6-8269-9F51AFB708FD}" presName="hierRoot2" presStyleCnt="0">
        <dgm:presLayoutVars>
          <dgm:hierBranch val="init"/>
        </dgm:presLayoutVars>
      </dgm:prSet>
      <dgm:spPr/>
    </dgm:pt>
    <dgm:pt modelId="{79DA4636-B599-4206-895B-A0C384C8BC62}" type="pres">
      <dgm:prSet presAssocID="{284B5620-E825-4EA6-8269-9F51AFB708FD}" presName="rootComposite" presStyleCnt="0"/>
      <dgm:spPr/>
    </dgm:pt>
    <dgm:pt modelId="{8110F187-76D8-48F1-8DFB-265D59292244}" type="pres">
      <dgm:prSet presAssocID="{284B5620-E825-4EA6-8269-9F51AFB708FD}" presName="rootText" presStyleLbl="node2" presStyleIdx="0" presStyleCnt="2" custScaleX="76493" custScaleY="46625">
        <dgm:presLayoutVars>
          <dgm:chPref val="3"/>
        </dgm:presLayoutVars>
      </dgm:prSet>
      <dgm:spPr/>
    </dgm:pt>
    <dgm:pt modelId="{61FEB128-BABE-435D-9CF6-AC6CDAE6882E}" type="pres">
      <dgm:prSet presAssocID="{284B5620-E825-4EA6-8269-9F51AFB708FD}" presName="rootConnector" presStyleLbl="node2" presStyleIdx="0" presStyleCnt="2"/>
      <dgm:spPr/>
    </dgm:pt>
    <dgm:pt modelId="{4C9D1BC9-C761-47E5-9DD9-96FCA0C39C05}" type="pres">
      <dgm:prSet presAssocID="{284B5620-E825-4EA6-8269-9F51AFB708FD}" presName="hierChild4" presStyleCnt="0"/>
      <dgm:spPr/>
    </dgm:pt>
    <dgm:pt modelId="{0D682555-332B-4A9E-A2C6-DF07251473F9}" type="pres">
      <dgm:prSet presAssocID="{284B5620-E825-4EA6-8269-9F51AFB708FD}" presName="hierChild5" presStyleCnt="0"/>
      <dgm:spPr/>
    </dgm:pt>
    <dgm:pt modelId="{3D575300-6217-4587-803C-F29B0041BCF7}" type="pres">
      <dgm:prSet presAssocID="{97BD303C-B2DD-4181-837A-284B51C1ED5C}" presName="Name37" presStyleLbl="parChTrans1D2" presStyleIdx="1" presStyleCnt="2"/>
      <dgm:spPr/>
    </dgm:pt>
    <dgm:pt modelId="{E3818779-44DB-49C5-9E9F-A9C2DB4338BE}" type="pres">
      <dgm:prSet presAssocID="{927432A8-246B-472F-B8F7-17C918F4CC7D}" presName="hierRoot2" presStyleCnt="0">
        <dgm:presLayoutVars>
          <dgm:hierBranch val="init"/>
        </dgm:presLayoutVars>
      </dgm:prSet>
      <dgm:spPr/>
    </dgm:pt>
    <dgm:pt modelId="{0F690F7F-A878-402D-8D86-1CD5DE6BA29E}" type="pres">
      <dgm:prSet presAssocID="{927432A8-246B-472F-B8F7-17C918F4CC7D}" presName="rootComposite" presStyleCnt="0"/>
      <dgm:spPr/>
    </dgm:pt>
    <dgm:pt modelId="{94A027C4-1D54-4AF8-B58B-55296BD4B513}" type="pres">
      <dgm:prSet presAssocID="{927432A8-246B-472F-B8F7-17C918F4CC7D}" presName="rootText" presStyleLbl="node2" presStyleIdx="1" presStyleCnt="2" custScaleX="76493" custScaleY="46625">
        <dgm:presLayoutVars>
          <dgm:chPref val="3"/>
        </dgm:presLayoutVars>
      </dgm:prSet>
      <dgm:spPr/>
    </dgm:pt>
    <dgm:pt modelId="{28C1ABCC-C177-421C-B99C-35992541B50A}" type="pres">
      <dgm:prSet presAssocID="{927432A8-246B-472F-B8F7-17C918F4CC7D}" presName="rootConnector" presStyleLbl="node2" presStyleIdx="1" presStyleCnt="2"/>
      <dgm:spPr/>
    </dgm:pt>
    <dgm:pt modelId="{EFA1D6E2-E9E0-46DD-9DCD-CA5A1D0ECAE8}" type="pres">
      <dgm:prSet presAssocID="{927432A8-246B-472F-B8F7-17C918F4CC7D}" presName="hierChild4" presStyleCnt="0"/>
      <dgm:spPr/>
    </dgm:pt>
    <dgm:pt modelId="{990C8476-A161-4C9C-A583-3824490910A4}" type="pres">
      <dgm:prSet presAssocID="{927432A8-246B-472F-B8F7-17C918F4CC7D}" presName="hierChild5" presStyleCnt="0"/>
      <dgm:spPr/>
    </dgm:pt>
    <dgm:pt modelId="{4640328D-DC32-4ACF-A435-234462D6846F}" type="pres">
      <dgm:prSet presAssocID="{8EC2AEB1-C63B-494C-B1B7-29AB5C4B8199}" presName="hierChild3" presStyleCnt="0"/>
      <dgm:spPr/>
    </dgm:pt>
  </dgm:ptLst>
  <dgm:cxnLst>
    <dgm:cxn modelId="{9C55FA0E-55FC-4C22-ACCF-067CF9AB4334}" srcId="{8EC2AEB1-C63B-494C-B1B7-29AB5C4B8199}" destId="{927432A8-246B-472F-B8F7-17C918F4CC7D}" srcOrd="1" destOrd="0" parTransId="{97BD303C-B2DD-4181-837A-284B51C1ED5C}" sibTransId="{041B2D4B-EBDC-462F-8803-041BC371B64E}"/>
    <dgm:cxn modelId="{B7D5A617-3C37-4518-9E73-0078D00E32F0}" type="presOf" srcId="{11C35F06-1A3C-4EDC-9CD5-1CD172B7DE84}" destId="{C3FF49FC-FB85-4BF3-A091-37A54507B11B}" srcOrd="0" destOrd="0" presId="urn:microsoft.com/office/officeart/2005/8/layout/orgChart1"/>
    <dgm:cxn modelId="{BA5E3E2E-8AA5-47A3-8FF5-2693459CC5B7}" type="presOf" srcId="{284B5620-E825-4EA6-8269-9F51AFB708FD}" destId="{61FEB128-BABE-435D-9CF6-AC6CDAE6882E}" srcOrd="1" destOrd="0" presId="urn:microsoft.com/office/officeart/2005/8/layout/orgChart1"/>
    <dgm:cxn modelId="{47C77330-ADF4-48DF-9204-A3B5401CAF5C}" srcId="{8EC2AEB1-C63B-494C-B1B7-29AB5C4B8199}" destId="{284B5620-E825-4EA6-8269-9F51AFB708FD}" srcOrd="0" destOrd="0" parTransId="{43E637D6-D241-4773-B377-AD877D16D9B9}" sibTransId="{6EB10E59-0E59-42CC-93C3-622FB000E623}"/>
    <dgm:cxn modelId="{80EAB048-3250-462D-BF34-9E57E77DA76D}" type="presOf" srcId="{927432A8-246B-472F-B8F7-17C918F4CC7D}" destId="{94A027C4-1D54-4AF8-B58B-55296BD4B513}" srcOrd="0" destOrd="0" presId="urn:microsoft.com/office/officeart/2005/8/layout/orgChart1"/>
    <dgm:cxn modelId="{950DF371-72CE-41DC-AFFC-25A3D3F65170}" type="presOf" srcId="{97BD303C-B2DD-4181-837A-284B51C1ED5C}" destId="{3D575300-6217-4587-803C-F29B0041BCF7}" srcOrd="0" destOrd="0" presId="urn:microsoft.com/office/officeart/2005/8/layout/orgChart1"/>
    <dgm:cxn modelId="{D2BADF74-22BE-4861-94F4-3F6DE86C93EA}" type="presOf" srcId="{8EC2AEB1-C63B-494C-B1B7-29AB5C4B8199}" destId="{7FB6E10E-F51C-4921-93FD-F128D92B06F1}" srcOrd="1" destOrd="0" presId="urn:microsoft.com/office/officeart/2005/8/layout/orgChart1"/>
    <dgm:cxn modelId="{66DB2C82-59DA-4DCC-953C-87397E7DE15A}" type="presOf" srcId="{43E637D6-D241-4773-B377-AD877D16D9B9}" destId="{F92F9A31-5B40-4C6F-9837-D918DC6DB5E2}" srcOrd="0" destOrd="0" presId="urn:microsoft.com/office/officeart/2005/8/layout/orgChart1"/>
    <dgm:cxn modelId="{C2ED9796-DC48-4AA2-B32B-2BF0BC59DC0C}" type="presOf" srcId="{927432A8-246B-472F-B8F7-17C918F4CC7D}" destId="{28C1ABCC-C177-421C-B99C-35992541B50A}" srcOrd="1" destOrd="0" presId="urn:microsoft.com/office/officeart/2005/8/layout/orgChart1"/>
    <dgm:cxn modelId="{083EA699-4C31-43F6-AE60-7E2868FB4998}" type="presOf" srcId="{8EC2AEB1-C63B-494C-B1B7-29AB5C4B8199}" destId="{DCE427EC-AB72-42FC-8337-4B1D76BDD31D}" srcOrd="0" destOrd="0" presId="urn:microsoft.com/office/officeart/2005/8/layout/orgChart1"/>
    <dgm:cxn modelId="{0242829F-2E0B-416E-A30D-9AE409B498C0}" type="presOf" srcId="{284B5620-E825-4EA6-8269-9F51AFB708FD}" destId="{8110F187-76D8-48F1-8DFB-265D59292244}" srcOrd="0" destOrd="0" presId="urn:microsoft.com/office/officeart/2005/8/layout/orgChart1"/>
    <dgm:cxn modelId="{2599D0C3-E5CE-4812-8279-1C050489D7BC}" srcId="{11C35F06-1A3C-4EDC-9CD5-1CD172B7DE84}" destId="{8EC2AEB1-C63B-494C-B1B7-29AB5C4B8199}" srcOrd="0" destOrd="0" parTransId="{82F4C0A7-0325-4E1D-849D-2A73DB20885B}" sibTransId="{4D9A2257-18FA-47B8-B9DA-9DCE224822A2}"/>
    <dgm:cxn modelId="{87F644E3-E47B-45D7-A7C8-E889DC022F31}" type="presParOf" srcId="{C3FF49FC-FB85-4BF3-A091-37A54507B11B}" destId="{117DBE73-4C44-47A5-AF6A-AA14FFFF4775}" srcOrd="0" destOrd="0" presId="urn:microsoft.com/office/officeart/2005/8/layout/orgChart1"/>
    <dgm:cxn modelId="{CA7FE36E-4654-4C89-819C-F6FAD01E128F}" type="presParOf" srcId="{117DBE73-4C44-47A5-AF6A-AA14FFFF4775}" destId="{3AF82DBD-EBF8-4EAD-A00B-5A2FA445A22C}" srcOrd="0" destOrd="0" presId="urn:microsoft.com/office/officeart/2005/8/layout/orgChart1"/>
    <dgm:cxn modelId="{80EBCFAD-913E-4619-889C-7F87E99595F6}" type="presParOf" srcId="{3AF82DBD-EBF8-4EAD-A00B-5A2FA445A22C}" destId="{DCE427EC-AB72-42FC-8337-4B1D76BDD31D}" srcOrd="0" destOrd="0" presId="urn:microsoft.com/office/officeart/2005/8/layout/orgChart1"/>
    <dgm:cxn modelId="{7168DFEF-8FC6-4A64-B23D-C6832EE46E2F}" type="presParOf" srcId="{3AF82DBD-EBF8-4EAD-A00B-5A2FA445A22C}" destId="{7FB6E10E-F51C-4921-93FD-F128D92B06F1}" srcOrd="1" destOrd="0" presId="urn:microsoft.com/office/officeart/2005/8/layout/orgChart1"/>
    <dgm:cxn modelId="{C2E16604-B2C6-4B7C-BC85-A42F70A1DD64}" type="presParOf" srcId="{117DBE73-4C44-47A5-AF6A-AA14FFFF4775}" destId="{65B22263-5C22-41F3-A487-027E224CB8CC}" srcOrd="1" destOrd="0" presId="urn:microsoft.com/office/officeart/2005/8/layout/orgChart1"/>
    <dgm:cxn modelId="{AE5E6B9D-698B-4350-BA8B-84FB1FB38365}" type="presParOf" srcId="{65B22263-5C22-41F3-A487-027E224CB8CC}" destId="{F92F9A31-5B40-4C6F-9837-D918DC6DB5E2}" srcOrd="0" destOrd="0" presId="urn:microsoft.com/office/officeart/2005/8/layout/orgChart1"/>
    <dgm:cxn modelId="{BAF5B060-8ADA-4043-961E-F6CB59E6C90E}" type="presParOf" srcId="{65B22263-5C22-41F3-A487-027E224CB8CC}" destId="{257A20B9-ACAE-4E34-83AB-FDFEF7070BF7}" srcOrd="1" destOrd="0" presId="urn:microsoft.com/office/officeart/2005/8/layout/orgChart1"/>
    <dgm:cxn modelId="{D06527CC-2AC7-4393-98E5-4B7BBCB0696C}" type="presParOf" srcId="{257A20B9-ACAE-4E34-83AB-FDFEF7070BF7}" destId="{79DA4636-B599-4206-895B-A0C384C8BC62}" srcOrd="0" destOrd="0" presId="urn:microsoft.com/office/officeart/2005/8/layout/orgChart1"/>
    <dgm:cxn modelId="{82C5BBD5-4833-4203-9EB5-36E39C7D19BB}" type="presParOf" srcId="{79DA4636-B599-4206-895B-A0C384C8BC62}" destId="{8110F187-76D8-48F1-8DFB-265D59292244}" srcOrd="0" destOrd="0" presId="urn:microsoft.com/office/officeart/2005/8/layout/orgChart1"/>
    <dgm:cxn modelId="{5AA59F1A-18AD-4615-A5EF-D6C2296656B2}" type="presParOf" srcId="{79DA4636-B599-4206-895B-A0C384C8BC62}" destId="{61FEB128-BABE-435D-9CF6-AC6CDAE6882E}" srcOrd="1" destOrd="0" presId="urn:microsoft.com/office/officeart/2005/8/layout/orgChart1"/>
    <dgm:cxn modelId="{9629CBF1-4CCD-43DD-9778-810B0FECD193}" type="presParOf" srcId="{257A20B9-ACAE-4E34-83AB-FDFEF7070BF7}" destId="{4C9D1BC9-C761-47E5-9DD9-96FCA0C39C05}" srcOrd="1" destOrd="0" presId="urn:microsoft.com/office/officeart/2005/8/layout/orgChart1"/>
    <dgm:cxn modelId="{0B247FFE-F1A9-4FA4-9187-9AAD3C680B6F}" type="presParOf" srcId="{257A20B9-ACAE-4E34-83AB-FDFEF7070BF7}" destId="{0D682555-332B-4A9E-A2C6-DF07251473F9}" srcOrd="2" destOrd="0" presId="urn:microsoft.com/office/officeart/2005/8/layout/orgChart1"/>
    <dgm:cxn modelId="{211263CE-698C-443C-8AF0-423D476A2707}" type="presParOf" srcId="{65B22263-5C22-41F3-A487-027E224CB8CC}" destId="{3D575300-6217-4587-803C-F29B0041BCF7}" srcOrd="2" destOrd="0" presId="urn:microsoft.com/office/officeart/2005/8/layout/orgChart1"/>
    <dgm:cxn modelId="{A6C7875E-6E72-4DFB-8C69-52D71EF75BDD}" type="presParOf" srcId="{65B22263-5C22-41F3-A487-027E224CB8CC}" destId="{E3818779-44DB-49C5-9E9F-A9C2DB4338BE}" srcOrd="3" destOrd="0" presId="urn:microsoft.com/office/officeart/2005/8/layout/orgChart1"/>
    <dgm:cxn modelId="{D4ACBA11-A8F9-4290-919A-160BBE5FC0A9}" type="presParOf" srcId="{E3818779-44DB-49C5-9E9F-A9C2DB4338BE}" destId="{0F690F7F-A878-402D-8D86-1CD5DE6BA29E}" srcOrd="0" destOrd="0" presId="urn:microsoft.com/office/officeart/2005/8/layout/orgChart1"/>
    <dgm:cxn modelId="{54FD998B-7FD0-4F63-820C-BE2216968F3B}" type="presParOf" srcId="{0F690F7F-A878-402D-8D86-1CD5DE6BA29E}" destId="{94A027C4-1D54-4AF8-B58B-55296BD4B513}" srcOrd="0" destOrd="0" presId="urn:microsoft.com/office/officeart/2005/8/layout/orgChart1"/>
    <dgm:cxn modelId="{1D0CB637-70B0-4ED2-A597-D0E7055FDDE8}" type="presParOf" srcId="{0F690F7F-A878-402D-8D86-1CD5DE6BA29E}" destId="{28C1ABCC-C177-421C-B99C-35992541B50A}" srcOrd="1" destOrd="0" presId="urn:microsoft.com/office/officeart/2005/8/layout/orgChart1"/>
    <dgm:cxn modelId="{8D668CC3-D27E-434F-AC19-14EECF6C949B}" type="presParOf" srcId="{E3818779-44DB-49C5-9E9F-A9C2DB4338BE}" destId="{EFA1D6E2-E9E0-46DD-9DCD-CA5A1D0ECAE8}" srcOrd="1" destOrd="0" presId="urn:microsoft.com/office/officeart/2005/8/layout/orgChart1"/>
    <dgm:cxn modelId="{8BC897FC-4B18-4A30-ABAB-54EA44E996A1}" type="presParOf" srcId="{E3818779-44DB-49C5-9E9F-A9C2DB4338BE}" destId="{990C8476-A161-4C9C-A583-3824490910A4}" srcOrd="2" destOrd="0" presId="urn:microsoft.com/office/officeart/2005/8/layout/orgChart1"/>
    <dgm:cxn modelId="{D41374DF-567B-48DC-BC91-A9D2568579FB}" type="presParOf" srcId="{117DBE73-4C44-47A5-AF6A-AA14FFFF4775}" destId="{4640328D-DC32-4ACF-A435-234462D684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DA6DF7-5562-4489-9A92-F5BC590F115C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D72B75A1-5EA0-4E9F-B15E-1CC77145D949}">
      <dgm:prSet phldrT="[نص]" custT="1"/>
      <dgm:spPr/>
      <dgm:t>
        <a:bodyPr/>
        <a:lstStyle/>
        <a:p>
          <a:pPr rtl="1"/>
          <a:r>
            <a:rPr lang="ar-SA" sz="2800" b="1" dirty="0">
              <a:solidFill>
                <a:schemeClr val="bg1"/>
              </a:solidFill>
              <a:cs typeface="Calibri"/>
              <a:sym typeface="Calibri"/>
            </a:rPr>
            <a:t>عزيزي الطالب المُبدع/ عزيزتي الطالبة المبدعة:</a:t>
          </a:r>
        </a:p>
        <a:p>
          <a:pPr rtl="1"/>
          <a:r>
            <a:rPr lang="ar-SA" sz="2800" b="1" dirty="0">
              <a:solidFill>
                <a:schemeClr val="bg1"/>
              </a:solidFill>
              <a:cs typeface="Calibri"/>
              <a:sym typeface="Calibri"/>
            </a:rPr>
            <a:t>ابدّع/ي في صياغة أسئلة ثم قدّم/ي سؤالك</a:t>
          </a:r>
          <a:endParaRPr lang="ar-SA" sz="2800" dirty="0"/>
        </a:p>
      </dgm:t>
    </dgm:pt>
    <dgm:pt modelId="{97E87AA3-9D7C-4B5E-A94E-1A4A181D04C1}" type="parTrans" cxnId="{741D1F9F-05C8-43F5-BCD7-30B05D590063}">
      <dgm:prSet/>
      <dgm:spPr/>
      <dgm:t>
        <a:bodyPr/>
        <a:lstStyle/>
        <a:p>
          <a:pPr rtl="1"/>
          <a:endParaRPr lang="ar-SA"/>
        </a:p>
      </dgm:t>
    </dgm:pt>
    <dgm:pt modelId="{90149488-7540-4058-B63F-39ED83FA733C}" type="sibTrans" cxnId="{741D1F9F-05C8-43F5-BCD7-30B05D590063}">
      <dgm:prSet/>
      <dgm:spPr/>
      <dgm:t>
        <a:bodyPr/>
        <a:lstStyle/>
        <a:p>
          <a:pPr rtl="1"/>
          <a:endParaRPr lang="ar-SA"/>
        </a:p>
      </dgm:t>
    </dgm:pt>
    <dgm:pt modelId="{3638C8AB-7B10-466B-A850-F5F7A726A0D2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معلم الى مجموعة</a:t>
          </a:r>
          <a:endParaRPr lang="ar-SA" dirty="0"/>
        </a:p>
      </dgm:t>
    </dgm:pt>
    <dgm:pt modelId="{C4BFFC83-DB0E-487B-9071-1F5D4E201B36}" type="parTrans" cxnId="{7F210C8A-3B94-4A8A-A2E6-5CCE133B84C8}">
      <dgm:prSet/>
      <dgm:spPr/>
      <dgm:t>
        <a:bodyPr/>
        <a:lstStyle/>
        <a:p>
          <a:pPr rtl="1"/>
          <a:endParaRPr lang="ar-SA"/>
        </a:p>
      </dgm:t>
    </dgm:pt>
    <dgm:pt modelId="{620D76F3-246D-49A2-A038-93CBE0CF1337}" type="sibTrans" cxnId="{7F210C8A-3B94-4A8A-A2E6-5CCE133B84C8}">
      <dgm:prSet/>
      <dgm:spPr/>
      <dgm:t>
        <a:bodyPr/>
        <a:lstStyle/>
        <a:p>
          <a:pPr rtl="1"/>
          <a:endParaRPr lang="ar-SA"/>
        </a:p>
      </dgm:t>
    </dgm:pt>
    <dgm:pt modelId="{CDAAF42C-D4EE-4A3E-AC93-7E836FD02508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طالب الى طالب</a:t>
          </a:r>
          <a:endParaRPr lang="ar-SA" dirty="0"/>
        </a:p>
      </dgm:t>
    </dgm:pt>
    <dgm:pt modelId="{8C0C12E3-7728-4498-A954-D6746B4239D7}" type="parTrans" cxnId="{BF0BCD20-C3A0-416C-A467-6350E098BCE2}">
      <dgm:prSet/>
      <dgm:spPr/>
      <dgm:t>
        <a:bodyPr/>
        <a:lstStyle/>
        <a:p>
          <a:pPr rtl="1"/>
          <a:endParaRPr lang="ar-SA"/>
        </a:p>
      </dgm:t>
    </dgm:pt>
    <dgm:pt modelId="{ED50EA09-F64A-4E78-959E-A1EE1924B293}" type="sibTrans" cxnId="{BF0BCD20-C3A0-416C-A467-6350E098BCE2}">
      <dgm:prSet/>
      <dgm:spPr/>
      <dgm:t>
        <a:bodyPr/>
        <a:lstStyle/>
        <a:p>
          <a:pPr rtl="1"/>
          <a:endParaRPr lang="ar-SA"/>
        </a:p>
      </dgm:t>
    </dgm:pt>
    <dgm:pt modelId="{FCF331C3-BB56-4CCA-8D08-3098D9A40E91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مجموعة الى طالب</a:t>
          </a:r>
          <a:endParaRPr lang="ar-SA" dirty="0"/>
        </a:p>
      </dgm:t>
    </dgm:pt>
    <dgm:pt modelId="{7CD21EE2-179F-4D19-85C0-886E8C7EB548}" type="parTrans" cxnId="{DB2B5137-5CE1-4D66-A509-5454E95C9B0C}">
      <dgm:prSet/>
      <dgm:spPr/>
      <dgm:t>
        <a:bodyPr/>
        <a:lstStyle/>
        <a:p>
          <a:pPr rtl="1"/>
          <a:endParaRPr lang="ar-SA"/>
        </a:p>
      </dgm:t>
    </dgm:pt>
    <dgm:pt modelId="{2115F40C-CCC6-4DBC-BDC5-8C10EC2DEF39}" type="sibTrans" cxnId="{DB2B5137-5CE1-4D66-A509-5454E95C9B0C}">
      <dgm:prSet/>
      <dgm:spPr/>
      <dgm:t>
        <a:bodyPr/>
        <a:lstStyle/>
        <a:p>
          <a:pPr rtl="1"/>
          <a:endParaRPr lang="ar-SA"/>
        </a:p>
      </dgm:t>
    </dgm:pt>
    <dgm:pt modelId="{B1AD4CBE-4BA0-4C43-AB15-01D0307A15F6}">
      <dgm:prSet/>
      <dgm:spPr/>
      <dgm:t>
        <a:bodyPr/>
        <a:lstStyle/>
        <a:p>
          <a:pPr rtl="1"/>
          <a:endParaRPr lang="ar-SA"/>
        </a:p>
      </dgm:t>
    </dgm:pt>
    <dgm:pt modelId="{3B3D9541-8004-47FE-B878-DCFB6CDC10D6}" type="parTrans" cxnId="{4E250541-9AEC-46C9-956A-B8F0835163FF}">
      <dgm:prSet/>
      <dgm:spPr/>
      <dgm:t>
        <a:bodyPr/>
        <a:lstStyle/>
        <a:p>
          <a:pPr rtl="1"/>
          <a:endParaRPr lang="ar-SA"/>
        </a:p>
      </dgm:t>
    </dgm:pt>
    <dgm:pt modelId="{036D030B-355C-4272-9EB3-35BC2B70D448}" type="sibTrans" cxnId="{4E250541-9AEC-46C9-956A-B8F0835163FF}">
      <dgm:prSet/>
      <dgm:spPr/>
      <dgm:t>
        <a:bodyPr/>
        <a:lstStyle/>
        <a:p>
          <a:pPr rtl="1"/>
          <a:endParaRPr lang="ar-SA"/>
        </a:p>
      </dgm:t>
    </dgm:pt>
    <dgm:pt modelId="{1515AF3E-F0E3-4241-8084-7C875C804357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معلم الى طالب</a:t>
          </a:r>
        </a:p>
      </dgm:t>
    </dgm:pt>
    <dgm:pt modelId="{219C3CC8-2D9E-4D04-9104-105988EBE795}" type="parTrans" cxnId="{7E11ACEE-B2BC-4B27-BDA6-94EB5611E281}">
      <dgm:prSet/>
      <dgm:spPr/>
      <dgm:t>
        <a:bodyPr/>
        <a:lstStyle/>
        <a:p>
          <a:pPr rtl="1"/>
          <a:endParaRPr lang="ar-SA"/>
        </a:p>
      </dgm:t>
    </dgm:pt>
    <dgm:pt modelId="{959E2B51-A6B3-40CC-B93F-18EB15A0A992}" type="sibTrans" cxnId="{7E11ACEE-B2BC-4B27-BDA6-94EB5611E281}">
      <dgm:prSet/>
      <dgm:spPr/>
      <dgm:t>
        <a:bodyPr/>
        <a:lstStyle/>
        <a:p>
          <a:pPr rtl="1"/>
          <a:endParaRPr lang="ar-SA"/>
        </a:p>
      </dgm:t>
    </dgm:pt>
    <dgm:pt modelId="{833FA21B-46F7-40FF-98BD-33C9ACACF5AA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طالب الى معلم</a:t>
          </a:r>
        </a:p>
      </dgm:t>
    </dgm:pt>
    <dgm:pt modelId="{94D7E110-8DCB-4C5F-9DAA-FEE77186640F}" type="parTrans" cxnId="{4B232441-049C-408F-ADCF-E8A1CB3F4785}">
      <dgm:prSet/>
      <dgm:spPr/>
      <dgm:t>
        <a:bodyPr/>
        <a:lstStyle/>
        <a:p>
          <a:pPr rtl="1"/>
          <a:endParaRPr lang="ar-SA"/>
        </a:p>
      </dgm:t>
    </dgm:pt>
    <dgm:pt modelId="{2A9F714D-9407-4B5C-933B-92D051E79DAB}" type="sibTrans" cxnId="{4B232441-049C-408F-ADCF-E8A1CB3F4785}">
      <dgm:prSet/>
      <dgm:spPr/>
      <dgm:t>
        <a:bodyPr/>
        <a:lstStyle/>
        <a:p>
          <a:pPr rtl="1"/>
          <a:endParaRPr lang="ar-SA"/>
        </a:p>
      </dgm:t>
    </dgm:pt>
    <dgm:pt modelId="{6869857E-15D5-4F2B-B26E-1879993AA885}">
      <dgm:prSet/>
      <dgm:spPr/>
      <dgm:t>
        <a:bodyPr/>
        <a:lstStyle/>
        <a:p>
          <a:pPr rtl="1"/>
          <a:endParaRPr lang="ar-SA"/>
        </a:p>
      </dgm:t>
    </dgm:pt>
    <dgm:pt modelId="{FDFF009A-32AA-4BD8-AE96-015AA1F3B118}" type="parTrans" cxnId="{858B910A-BA7B-446A-8725-D31BA0992B05}">
      <dgm:prSet/>
      <dgm:spPr/>
      <dgm:t>
        <a:bodyPr/>
        <a:lstStyle/>
        <a:p>
          <a:pPr rtl="1"/>
          <a:endParaRPr lang="ar-SA"/>
        </a:p>
      </dgm:t>
    </dgm:pt>
    <dgm:pt modelId="{A1E8A920-49DA-4133-937A-2E41EACC2570}" type="sibTrans" cxnId="{858B910A-BA7B-446A-8725-D31BA0992B05}">
      <dgm:prSet/>
      <dgm:spPr/>
      <dgm:t>
        <a:bodyPr/>
        <a:lstStyle/>
        <a:p>
          <a:pPr rtl="1"/>
          <a:endParaRPr lang="ar-SA"/>
        </a:p>
      </dgm:t>
    </dgm:pt>
    <dgm:pt modelId="{4C064847-80A3-4918-B4BF-F12EE886267E}">
      <dgm:prSet/>
      <dgm:spPr/>
      <dgm:t>
        <a:bodyPr/>
        <a:lstStyle/>
        <a:p>
          <a:pPr rtl="1"/>
          <a:endParaRPr lang="ar-SA"/>
        </a:p>
      </dgm:t>
    </dgm:pt>
    <dgm:pt modelId="{6B73E624-FE62-4CA7-93CD-2D041F07320D}" type="parTrans" cxnId="{36008342-6084-464D-8835-0424D5A4D316}">
      <dgm:prSet/>
      <dgm:spPr/>
      <dgm:t>
        <a:bodyPr/>
        <a:lstStyle/>
        <a:p>
          <a:pPr rtl="1"/>
          <a:endParaRPr lang="ar-SA"/>
        </a:p>
      </dgm:t>
    </dgm:pt>
    <dgm:pt modelId="{8D8E7CC2-4986-48D0-9FA7-D7750AF4BA8A}" type="sibTrans" cxnId="{36008342-6084-464D-8835-0424D5A4D316}">
      <dgm:prSet/>
      <dgm:spPr/>
      <dgm:t>
        <a:bodyPr/>
        <a:lstStyle/>
        <a:p>
          <a:pPr rtl="1"/>
          <a:endParaRPr lang="ar-SA"/>
        </a:p>
      </dgm:t>
    </dgm:pt>
    <dgm:pt modelId="{53F16493-083E-4150-A741-746C42382176}" type="pres">
      <dgm:prSet presAssocID="{3DDA6DF7-5562-4489-9A92-F5BC590F115C}" presName="Name0" presStyleCnt="0">
        <dgm:presLayoutVars>
          <dgm:chMax val="1"/>
          <dgm:chPref val="1"/>
        </dgm:presLayoutVars>
      </dgm:prSet>
      <dgm:spPr/>
    </dgm:pt>
    <dgm:pt modelId="{74AE747B-70E0-4488-A063-603DD65F56EA}" type="pres">
      <dgm:prSet presAssocID="{D72B75A1-5EA0-4E9F-B15E-1CC77145D949}" presName="Parent" presStyleLbl="node0" presStyleIdx="0" presStyleCnt="1">
        <dgm:presLayoutVars>
          <dgm:chMax val="5"/>
          <dgm:chPref val="5"/>
        </dgm:presLayoutVars>
      </dgm:prSet>
      <dgm:spPr/>
    </dgm:pt>
    <dgm:pt modelId="{FD8EAE32-95F4-4E4F-9BA7-8B1CAB089F86}" type="pres">
      <dgm:prSet presAssocID="{D72B75A1-5EA0-4E9F-B15E-1CC77145D949}" presName="Accent2" presStyleLbl="node1" presStyleIdx="0" presStyleCnt="19"/>
      <dgm:spPr/>
    </dgm:pt>
    <dgm:pt modelId="{80B1EFF1-7DB2-4B2C-8B71-FA54A905C938}" type="pres">
      <dgm:prSet presAssocID="{D72B75A1-5EA0-4E9F-B15E-1CC77145D949}" presName="Accent3" presStyleLbl="node1" presStyleIdx="1" presStyleCnt="19"/>
      <dgm:spPr/>
    </dgm:pt>
    <dgm:pt modelId="{3BB81C94-009A-4D7D-BF5C-B793970DBDD7}" type="pres">
      <dgm:prSet presAssocID="{D72B75A1-5EA0-4E9F-B15E-1CC77145D949}" presName="Accent4" presStyleLbl="node1" presStyleIdx="2" presStyleCnt="19"/>
      <dgm:spPr/>
    </dgm:pt>
    <dgm:pt modelId="{9C9593C5-F1DC-48DD-9AEF-052E94DADC7B}" type="pres">
      <dgm:prSet presAssocID="{D72B75A1-5EA0-4E9F-B15E-1CC77145D949}" presName="Accent5" presStyleLbl="node1" presStyleIdx="3" presStyleCnt="19" custLinFactX="-60582" custLinFactY="-50237" custLinFactNeighborX="-100000" custLinFactNeighborY="-100000"/>
      <dgm:spPr/>
    </dgm:pt>
    <dgm:pt modelId="{3FC70404-6B2F-45CF-9284-C4E34AAFEF67}" type="pres">
      <dgm:prSet presAssocID="{D72B75A1-5EA0-4E9F-B15E-1CC77145D949}" presName="Accent6" presStyleLbl="node1" presStyleIdx="4" presStyleCnt="19"/>
      <dgm:spPr/>
    </dgm:pt>
    <dgm:pt modelId="{E7F49DDF-C3BD-4AC7-86DE-B5EABEFD01FF}" type="pres">
      <dgm:prSet presAssocID="{3638C8AB-7B10-466B-A850-F5F7A726A0D2}" presName="Child1" presStyleLbl="node1" presStyleIdx="5" presStyleCnt="19">
        <dgm:presLayoutVars>
          <dgm:chMax val="0"/>
          <dgm:chPref val="0"/>
        </dgm:presLayoutVars>
      </dgm:prSet>
      <dgm:spPr/>
    </dgm:pt>
    <dgm:pt modelId="{1B432E5F-6A4D-4838-B09B-52186E5C5984}" type="pres">
      <dgm:prSet presAssocID="{3638C8AB-7B10-466B-A850-F5F7A726A0D2}" presName="Accent7" presStyleCnt="0"/>
      <dgm:spPr/>
    </dgm:pt>
    <dgm:pt modelId="{D72AA674-FCD8-4AAC-9DCF-83A2482FF6BB}" type="pres">
      <dgm:prSet presAssocID="{3638C8AB-7B10-466B-A850-F5F7A726A0D2}" presName="AccentHold1" presStyleLbl="node1" presStyleIdx="6" presStyleCnt="19" custLinFactX="-16437" custLinFactY="-8759" custLinFactNeighborX="-100000" custLinFactNeighborY="-100000"/>
      <dgm:spPr/>
    </dgm:pt>
    <dgm:pt modelId="{A56D3D02-E732-4B66-B0A0-4A7756589ECE}" type="pres">
      <dgm:prSet presAssocID="{3638C8AB-7B10-466B-A850-F5F7A726A0D2}" presName="Accent8" presStyleCnt="0"/>
      <dgm:spPr/>
    </dgm:pt>
    <dgm:pt modelId="{5E6748E7-1EBF-41CC-BC60-65F5F6F48F09}" type="pres">
      <dgm:prSet presAssocID="{3638C8AB-7B10-466B-A850-F5F7A726A0D2}" presName="AccentHold2" presStyleLbl="node1" presStyleIdx="7" presStyleCnt="19"/>
      <dgm:spPr/>
    </dgm:pt>
    <dgm:pt modelId="{91E24867-9F63-4041-8EB9-76A7074BAD96}" type="pres">
      <dgm:prSet presAssocID="{CDAAF42C-D4EE-4A3E-AC93-7E836FD02508}" presName="Child2" presStyleLbl="node1" presStyleIdx="8" presStyleCnt="19">
        <dgm:presLayoutVars>
          <dgm:chMax val="0"/>
          <dgm:chPref val="0"/>
        </dgm:presLayoutVars>
      </dgm:prSet>
      <dgm:spPr/>
    </dgm:pt>
    <dgm:pt modelId="{917550DA-B760-4CBB-983B-F5A95FE94AEE}" type="pres">
      <dgm:prSet presAssocID="{CDAAF42C-D4EE-4A3E-AC93-7E836FD02508}" presName="Accent9" presStyleCnt="0"/>
      <dgm:spPr/>
    </dgm:pt>
    <dgm:pt modelId="{D7F9C50D-B163-47EE-ACFF-0422C54F0B03}" type="pres">
      <dgm:prSet presAssocID="{CDAAF42C-D4EE-4A3E-AC93-7E836FD02508}" presName="AccentHold1" presStyleLbl="node1" presStyleIdx="9" presStyleCnt="19"/>
      <dgm:spPr/>
    </dgm:pt>
    <dgm:pt modelId="{C831251C-8548-495B-9968-B20B23B8E1EC}" type="pres">
      <dgm:prSet presAssocID="{CDAAF42C-D4EE-4A3E-AC93-7E836FD02508}" presName="Accent10" presStyleCnt="0"/>
      <dgm:spPr/>
    </dgm:pt>
    <dgm:pt modelId="{93F650D7-C021-47B2-85CD-CE46C2D1C2F5}" type="pres">
      <dgm:prSet presAssocID="{CDAAF42C-D4EE-4A3E-AC93-7E836FD02508}" presName="AccentHold2" presStyleLbl="node1" presStyleIdx="10" presStyleCnt="19"/>
      <dgm:spPr/>
    </dgm:pt>
    <dgm:pt modelId="{D076A5DF-1F6C-45E0-B2C4-BD14F8518EB0}" type="pres">
      <dgm:prSet presAssocID="{CDAAF42C-D4EE-4A3E-AC93-7E836FD02508}" presName="Accent11" presStyleCnt="0"/>
      <dgm:spPr/>
    </dgm:pt>
    <dgm:pt modelId="{53EE0594-6010-4BD9-A894-6B85FC1E9A73}" type="pres">
      <dgm:prSet presAssocID="{CDAAF42C-D4EE-4A3E-AC93-7E836FD02508}" presName="AccentHold3" presStyleLbl="node1" presStyleIdx="11" presStyleCnt="19" custLinFactX="183325" custLinFactNeighborX="200000" custLinFactNeighborY="-56987"/>
      <dgm:spPr/>
    </dgm:pt>
    <dgm:pt modelId="{86928737-2566-4676-9A5F-D7B0955FCA89}" type="pres">
      <dgm:prSet presAssocID="{FCF331C3-BB56-4CCA-8D08-3098D9A40E91}" presName="Child3" presStyleLbl="node1" presStyleIdx="12" presStyleCnt="19">
        <dgm:presLayoutVars>
          <dgm:chMax val="0"/>
          <dgm:chPref val="0"/>
        </dgm:presLayoutVars>
      </dgm:prSet>
      <dgm:spPr/>
    </dgm:pt>
    <dgm:pt modelId="{E350C5C7-60E6-4C11-98EA-20DCDFECEC44}" type="pres">
      <dgm:prSet presAssocID="{FCF331C3-BB56-4CCA-8D08-3098D9A40E91}" presName="Accent12" presStyleCnt="0"/>
      <dgm:spPr/>
    </dgm:pt>
    <dgm:pt modelId="{B3201A95-0BEC-432F-B5C0-A300C09DA2B1}" type="pres">
      <dgm:prSet presAssocID="{FCF331C3-BB56-4CCA-8D08-3098D9A40E91}" presName="AccentHold1" presStyleLbl="node1" presStyleIdx="13" presStyleCnt="19"/>
      <dgm:spPr/>
    </dgm:pt>
    <dgm:pt modelId="{ADE5D942-14B8-45CE-99E2-7E09E33A575D}" type="pres">
      <dgm:prSet presAssocID="{1515AF3E-F0E3-4241-8084-7C875C804357}" presName="Child4" presStyleLbl="node1" presStyleIdx="14" presStyleCnt="19">
        <dgm:presLayoutVars>
          <dgm:chMax val="0"/>
          <dgm:chPref val="0"/>
        </dgm:presLayoutVars>
      </dgm:prSet>
      <dgm:spPr/>
    </dgm:pt>
    <dgm:pt modelId="{5A1B90CD-D63C-47BF-9A6E-01017713CF47}" type="pres">
      <dgm:prSet presAssocID="{1515AF3E-F0E3-4241-8084-7C875C804357}" presName="Accent13" presStyleCnt="0"/>
      <dgm:spPr/>
    </dgm:pt>
    <dgm:pt modelId="{5857BDCC-F967-4D7A-978B-C0FCB90FA7A3}" type="pres">
      <dgm:prSet presAssocID="{1515AF3E-F0E3-4241-8084-7C875C804357}" presName="AccentHold1" presStyleLbl="node1" presStyleIdx="15" presStyleCnt="19"/>
      <dgm:spPr/>
    </dgm:pt>
    <dgm:pt modelId="{8FD8B093-A3B0-4D94-A99E-56F14F4AEDC0}" type="pres">
      <dgm:prSet presAssocID="{833FA21B-46F7-40FF-98BD-33C9ACACF5AA}" presName="Child5" presStyleLbl="node1" presStyleIdx="16" presStyleCnt="19">
        <dgm:presLayoutVars>
          <dgm:chMax val="0"/>
          <dgm:chPref val="0"/>
        </dgm:presLayoutVars>
      </dgm:prSet>
      <dgm:spPr/>
    </dgm:pt>
    <dgm:pt modelId="{17FAADF5-DD49-462E-B2F6-740EC819FB1B}" type="pres">
      <dgm:prSet presAssocID="{833FA21B-46F7-40FF-98BD-33C9ACACF5AA}" presName="Accent15" presStyleCnt="0"/>
      <dgm:spPr/>
    </dgm:pt>
    <dgm:pt modelId="{8A949CAF-D827-4254-9B56-317918D89227}" type="pres">
      <dgm:prSet presAssocID="{833FA21B-46F7-40FF-98BD-33C9ACACF5AA}" presName="AccentHold2" presStyleLbl="node1" presStyleIdx="17" presStyleCnt="19"/>
      <dgm:spPr/>
    </dgm:pt>
    <dgm:pt modelId="{AF49337C-C0D5-4A0F-8801-2F6DB2426FE7}" type="pres">
      <dgm:prSet presAssocID="{833FA21B-46F7-40FF-98BD-33C9ACACF5AA}" presName="Accent16" presStyleCnt="0"/>
      <dgm:spPr/>
    </dgm:pt>
    <dgm:pt modelId="{C79768B7-0C1C-4B5B-BE02-14C2B2B07B77}" type="pres">
      <dgm:prSet presAssocID="{833FA21B-46F7-40FF-98BD-33C9ACACF5AA}" presName="AccentHold3" presStyleLbl="node1" presStyleIdx="18" presStyleCnt="19"/>
      <dgm:spPr/>
    </dgm:pt>
  </dgm:ptLst>
  <dgm:cxnLst>
    <dgm:cxn modelId="{858B910A-BA7B-446A-8725-D31BA0992B05}" srcId="{3DDA6DF7-5562-4489-9A92-F5BC590F115C}" destId="{6869857E-15D5-4F2B-B26E-1879993AA885}" srcOrd="1" destOrd="0" parTransId="{FDFF009A-32AA-4BD8-AE96-015AA1F3B118}" sibTransId="{A1E8A920-49DA-4133-937A-2E41EACC2570}"/>
    <dgm:cxn modelId="{29CEB91E-7F90-48F1-BD0D-403478F45FF0}" type="presOf" srcId="{1515AF3E-F0E3-4241-8084-7C875C804357}" destId="{ADE5D942-14B8-45CE-99E2-7E09E33A575D}" srcOrd="0" destOrd="0" presId="urn:microsoft.com/office/officeart/2009/3/layout/CircleRelationship"/>
    <dgm:cxn modelId="{BF0BCD20-C3A0-416C-A467-6350E098BCE2}" srcId="{D72B75A1-5EA0-4E9F-B15E-1CC77145D949}" destId="{CDAAF42C-D4EE-4A3E-AC93-7E836FD02508}" srcOrd="1" destOrd="0" parTransId="{8C0C12E3-7728-4498-A954-D6746B4239D7}" sibTransId="{ED50EA09-F64A-4E78-959E-A1EE1924B293}"/>
    <dgm:cxn modelId="{DB2B5137-5CE1-4D66-A509-5454E95C9B0C}" srcId="{D72B75A1-5EA0-4E9F-B15E-1CC77145D949}" destId="{FCF331C3-BB56-4CCA-8D08-3098D9A40E91}" srcOrd="2" destOrd="0" parTransId="{7CD21EE2-179F-4D19-85C0-886E8C7EB548}" sibTransId="{2115F40C-CCC6-4DBC-BDC5-8C10EC2DEF39}"/>
    <dgm:cxn modelId="{DF082640-E46C-4D81-98F4-75DB4FC5A658}" type="presOf" srcId="{3638C8AB-7B10-466B-A850-F5F7A726A0D2}" destId="{E7F49DDF-C3BD-4AC7-86DE-B5EABEFD01FF}" srcOrd="0" destOrd="0" presId="urn:microsoft.com/office/officeart/2009/3/layout/CircleRelationship"/>
    <dgm:cxn modelId="{4E250541-9AEC-46C9-956A-B8F0835163FF}" srcId="{D72B75A1-5EA0-4E9F-B15E-1CC77145D949}" destId="{B1AD4CBE-4BA0-4C43-AB15-01D0307A15F6}" srcOrd="5" destOrd="0" parTransId="{3B3D9541-8004-47FE-B878-DCFB6CDC10D6}" sibTransId="{036D030B-355C-4272-9EB3-35BC2B70D448}"/>
    <dgm:cxn modelId="{4B232441-049C-408F-ADCF-E8A1CB3F4785}" srcId="{D72B75A1-5EA0-4E9F-B15E-1CC77145D949}" destId="{833FA21B-46F7-40FF-98BD-33C9ACACF5AA}" srcOrd="4" destOrd="0" parTransId="{94D7E110-8DCB-4C5F-9DAA-FEE77186640F}" sibTransId="{2A9F714D-9407-4B5C-933B-92D051E79DAB}"/>
    <dgm:cxn modelId="{36008342-6084-464D-8835-0424D5A4D316}" srcId="{3DDA6DF7-5562-4489-9A92-F5BC590F115C}" destId="{4C064847-80A3-4918-B4BF-F12EE886267E}" srcOrd="2" destOrd="0" parTransId="{6B73E624-FE62-4CA7-93CD-2D041F07320D}" sibTransId="{8D8E7CC2-4986-48D0-9FA7-D7750AF4BA8A}"/>
    <dgm:cxn modelId="{EDF69E63-5875-4421-9C94-4E0633D9BC28}" type="presOf" srcId="{FCF331C3-BB56-4CCA-8D08-3098D9A40E91}" destId="{86928737-2566-4676-9A5F-D7B0955FCA89}" srcOrd="0" destOrd="0" presId="urn:microsoft.com/office/officeart/2009/3/layout/CircleRelationship"/>
    <dgm:cxn modelId="{F0253F74-5E04-4897-9500-B37380376CBD}" type="presOf" srcId="{CDAAF42C-D4EE-4A3E-AC93-7E836FD02508}" destId="{91E24867-9F63-4041-8EB9-76A7074BAD96}" srcOrd="0" destOrd="0" presId="urn:microsoft.com/office/officeart/2009/3/layout/CircleRelationship"/>
    <dgm:cxn modelId="{93A2EF57-B164-4CD9-9C13-23A6C71834B1}" type="presOf" srcId="{833FA21B-46F7-40FF-98BD-33C9ACACF5AA}" destId="{8FD8B093-A3B0-4D94-A99E-56F14F4AEDC0}" srcOrd="0" destOrd="0" presId="urn:microsoft.com/office/officeart/2009/3/layout/CircleRelationship"/>
    <dgm:cxn modelId="{7F210C8A-3B94-4A8A-A2E6-5CCE133B84C8}" srcId="{D72B75A1-5EA0-4E9F-B15E-1CC77145D949}" destId="{3638C8AB-7B10-466B-A850-F5F7A726A0D2}" srcOrd="0" destOrd="0" parTransId="{C4BFFC83-DB0E-487B-9071-1F5D4E201B36}" sibTransId="{620D76F3-246D-49A2-A038-93CBE0CF1337}"/>
    <dgm:cxn modelId="{741D1F9F-05C8-43F5-BCD7-30B05D590063}" srcId="{3DDA6DF7-5562-4489-9A92-F5BC590F115C}" destId="{D72B75A1-5EA0-4E9F-B15E-1CC77145D949}" srcOrd="0" destOrd="0" parTransId="{97E87AA3-9D7C-4B5E-A94E-1A4A181D04C1}" sibTransId="{90149488-7540-4058-B63F-39ED83FA733C}"/>
    <dgm:cxn modelId="{E29037A8-D52A-4112-B8C4-4958FF1B503B}" type="presOf" srcId="{D72B75A1-5EA0-4E9F-B15E-1CC77145D949}" destId="{74AE747B-70E0-4488-A063-603DD65F56EA}" srcOrd="0" destOrd="0" presId="urn:microsoft.com/office/officeart/2009/3/layout/CircleRelationship"/>
    <dgm:cxn modelId="{7E11ACEE-B2BC-4B27-BDA6-94EB5611E281}" srcId="{D72B75A1-5EA0-4E9F-B15E-1CC77145D949}" destId="{1515AF3E-F0E3-4241-8084-7C875C804357}" srcOrd="3" destOrd="0" parTransId="{219C3CC8-2D9E-4D04-9104-105988EBE795}" sibTransId="{959E2B51-A6B3-40CC-B93F-18EB15A0A992}"/>
    <dgm:cxn modelId="{8BC1BCF1-0633-42B4-94DD-E9B28344D020}" type="presOf" srcId="{3DDA6DF7-5562-4489-9A92-F5BC590F115C}" destId="{53F16493-083E-4150-A741-746C42382176}" srcOrd="0" destOrd="0" presId="urn:microsoft.com/office/officeart/2009/3/layout/CircleRelationship"/>
    <dgm:cxn modelId="{7AF0C77F-14E0-4E0F-9FCC-D28F64E0FCB1}" type="presParOf" srcId="{53F16493-083E-4150-A741-746C42382176}" destId="{74AE747B-70E0-4488-A063-603DD65F56EA}" srcOrd="0" destOrd="0" presId="urn:microsoft.com/office/officeart/2009/3/layout/CircleRelationship"/>
    <dgm:cxn modelId="{1EBA8710-5F48-428B-AFD9-EBEC2D3B3BCD}" type="presParOf" srcId="{53F16493-083E-4150-A741-746C42382176}" destId="{FD8EAE32-95F4-4E4F-9BA7-8B1CAB089F86}" srcOrd="1" destOrd="0" presId="urn:microsoft.com/office/officeart/2009/3/layout/CircleRelationship"/>
    <dgm:cxn modelId="{8B5BBB26-A2A5-49FB-B311-2FB8BAC31592}" type="presParOf" srcId="{53F16493-083E-4150-A741-746C42382176}" destId="{80B1EFF1-7DB2-4B2C-8B71-FA54A905C938}" srcOrd="2" destOrd="0" presId="urn:microsoft.com/office/officeart/2009/3/layout/CircleRelationship"/>
    <dgm:cxn modelId="{C4F2ADE6-04BF-435C-A512-C10C9D749DC7}" type="presParOf" srcId="{53F16493-083E-4150-A741-746C42382176}" destId="{3BB81C94-009A-4D7D-BF5C-B793970DBDD7}" srcOrd="3" destOrd="0" presId="urn:microsoft.com/office/officeart/2009/3/layout/CircleRelationship"/>
    <dgm:cxn modelId="{0E252CF0-1AB7-417E-A2FB-09E0F4B15839}" type="presParOf" srcId="{53F16493-083E-4150-A741-746C42382176}" destId="{9C9593C5-F1DC-48DD-9AEF-052E94DADC7B}" srcOrd="4" destOrd="0" presId="urn:microsoft.com/office/officeart/2009/3/layout/CircleRelationship"/>
    <dgm:cxn modelId="{2E436CF4-FCB0-4160-91B8-6B88809A6FF8}" type="presParOf" srcId="{53F16493-083E-4150-A741-746C42382176}" destId="{3FC70404-6B2F-45CF-9284-C4E34AAFEF67}" srcOrd="5" destOrd="0" presId="urn:microsoft.com/office/officeart/2009/3/layout/CircleRelationship"/>
    <dgm:cxn modelId="{E7F05A73-E596-4DEB-8C68-4DDC3993D855}" type="presParOf" srcId="{53F16493-083E-4150-A741-746C42382176}" destId="{E7F49DDF-C3BD-4AC7-86DE-B5EABEFD01FF}" srcOrd="6" destOrd="0" presId="urn:microsoft.com/office/officeart/2009/3/layout/CircleRelationship"/>
    <dgm:cxn modelId="{DAFEAB52-D5AC-4E4F-8700-3B06D3A6D616}" type="presParOf" srcId="{53F16493-083E-4150-A741-746C42382176}" destId="{1B432E5F-6A4D-4838-B09B-52186E5C5984}" srcOrd="7" destOrd="0" presId="urn:microsoft.com/office/officeart/2009/3/layout/CircleRelationship"/>
    <dgm:cxn modelId="{98803C80-F03D-4D64-B0B7-1439B74249E9}" type="presParOf" srcId="{1B432E5F-6A4D-4838-B09B-52186E5C5984}" destId="{D72AA674-FCD8-4AAC-9DCF-83A2482FF6BB}" srcOrd="0" destOrd="0" presId="urn:microsoft.com/office/officeart/2009/3/layout/CircleRelationship"/>
    <dgm:cxn modelId="{6D21D3C7-DA58-4243-AAFB-D336F9F50A3E}" type="presParOf" srcId="{53F16493-083E-4150-A741-746C42382176}" destId="{A56D3D02-E732-4B66-B0A0-4A7756589ECE}" srcOrd="8" destOrd="0" presId="urn:microsoft.com/office/officeart/2009/3/layout/CircleRelationship"/>
    <dgm:cxn modelId="{CB608E49-D66A-47E0-90DE-B00F795438F0}" type="presParOf" srcId="{A56D3D02-E732-4B66-B0A0-4A7756589ECE}" destId="{5E6748E7-1EBF-41CC-BC60-65F5F6F48F09}" srcOrd="0" destOrd="0" presId="urn:microsoft.com/office/officeart/2009/3/layout/CircleRelationship"/>
    <dgm:cxn modelId="{63E18035-AE33-4B9E-A78B-949108491C14}" type="presParOf" srcId="{53F16493-083E-4150-A741-746C42382176}" destId="{91E24867-9F63-4041-8EB9-76A7074BAD96}" srcOrd="9" destOrd="0" presId="urn:microsoft.com/office/officeart/2009/3/layout/CircleRelationship"/>
    <dgm:cxn modelId="{C8E7B410-4D14-4904-B140-342D3C9C0B16}" type="presParOf" srcId="{53F16493-083E-4150-A741-746C42382176}" destId="{917550DA-B760-4CBB-983B-F5A95FE94AEE}" srcOrd="10" destOrd="0" presId="urn:microsoft.com/office/officeart/2009/3/layout/CircleRelationship"/>
    <dgm:cxn modelId="{58F541EE-010D-4211-B0BE-25CB410DC5EA}" type="presParOf" srcId="{917550DA-B760-4CBB-983B-F5A95FE94AEE}" destId="{D7F9C50D-B163-47EE-ACFF-0422C54F0B03}" srcOrd="0" destOrd="0" presId="urn:microsoft.com/office/officeart/2009/3/layout/CircleRelationship"/>
    <dgm:cxn modelId="{B9BA0EAF-9217-4AA6-A3FC-5CDFD444F085}" type="presParOf" srcId="{53F16493-083E-4150-A741-746C42382176}" destId="{C831251C-8548-495B-9968-B20B23B8E1EC}" srcOrd="11" destOrd="0" presId="urn:microsoft.com/office/officeart/2009/3/layout/CircleRelationship"/>
    <dgm:cxn modelId="{D0E5EEF7-919E-47C3-A296-ECDCE0359B9E}" type="presParOf" srcId="{C831251C-8548-495B-9968-B20B23B8E1EC}" destId="{93F650D7-C021-47B2-85CD-CE46C2D1C2F5}" srcOrd="0" destOrd="0" presId="urn:microsoft.com/office/officeart/2009/3/layout/CircleRelationship"/>
    <dgm:cxn modelId="{A4D0CADB-94F7-4E30-AC2B-884EB426B912}" type="presParOf" srcId="{53F16493-083E-4150-A741-746C42382176}" destId="{D076A5DF-1F6C-45E0-B2C4-BD14F8518EB0}" srcOrd="12" destOrd="0" presId="urn:microsoft.com/office/officeart/2009/3/layout/CircleRelationship"/>
    <dgm:cxn modelId="{DB4F6D28-7F89-4DE7-B749-DE44625D2659}" type="presParOf" srcId="{D076A5DF-1F6C-45E0-B2C4-BD14F8518EB0}" destId="{53EE0594-6010-4BD9-A894-6B85FC1E9A73}" srcOrd="0" destOrd="0" presId="urn:microsoft.com/office/officeart/2009/3/layout/CircleRelationship"/>
    <dgm:cxn modelId="{D7FD0184-751F-4B5F-9F74-B3EA51960439}" type="presParOf" srcId="{53F16493-083E-4150-A741-746C42382176}" destId="{86928737-2566-4676-9A5F-D7B0955FCA89}" srcOrd="13" destOrd="0" presId="urn:microsoft.com/office/officeart/2009/3/layout/CircleRelationship"/>
    <dgm:cxn modelId="{DBC7012A-1AEC-48FA-A804-251E96A7E416}" type="presParOf" srcId="{53F16493-083E-4150-A741-746C42382176}" destId="{E350C5C7-60E6-4C11-98EA-20DCDFECEC44}" srcOrd="14" destOrd="0" presId="urn:microsoft.com/office/officeart/2009/3/layout/CircleRelationship"/>
    <dgm:cxn modelId="{36F2736B-F087-4DD4-96AF-0375B689DC44}" type="presParOf" srcId="{E350C5C7-60E6-4C11-98EA-20DCDFECEC44}" destId="{B3201A95-0BEC-432F-B5C0-A300C09DA2B1}" srcOrd="0" destOrd="0" presId="urn:microsoft.com/office/officeart/2009/3/layout/CircleRelationship"/>
    <dgm:cxn modelId="{D657129B-107A-4098-B8BB-25518807143A}" type="presParOf" srcId="{53F16493-083E-4150-A741-746C42382176}" destId="{ADE5D942-14B8-45CE-99E2-7E09E33A575D}" srcOrd="15" destOrd="0" presId="urn:microsoft.com/office/officeart/2009/3/layout/CircleRelationship"/>
    <dgm:cxn modelId="{D125F27C-816D-45D0-BEC8-1E99DCA35A39}" type="presParOf" srcId="{53F16493-083E-4150-A741-746C42382176}" destId="{5A1B90CD-D63C-47BF-9A6E-01017713CF47}" srcOrd="16" destOrd="0" presId="urn:microsoft.com/office/officeart/2009/3/layout/CircleRelationship"/>
    <dgm:cxn modelId="{681CDBAC-F816-49F9-92C7-0E853D4D8153}" type="presParOf" srcId="{5A1B90CD-D63C-47BF-9A6E-01017713CF47}" destId="{5857BDCC-F967-4D7A-978B-C0FCB90FA7A3}" srcOrd="0" destOrd="0" presId="urn:microsoft.com/office/officeart/2009/3/layout/CircleRelationship"/>
    <dgm:cxn modelId="{77E6A86C-311E-4234-8287-1075C95AEA00}" type="presParOf" srcId="{53F16493-083E-4150-A741-746C42382176}" destId="{8FD8B093-A3B0-4D94-A99E-56F14F4AEDC0}" srcOrd="17" destOrd="0" presId="urn:microsoft.com/office/officeart/2009/3/layout/CircleRelationship"/>
    <dgm:cxn modelId="{8D2EBDA2-E51C-4CB7-AE9B-62C3104E35D4}" type="presParOf" srcId="{53F16493-083E-4150-A741-746C42382176}" destId="{17FAADF5-DD49-462E-B2F6-740EC819FB1B}" srcOrd="18" destOrd="0" presId="urn:microsoft.com/office/officeart/2009/3/layout/CircleRelationship"/>
    <dgm:cxn modelId="{F15E09D8-4B4F-4EC6-B7FB-F1E3547AD9F5}" type="presParOf" srcId="{17FAADF5-DD49-462E-B2F6-740EC819FB1B}" destId="{8A949CAF-D827-4254-9B56-317918D89227}" srcOrd="0" destOrd="0" presId="urn:microsoft.com/office/officeart/2009/3/layout/CircleRelationship"/>
    <dgm:cxn modelId="{CC755496-5308-4C04-9D54-19D223B41BF1}" type="presParOf" srcId="{53F16493-083E-4150-A741-746C42382176}" destId="{AF49337C-C0D5-4A0F-8801-2F6DB2426FE7}" srcOrd="19" destOrd="0" presId="urn:microsoft.com/office/officeart/2009/3/layout/CircleRelationship"/>
    <dgm:cxn modelId="{4340B6A5-EAC5-4EEF-8132-9584D48BEB5F}" type="presParOf" srcId="{AF49337C-C0D5-4A0F-8801-2F6DB2426FE7}" destId="{C79768B7-0C1C-4B5B-BE02-14C2B2B07B77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75300-6217-4587-803C-F29B0041BCF7}">
      <dsp:nvSpPr>
        <dsp:cNvPr id="0" name=""/>
        <dsp:cNvSpPr/>
      </dsp:nvSpPr>
      <dsp:spPr>
        <a:xfrm>
          <a:off x="4064000" y="2301682"/>
          <a:ext cx="1978155" cy="852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094"/>
              </a:lnTo>
              <a:lnTo>
                <a:pt x="1978155" y="426094"/>
              </a:lnTo>
              <a:lnTo>
                <a:pt x="1978155" y="85218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2F9A31-5B40-4C6F-9837-D918DC6DB5E2}">
      <dsp:nvSpPr>
        <dsp:cNvPr id="0" name=""/>
        <dsp:cNvSpPr/>
      </dsp:nvSpPr>
      <dsp:spPr>
        <a:xfrm>
          <a:off x="2085844" y="2301682"/>
          <a:ext cx="1978155" cy="852189"/>
        </a:xfrm>
        <a:custGeom>
          <a:avLst/>
          <a:gdLst/>
          <a:ahLst/>
          <a:cxnLst/>
          <a:rect l="0" t="0" r="0" b="0"/>
          <a:pathLst>
            <a:path>
              <a:moveTo>
                <a:pt x="1978155" y="0"/>
              </a:moveTo>
              <a:lnTo>
                <a:pt x="1978155" y="426094"/>
              </a:lnTo>
              <a:lnTo>
                <a:pt x="0" y="426094"/>
              </a:lnTo>
              <a:lnTo>
                <a:pt x="0" y="85218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427EC-AB72-42FC-8337-4B1D76BDD31D}">
      <dsp:nvSpPr>
        <dsp:cNvPr id="0" name=""/>
        <dsp:cNvSpPr/>
      </dsp:nvSpPr>
      <dsp:spPr>
        <a:xfrm>
          <a:off x="4269" y="1318762"/>
          <a:ext cx="8119461" cy="9829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b="1" kern="12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من أجرى عقدًا ثم تبيّن له أنه مغبون فيُخير بين :</a:t>
          </a:r>
        </a:p>
      </dsp:txBody>
      <dsp:txXfrm>
        <a:off x="4269" y="1318762"/>
        <a:ext cx="8119461" cy="982919"/>
      </dsp:txXfrm>
    </dsp:sp>
    <dsp:sp modelId="{8110F187-76D8-48F1-8DFB-265D59292244}">
      <dsp:nvSpPr>
        <dsp:cNvPr id="0" name=""/>
        <dsp:cNvSpPr/>
      </dsp:nvSpPr>
      <dsp:spPr>
        <a:xfrm>
          <a:off x="533783" y="3153872"/>
          <a:ext cx="3104121" cy="9460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b="1" kern="12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فسخه</a:t>
          </a:r>
        </a:p>
      </dsp:txBody>
      <dsp:txXfrm>
        <a:off x="533783" y="3153872"/>
        <a:ext cx="3104121" cy="946032"/>
      </dsp:txXfrm>
    </dsp:sp>
    <dsp:sp modelId="{94A027C4-1D54-4AF8-B58B-55296BD4B513}">
      <dsp:nvSpPr>
        <dsp:cNvPr id="0" name=""/>
        <dsp:cNvSpPr/>
      </dsp:nvSpPr>
      <dsp:spPr>
        <a:xfrm>
          <a:off x="4490094" y="3153872"/>
          <a:ext cx="3104121" cy="94603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15" tIns="31115" rIns="31115" bIns="31115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b="1" kern="12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امضاء العقد </a:t>
          </a:r>
        </a:p>
      </dsp:txBody>
      <dsp:txXfrm>
        <a:off x="4490094" y="3153872"/>
        <a:ext cx="3104121" cy="9460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F250D-688F-43C5-BD48-E50DCE575CE1}">
      <dsp:nvSpPr>
        <dsp:cNvPr id="0" name=""/>
        <dsp:cNvSpPr/>
      </dsp:nvSpPr>
      <dsp:spPr>
        <a:xfrm>
          <a:off x="2340896" y="4134"/>
          <a:ext cx="3446207" cy="113903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55880" rIns="83820" bIns="55880" numCol="1" spcCol="1270" anchor="ctr" anchorCtr="0">
          <a:noAutofit/>
        </a:bodyPr>
        <a:lstStyle/>
        <a:p>
          <a:pPr marL="0" lvl="0" indent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400" b="1" kern="1200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أمثلة خيار الغبن:</a:t>
          </a:r>
        </a:p>
      </dsp:txBody>
      <dsp:txXfrm>
        <a:off x="2374257" y="37495"/>
        <a:ext cx="3379485" cy="1072309"/>
      </dsp:txXfrm>
    </dsp:sp>
    <dsp:sp modelId="{970DE882-106B-4B1C-9D71-3550A2B3D699}">
      <dsp:nvSpPr>
        <dsp:cNvPr id="0" name=""/>
        <dsp:cNvSpPr/>
      </dsp:nvSpPr>
      <dsp:spPr>
        <a:xfrm>
          <a:off x="2685517" y="1143165"/>
          <a:ext cx="344620" cy="854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273"/>
              </a:lnTo>
              <a:lnTo>
                <a:pt x="344620" y="854273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633F3-8DC9-42EE-8F1C-60EA31B36CF0}">
      <dsp:nvSpPr>
        <dsp:cNvPr id="0" name=""/>
        <dsp:cNvSpPr/>
      </dsp:nvSpPr>
      <dsp:spPr>
        <a:xfrm>
          <a:off x="3030137" y="1427923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تلقي الركبان</a:t>
          </a:r>
        </a:p>
      </dsp:txBody>
      <dsp:txXfrm>
        <a:off x="3063498" y="1461284"/>
        <a:ext cx="1755728" cy="1072309"/>
      </dsp:txXfrm>
    </dsp:sp>
    <dsp:sp modelId="{2F1730AA-1663-41DF-90EB-99AB054D9731}">
      <dsp:nvSpPr>
        <dsp:cNvPr id="0" name=""/>
        <dsp:cNvSpPr/>
      </dsp:nvSpPr>
      <dsp:spPr>
        <a:xfrm>
          <a:off x="2685517" y="1143165"/>
          <a:ext cx="344620" cy="22780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8062"/>
              </a:lnTo>
              <a:lnTo>
                <a:pt x="344620" y="2278062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F2F2A-4807-4472-B65B-C02C6BDECFB1}">
      <dsp:nvSpPr>
        <dsp:cNvPr id="0" name=""/>
        <dsp:cNvSpPr/>
      </dsp:nvSpPr>
      <dsp:spPr>
        <a:xfrm>
          <a:off x="3030137" y="2851712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بيع المسترسل</a:t>
          </a:r>
        </a:p>
      </dsp:txBody>
      <dsp:txXfrm>
        <a:off x="3063498" y="2885073"/>
        <a:ext cx="1755728" cy="1072309"/>
      </dsp:txXfrm>
    </dsp:sp>
    <dsp:sp modelId="{3246CC52-151B-4F68-8A7C-0C55130FC9D2}">
      <dsp:nvSpPr>
        <dsp:cNvPr id="0" name=""/>
        <dsp:cNvSpPr/>
      </dsp:nvSpPr>
      <dsp:spPr>
        <a:xfrm>
          <a:off x="2685517" y="1143165"/>
          <a:ext cx="344620" cy="3701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1851"/>
              </a:lnTo>
              <a:lnTo>
                <a:pt x="344620" y="3701851"/>
              </a:lnTo>
            </a:path>
          </a:pathLst>
        </a:cu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5B5F63-9CF8-4905-BC5B-A730FA5D7C18}">
      <dsp:nvSpPr>
        <dsp:cNvPr id="0" name=""/>
        <dsp:cNvSpPr/>
      </dsp:nvSpPr>
      <dsp:spPr>
        <a:xfrm>
          <a:off x="3030137" y="4275501"/>
          <a:ext cx="1822450" cy="11390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solidFill>
                <a:schemeClr val="accent1">
                  <a:lumMod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rPr>
            <a:t>بيع النجش</a:t>
          </a:r>
        </a:p>
      </dsp:txBody>
      <dsp:txXfrm>
        <a:off x="3063498" y="4308862"/>
        <a:ext cx="1755728" cy="10723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575300-6217-4587-803C-F29B0041BCF7}">
      <dsp:nvSpPr>
        <dsp:cNvPr id="0" name=""/>
        <dsp:cNvSpPr/>
      </dsp:nvSpPr>
      <dsp:spPr>
        <a:xfrm>
          <a:off x="2986366" y="1200181"/>
          <a:ext cx="1672192" cy="720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190"/>
              </a:lnTo>
              <a:lnTo>
                <a:pt x="1672192" y="360190"/>
              </a:lnTo>
              <a:lnTo>
                <a:pt x="1672192" y="7203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2F9A31-5B40-4C6F-9837-D918DC6DB5E2}">
      <dsp:nvSpPr>
        <dsp:cNvPr id="0" name=""/>
        <dsp:cNvSpPr/>
      </dsp:nvSpPr>
      <dsp:spPr>
        <a:xfrm>
          <a:off x="1314174" y="1200181"/>
          <a:ext cx="1672192" cy="720380"/>
        </a:xfrm>
        <a:custGeom>
          <a:avLst/>
          <a:gdLst/>
          <a:ahLst/>
          <a:cxnLst/>
          <a:rect l="0" t="0" r="0" b="0"/>
          <a:pathLst>
            <a:path>
              <a:moveTo>
                <a:pt x="1672192" y="0"/>
              </a:moveTo>
              <a:lnTo>
                <a:pt x="1672192" y="360190"/>
              </a:lnTo>
              <a:lnTo>
                <a:pt x="0" y="360190"/>
              </a:lnTo>
              <a:lnTo>
                <a:pt x="0" y="7203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427EC-AB72-42FC-8337-4B1D76BDD31D}">
      <dsp:nvSpPr>
        <dsp:cNvPr id="0" name=""/>
        <dsp:cNvSpPr/>
      </dsp:nvSpPr>
      <dsp:spPr>
        <a:xfrm>
          <a:off x="555287" y="369291"/>
          <a:ext cx="4862158" cy="8308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صحيح ولكن يثبت الخيار للبائع فله : </a:t>
          </a:r>
        </a:p>
      </dsp:txBody>
      <dsp:txXfrm>
        <a:off x="555287" y="369291"/>
        <a:ext cx="4862158" cy="830890"/>
      </dsp:txXfrm>
    </dsp:sp>
    <dsp:sp modelId="{8110F187-76D8-48F1-8DFB-265D59292244}">
      <dsp:nvSpPr>
        <dsp:cNvPr id="0" name=""/>
        <dsp:cNvSpPr/>
      </dsp:nvSpPr>
      <dsp:spPr>
        <a:xfrm>
          <a:off x="2172" y="1920562"/>
          <a:ext cx="2624003" cy="7997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أو فسخه</a:t>
          </a:r>
        </a:p>
      </dsp:txBody>
      <dsp:txXfrm>
        <a:off x="2172" y="1920562"/>
        <a:ext cx="2624003" cy="799708"/>
      </dsp:txXfrm>
    </dsp:sp>
    <dsp:sp modelId="{94A027C4-1D54-4AF8-B58B-55296BD4B513}">
      <dsp:nvSpPr>
        <dsp:cNvPr id="0" name=""/>
        <dsp:cNvSpPr/>
      </dsp:nvSpPr>
      <dsp:spPr>
        <a:xfrm>
          <a:off x="3346556" y="1920562"/>
          <a:ext cx="2624003" cy="7997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 dirty="0">
              <a:latin typeface="Traditional Arabic" panose="02020603050405020304" pitchFamily="18" charset="-78"/>
              <a:cs typeface="Traditional Arabic" panose="02020603050405020304" pitchFamily="18" charset="-78"/>
            </a:rPr>
            <a:t>امضاء العقد </a:t>
          </a:r>
        </a:p>
      </dsp:txBody>
      <dsp:txXfrm>
        <a:off x="3346556" y="1920562"/>
        <a:ext cx="2624003" cy="7997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E747B-70E0-4488-A063-603DD65F56EA}">
      <dsp:nvSpPr>
        <dsp:cNvPr id="0" name=""/>
        <dsp:cNvSpPr/>
      </dsp:nvSpPr>
      <dsp:spPr>
        <a:xfrm>
          <a:off x="4184214" y="1279609"/>
          <a:ext cx="3754306" cy="37549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>
              <a:solidFill>
                <a:schemeClr val="bg1"/>
              </a:solidFill>
              <a:cs typeface="Calibri"/>
              <a:sym typeface="Calibri"/>
            </a:rPr>
            <a:t>عزيزي الطالب المُبدع/ عزيزتي الطالبة المبدعة: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>
              <a:solidFill>
                <a:schemeClr val="bg1"/>
              </a:solidFill>
              <a:cs typeface="Calibri"/>
              <a:sym typeface="Calibri"/>
            </a:rPr>
            <a:t>ابدّع/ي في صياغة أسئلة ثم قدّم/ي سؤالك</a:t>
          </a:r>
          <a:endParaRPr lang="ar-SA" sz="2800" kern="1200" dirty="0"/>
        </a:p>
      </dsp:txBody>
      <dsp:txXfrm>
        <a:off x="4734019" y="1829509"/>
        <a:ext cx="2654696" cy="2655152"/>
      </dsp:txXfrm>
    </dsp:sp>
    <dsp:sp modelId="{FD8EAE32-95F4-4E4F-9BA7-8B1CAB089F86}">
      <dsp:nvSpPr>
        <dsp:cNvPr id="0" name=""/>
        <dsp:cNvSpPr/>
      </dsp:nvSpPr>
      <dsp:spPr>
        <a:xfrm>
          <a:off x="5338615" y="4755423"/>
          <a:ext cx="302654" cy="3026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1EFF1-7DB2-4B2C-8B71-FA54A905C938}">
      <dsp:nvSpPr>
        <dsp:cNvPr id="0" name=""/>
        <dsp:cNvSpPr/>
      </dsp:nvSpPr>
      <dsp:spPr>
        <a:xfrm>
          <a:off x="8180336" y="2803465"/>
          <a:ext cx="302654" cy="302623"/>
        </a:xfrm>
        <a:prstGeom prst="ellipse">
          <a:avLst/>
        </a:prstGeom>
        <a:solidFill>
          <a:schemeClr val="accent4">
            <a:hueOff val="544494"/>
            <a:satOff val="-2265"/>
            <a:lumOff val="5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B81C94-009A-4D7D-BF5C-B793970DBDD7}">
      <dsp:nvSpPr>
        <dsp:cNvPr id="0" name=""/>
        <dsp:cNvSpPr/>
      </dsp:nvSpPr>
      <dsp:spPr>
        <a:xfrm>
          <a:off x="6734062" y="5077506"/>
          <a:ext cx="417401" cy="418037"/>
        </a:xfrm>
        <a:prstGeom prst="ellipse">
          <a:avLst/>
        </a:prstGeom>
        <a:solidFill>
          <a:schemeClr val="accent4">
            <a:hueOff val="1088988"/>
            <a:satOff val="-4531"/>
            <a:lumOff val="10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593C5-F1DC-48DD-9AEF-052E94DADC7B}">
      <dsp:nvSpPr>
        <dsp:cNvPr id="0" name=""/>
        <dsp:cNvSpPr/>
      </dsp:nvSpPr>
      <dsp:spPr>
        <a:xfrm>
          <a:off x="4937318" y="1247019"/>
          <a:ext cx="302654" cy="302623"/>
        </a:xfrm>
        <a:prstGeom prst="ellipse">
          <a:avLst/>
        </a:prstGeom>
        <a:solidFill>
          <a:schemeClr val="accent4"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70404-6B2F-45CF-9284-C4E34AAFEF67}">
      <dsp:nvSpPr>
        <dsp:cNvPr id="0" name=""/>
        <dsp:cNvSpPr/>
      </dsp:nvSpPr>
      <dsp:spPr>
        <a:xfrm>
          <a:off x="4470696" y="3433540"/>
          <a:ext cx="302654" cy="302623"/>
        </a:xfrm>
        <a:prstGeom prst="ellipse">
          <a:avLst/>
        </a:prstGeom>
        <a:solidFill>
          <a:schemeClr val="accent4">
            <a:hueOff val="2177976"/>
            <a:satOff val="-9062"/>
            <a:lumOff val="21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49DDF-C3BD-4AC7-86DE-B5EABEFD01FF}">
      <dsp:nvSpPr>
        <dsp:cNvPr id="0" name=""/>
        <dsp:cNvSpPr/>
      </dsp:nvSpPr>
      <dsp:spPr>
        <a:xfrm>
          <a:off x="3010560" y="1957325"/>
          <a:ext cx="1526366" cy="1526539"/>
        </a:xfrm>
        <a:prstGeom prst="ellipse">
          <a:avLst/>
        </a:prstGeom>
        <a:solidFill>
          <a:schemeClr val="accent4">
            <a:hueOff val="2722470"/>
            <a:satOff val="-11327"/>
            <a:lumOff val="26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معلم الى مجموعة</a:t>
          </a:r>
          <a:endParaRPr lang="ar-SA" sz="2100" kern="1200" dirty="0"/>
        </a:p>
      </dsp:txBody>
      <dsp:txXfrm>
        <a:off x="3234091" y="2180881"/>
        <a:ext cx="1079304" cy="1079427"/>
      </dsp:txXfrm>
    </dsp:sp>
    <dsp:sp modelId="{D72AA674-FCD8-4AAC-9DCF-83A2482FF6BB}">
      <dsp:nvSpPr>
        <dsp:cNvPr id="0" name=""/>
        <dsp:cNvSpPr/>
      </dsp:nvSpPr>
      <dsp:spPr>
        <a:xfrm>
          <a:off x="5418639" y="1260439"/>
          <a:ext cx="417401" cy="418037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748E7-1EBF-41CC-BC60-65F5F6F48F09}">
      <dsp:nvSpPr>
        <dsp:cNvPr id="0" name=""/>
        <dsp:cNvSpPr/>
      </dsp:nvSpPr>
      <dsp:spPr>
        <a:xfrm>
          <a:off x="3154571" y="3930756"/>
          <a:ext cx="754711" cy="754882"/>
        </a:xfrm>
        <a:prstGeom prst="ellipse">
          <a:avLst/>
        </a:prstGeom>
        <a:solidFill>
          <a:schemeClr val="accent4">
            <a:hueOff val="3811458"/>
            <a:satOff val="-15858"/>
            <a:lumOff val="37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24867-9F63-4041-8EB9-76A7074BAD96}">
      <dsp:nvSpPr>
        <dsp:cNvPr id="0" name=""/>
        <dsp:cNvSpPr/>
      </dsp:nvSpPr>
      <dsp:spPr>
        <a:xfrm>
          <a:off x="8324348" y="1239349"/>
          <a:ext cx="1526366" cy="1526539"/>
        </a:xfrm>
        <a:prstGeom prst="ellipse">
          <a:avLst/>
        </a:prstGeom>
        <a:solidFill>
          <a:schemeClr val="accent4">
            <a:hueOff val="4355951"/>
            <a:satOff val="-18123"/>
            <a:lumOff val="42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طالب الى طالب</a:t>
          </a:r>
          <a:endParaRPr lang="ar-SA" sz="2100" kern="1200" dirty="0"/>
        </a:p>
      </dsp:txBody>
      <dsp:txXfrm>
        <a:off x="8547879" y="1462905"/>
        <a:ext cx="1079304" cy="1079427"/>
      </dsp:txXfrm>
    </dsp:sp>
    <dsp:sp modelId="{D7F9C50D-B163-47EE-ACFF-0422C54F0B03}">
      <dsp:nvSpPr>
        <dsp:cNvPr id="0" name=""/>
        <dsp:cNvSpPr/>
      </dsp:nvSpPr>
      <dsp:spPr>
        <a:xfrm>
          <a:off x="7642797" y="2292829"/>
          <a:ext cx="417401" cy="418037"/>
        </a:xfrm>
        <a:prstGeom prst="ellips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650D7-C021-47B2-85CD-CE46C2D1C2F5}">
      <dsp:nvSpPr>
        <dsp:cNvPr id="0" name=""/>
        <dsp:cNvSpPr/>
      </dsp:nvSpPr>
      <dsp:spPr>
        <a:xfrm>
          <a:off x="2867319" y="4829233"/>
          <a:ext cx="302654" cy="302623"/>
        </a:xfrm>
        <a:prstGeom prst="ellipse">
          <a:avLst/>
        </a:prstGeom>
        <a:solidFill>
          <a:schemeClr val="accent4">
            <a:hueOff val="5444940"/>
            <a:satOff val="-22654"/>
            <a:lumOff val="53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E0594-6010-4BD9-A894-6B85FC1E9A73}">
      <dsp:nvSpPr>
        <dsp:cNvPr id="0" name=""/>
        <dsp:cNvSpPr/>
      </dsp:nvSpPr>
      <dsp:spPr>
        <a:xfrm>
          <a:off x="7043238" y="4225991"/>
          <a:ext cx="302654" cy="302623"/>
        </a:xfrm>
        <a:prstGeom prst="ellipse">
          <a:avLst/>
        </a:prstGeom>
        <a:solidFill>
          <a:schemeClr val="accent4">
            <a:hueOff val="5989433"/>
            <a:satOff val="-24919"/>
            <a:lumOff val="58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928737-2566-4676-9A5F-D7B0955FCA89}">
      <dsp:nvSpPr>
        <dsp:cNvPr id="0" name=""/>
        <dsp:cNvSpPr/>
      </dsp:nvSpPr>
      <dsp:spPr>
        <a:xfrm>
          <a:off x="9042094" y="3877075"/>
          <a:ext cx="1526366" cy="1526539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مجموعة الى طالب</a:t>
          </a:r>
          <a:endParaRPr lang="ar-SA" sz="2100" kern="1200" dirty="0"/>
        </a:p>
      </dsp:txBody>
      <dsp:txXfrm>
        <a:off x="9265625" y="4100631"/>
        <a:ext cx="1079304" cy="1079427"/>
      </dsp:txXfrm>
    </dsp:sp>
    <dsp:sp modelId="{B3201A95-0BEC-432F-B5C0-A300C09DA2B1}">
      <dsp:nvSpPr>
        <dsp:cNvPr id="0" name=""/>
        <dsp:cNvSpPr/>
      </dsp:nvSpPr>
      <dsp:spPr>
        <a:xfrm>
          <a:off x="8611600" y="3824066"/>
          <a:ext cx="302654" cy="302623"/>
        </a:xfrm>
        <a:prstGeom prst="ellipse">
          <a:avLst/>
        </a:prstGeom>
        <a:solidFill>
          <a:schemeClr val="accent4">
            <a:hueOff val="7078421"/>
            <a:satOff val="-29450"/>
            <a:lumOff val="69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5D942-14B8-45CE-99E2-7E09E33A575D}">
      <dsp:nvSpPr>
        <dsp:cNvPr id="0" name=""/>
        <dsp:cNvSpPr/>
      </dsp:nvSpPr>
      <dsp:spPr>
        <a:xfrm>
          <a:off x="4660915" y="5183525"/>
          <a:ext cx="1526366" cy="1526539"/>
        </a:xfrm>
        <a:prstGeom prst="ellipse">
          <a:avLst/>
        </a:prstGeom>
        <a:solidFill>
          <a:schemeClr val="accent4">
            <a:hueOff val="7622915"/>
            <a:satOff val="-31715"/>
            <a:lumOff val="74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معلم الى طالب</a:t>
          </a:r>
        </a:p>
      </dsp:txBody>
      <dsp:txXfrm>
        <a:off x="4884446" y="5407081"/>
        <a:ext cx="1079304" cy="1079427"/>
      </dsp:txXfrm>
    </dsp:sp>
    <dsp:sp modelId="{5857BDCC-F967-4D7A-978B-C0FCB90FA7A3}">
      <dsp:nvSpPr>
        <dsp:cNvPr id="0" name=""/>
        <dsp:cNvSpPr/>
      </dsp:nvSpPr>
      <dsp:spPr>
        <a:xfrm>
          <a:off x="6024017" y="5131857"/>
          <a:ext cx="302654" cy="302623"/>
        </a:xfrm>
        <a:prstGeom prst="ellipse">
          <a:avLst/>
        </a:prstGeom>
        <a:solidFill>
          <a:schemeClr val="accent4"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B093-A3B0-4D94-A99E-56F14F4AEDC0}">
      <dsp:nvSpPr>
        <dsp:cNvPr id="0" name=""/>
        <dsp:cNvSpPr/>
      </dsp:nvSpPr>
      <dsp:spPr>
        <a:xfrm>
          <a:off x="6116430" y="0"/>
          <a:ext cx="1526366" cy="1526539"/>
        </a:xfrm>
        <a:prstGeom prst="ellipse">
          <a:avLst/>
        </a:prstGeom>
        <a:solidFill>
          <a:schemeClr val="accent4">
            <a:hueOff val="8711903"/>
            <a:satOff val="-36246"/>
            <a:lumOff val="85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طالب الى معلم</a:t>
          </a:r>
        </a:p>
      </dsp:txBody>
      <dsp:txXfrm>
        <a:off x="6339961" y="223556"/>
        <a:ext cx="1079304" cy="1079427"/>
      </dsp:txXfrm>
    </dsp:sp>
    <dsp:sp modelId="{8A949CAF-D827-4254-9B56-317918D89227}">
      <dsp:nvSpPr>
        <dsp:cNvPr id="0" name=""/>
        <dsp:cNvSpPr/>
      </dsp:nvSpPr>
      <dsp:spPr>
        <a:xfrm>
          <a:off x="4234271" y="1654702"/>
          <a:ext cx="302654" cy="302623"/>
        </a:xfrm>
        <a:prstGeom prst="ellipse">
          <a:avLst/>
        </a:prstGeom>
        <a:solidFill>
          <a:schemeClr val="accent4">
            <a:hueOff val="9256396"/>
            <a:satOff val="-38512"/>
            <a:lumOff val="90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768B7-0C1C-4B5B-BE02-14C2B2B07B77}">
      <dsp:nvSpPr>
        <dsp:cNvPr id="0" name=""/>
        <dsp:cNvSpPr/>
      </dsp:nvSpPr>
      <dsp:spPr>
        <a:xfrm>
          <a:off x="7758314" y="375763"/>
          <a:ext cx="302654" cy="302623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29FAB44-67FB-4F98-87DC-1B890CFCDE29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BA170D8-9AF8-4B8A-9505-B2AA203D4AB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9062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9618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3489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06112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8154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55582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9070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8274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37292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8656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9033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529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69257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4899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9033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هل </a:t>
            </a:r>
            <a:r>
              <a:rPr lang="ar-SA" dirty="0" err="1"/>
              <a:t>تغييير</a:t>
            </a:r>
            <a:r>
              <a:rPr lang="ar-SA" dirty="0"/>
              <a:t> الثمن بالنسبة للسائح غبن؟!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A170D8-9AF8-4B8A-9505-B2AA203D4AB6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1030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6A5322-3497-41CD-BFA5-833F2D0D8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2752B28C-55B2-4813-A4F5-284C5C4E4B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4BDA7D4-2EFA-4A0A-9A5B-F937AF89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2645216-14D7-4CDE-BD39-25E19D77B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A136D39-8732-4150-A8AE-A681438A4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019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F15A2E3-7158-48F8-8A33-90F116DB7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773F87-B6C8-4421-A2D1-D1E2454AC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A15580-8B10-41F9-99B5-7B13B7FAD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C8A231E-28FA-41EB-BC79-92198FEC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4F7901E-7987-4AD0-96CA-59B8B378E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439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8ED59E0-5831-4171-8A07-D22BEE469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5D8F838-8AD5-462B-82A1-6C3DF56FF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96509C1-5B78-4BD9-9AE6-4DB1F450F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B98C7A2-EDF3-43D5-8346-2660D3A63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7183CC0-4A6C-45E4-BBFE-E1790EC5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405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A97CFFD-D68D-49C5-8B1A-0B2FC8B88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0CA4261-A1A0-4B21-97D1-0580CDB50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8ECB3C4-F255-4135-AF95-152CBF813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632AB88-A126-4AFA-BC6C-6A1B5BE8F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C0D6BFD-5F73-4D84-B251-7FA9DBAA8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E9241C2-BC65-4331-AEE3-89B3AD30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9664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14A22E-C04C-4053-8E93-4A4319B1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1E020A8-FBF6-4327-B113-F02D64DC7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D4FD49C-D26F-44B1-AD63-AC3711C0A4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00EA47C-2236-40EF-B78B-95008812E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CE36132-699D-4439-B65C-9650D992C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CAB6B22-9637-4B4C-B38A-EF69EFFA6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DBF2986-D461-4451-93AE-F9D914D60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BAE2E51-43C1-4DA5-A77E-68DE08AA8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4591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24F47A-014E-47D0-B1B4-3F73B5B8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DDE40D5-6A5C-41E3-AE47-0B39BD51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CCD82A87-E6FD-4370-B472-E2DDB8117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8CB9D29-B023-4284-9E56-A16B5A07F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179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0C47BA7-8BBD-48A0-8E08-3F28DD8A0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3592DD2-0E1A-47D1-B184-D7284D9C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EEDDA8F-99B2-4F6F-B2AD-8A4EDF539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6239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3A5CF1D-F846-4049-AA3E-25880F812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39AB933-8780-4D98-B6CD-F979EC027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D859E43-FDDF-4295-876E-9298E007C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EB75B6C-5699-4E61-BE7F-2AD0A7512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5615127-48BD-490D-BDAC-A53D32516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358FDF8-D0DC-479C-863A-D8B381FB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494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F47CB1C-81FE-46BE-AD43-5920E4716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BDCC843-76E0-4402-83CC-2717D92642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76F63A5-ACB2-4DDC-A24D-20FB68F09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D5810C5-18D3-445C-952A-F0F1B4B6D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CF52901-0CD8-4393-9629-7A9E689AE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CAE1048-4E5E-4E08-9172-46AA7ADE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5169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4ECCA4-9474-4D72-A2C9-8BCBE604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B60393E-054F-4F18-8AD2-1291167179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06EEC2B-9BDC-4078-AFA8-C99676696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F96E418-51CD-4E9F-BCD3-A5280ED3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4839FE-4F67-47A7-B042-1AA37123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174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FBABD8E0-74FF-440C-8BC8-AEBE0783C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99B8252-9145-4DEA-8376-D1AB634AA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E9168D1-73D3-428F-AB17-46D265D50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3B694A2-6ACB-4C8D-8FCE-B193369D8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D43F594-D116-4E46-BBDF-69629F5F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954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C0B5425-07A6-4B51-85B3-359C6C86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D81A0EA0-5F96-4BAF-A8E4-57A2BA43E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408B78B-5D62-4293-A6B0-400B9FFA5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7B02B-AC52-46A7-88EB-7CE21ABA082D}" type="datetimeFigureOut">
              <a:rPr lang="ar-SA" smtClean="0"/>
              <a:t>20/12/41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2FF201A-18B8-4AC9-A815-20EEEF73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23E0C76-D71C-4353-8584-D41247800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8E1D1-3844-42CF-8FF8-DB5B1EE26E3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139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t.me/abd_fegh_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microsoft.com/office/2007/relationships/hdphoto" Target="../media/hdphoto5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17.png"/><Relationship Id="rId9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microsoft.com/office/2007/relationships/hdphoto" Target="../media/hdphoto5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microsoft.com/office/2007/relationships/hdphoto" Target="../media/hdphoto7.wdp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11" Type="http://schemas.microsoft.com/office/2007/relationships/hdphoto" Target="../media/hdphoto4.wdp"/><Relationship Id="rId5" Type="http://schemas.openxmlformats.org/officeDocument/2006/relationships/diagramData" Target="../diagrams/data2.xml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microsoft.com/office/2007/relationships/diagramDrawing" Target="../diagrams/drawin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5" Type="http://schemas.openxmlformats.org/officeDocument/2006/relationships/image" Target="../media/image9.png"/><Relationship Id="rId10" Type="http://schemas.microsoft.com/office/2007/relationships/diagramDrawing" Target="../diagrams/drawing3.xml"/><Relationship Id="rId4" Type="http://schemas.openxmlformats.org/officeDocument/2006/relationships/image" Target="../media/image26.gif"/><Relationship Id="rId9" Type="http://schemas.openxmlformats.org/officeDocument/2006/relationships/diagramColors" Target="../diagrams/colors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microsoft.com/office/2007/relationships/hdphoto" Target="../media/hdphoto11.wdp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microsoft.com/office/2007/relationships/hdphoto" Target="../media/hdphoto12.wdp"/><Relationship Id="rId4" Type="http://schemas.openxmlformats.org/officeDocument/2006/relationships/diagramData" Target="../diagrams/data4.xml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EBE0B46B-C837-46A7-91B9-69474FEEE906}"/>
              </a:ext>
            </a:extLst>
          </p:cNvPr>
          <p:cNvSpPr/>
          <p:nvPr/>
        </p:nvSpPr>
        <p:spPr>
          <a:xfrm>
            <a:off x="3132189" y="2306118"/>
            <a:ext cx="6342126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ar-SA" sz="7200" b="1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Calibri"/>
              </a:rPr>
              <a:t>خيار الغبن</a:t>
            </a:r>
          </a:p>
        </p:txBody>
      </p:sp>
      <p:grpSp>
        <p:nvGrpSpPr>
          <p:cNvPr id="5" name="Group 28">
            <a:extLst>
              <a:ext uri="{FF2B5EF4-FFF2-40B4-BE49-F238E27FC236}">
                <a16:creationId xmlns:a16="http://schemas.microsoft.com/office/drawing/2014/main" id="{17143FAA-52D4-4567-8B56-CD30AB84AE43}"/>
              </a:ext>
            </a:extLst>
          </p:cNvPr>
          <p:cNvGrpSpPr/>
          <p:nvPr/>
        </p:nvGrpSpPr>
        <p:grpSpPr>
          <a:xfrm>
            <a:off x="5007109" y="3648411"/>
            <a:ext cx="2592288" cy="180858"/>
            <a:chOff x="5364088" y="1664804"/>
            <a:chExt cx="3096344" cy="216024"/>
          </a:xfrm>
        </p:grpSpPr>
        <p:grpSp>
          <p:nvGrpSpPr>
            <p:cNvPr id="6" name="Group 18">
              <a:extLst>
                <a:ext uri="{FF2B5EF4-FFF2-40B4-BE49-F238E27FC236}">
                  <a16:creationId xmlns:a16="http://schemas.microsoft.com/office/drawing/2014/main" id="{E7DDB7D2-E72C-4119-B661-4BEDFE62C19F}"/>
                </a:ext>
              </a:extLst>
            </p:cNvPr>
            <p:cNvGrpSpPr/>
            <p:nvPr/>
          </p:nvGrpSpPr>
          <p:grpSpPr>
            <a:xfrm>
              <a:off x="6804248" y="1664804"/>
              <a:ext cx="216024" cy="216024"/>
              <a:chOff x="7740352" y="1772816"/>
              <a:chExt cx="216024" cy="216024"/>
            </a:xfrm>
          </p:grpSpPr>
          <p:sp>
            <p:nvSpPr>
              <p:cNvPr id="13" name="Rectangle 16">
                <a:extLst>
                  <a:ext uri="{FF2B5EF4-FFF2-40B4-BE49-F238E27FC236}">
                    <a16:creationId xmlns:a16="http://schemas.microsoft.com/office/drawing/2014/main" id="{5F7D9209-E514-43B0-845A-6119D23A38C4}"/>
                  </a:ext>
                </a:extLst>
              </p:cNvPr>
              <p:cNvSpPr/>
              <p:nvPr/>
            </p:nvSpPr>
            <p:spPr>
              <a:xfrm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Rectangle 17">
                <a:extLst>
                  <a:ext uri="{FF2B5EF4-FFF2-40B4-BE49-F238E27FC236}">
                    <a16:creationId xmlns:a16="http://schemas.microsoft.com/office/drawing/2014/main" id="{1A5C2477-149D-4742-A4EE-04FE1F394D40}"/>
                  </a:ext>
                </a:extLst>
              </p:cNvPr>
              <p:cNvSpPr/>
              <p:nvPr/>
            </p:nvSpPr>
            <p:spPr>
              <a:xfrm rot="2700000"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4">
              <a:extLst>
                <a:ext uri="{FF2B5EF4-FFF2-40B4-BE49-F238E27FC236}">
                  <a16:creationId xmlns:a16="http://schemas.microsoft.com/office/drawing/2014/main" id="{32FE6861-C12E-434E-9619-C456462799EB}"/>
                </a:ext>
              </a:extLst>
            </p:cNvPr>
            <p:cNvGrpSpPr/>
            <p:nvPr/>
          </p:nvGrpSpPr>
          <p:grpSpPr>
            <a:xfrm>
              <a:off x="71642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11" name="Straight Connector 20">
                <a:extLst>
                  <a:ext uri="{FF2B5EF4-FFF2-40B4-BE49-F238E27FC236}">
                    <a16:creationId xmlns:a16="http://schemas.microsoft.com/office/drawing/2014/main" id="{9A31E6D5-16CA-4991-96CE-F2AE42D80B01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22">
                <a:extLst>
                  <a:ext uri="{FF2B5EF4-FFF2-40B4-BE49-F238E27FC236}">
                    <a16:creationId xmlns:a16="http://schemas.microsoft.com/office/drawing/2014/main" id="{269EEE73-6914-48A3-B025-A237F1255091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25">
              <a:extLst>
                <a:ext uri="{FF2B5EF4-FFF2-40B4-BE49-F238E27FC236}">
                  <a16:creationId xmlns:a16="http://schemas.microsoft.com/office/drawing/2014/main" id="{42048FAF-6A74-4358-9585-D5307220E9B6}"/>
                </a:ext>
              </a:extLst>
            </p:cNvPr>
            <p:cNvGrpSpPr/>
            <p:nvPr/>
          </p:nvGrpSpPr>
          <p:grpSpPr>
            <a:xfrm flipH="1">
              <a:off x="53640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9" name="Straight Connector 26">
                <a:extLst>
                  <a:ext uri="{FF2B5EF4-FFF2-40B4-BE49-F238E27FC236}">
                    <a16:creationId xmlns:a16="http://schemas.microsoft.com/office/drawing/2014/main" id="{DEEFC463-83A5-4E3A-9FC5-CEE6533EB4AD}"/>
                  </a:ext>
                </a:extLst>
              </p:cNvPr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27">
                <a:extLst>
                  <a:ext uri="{FF2B5EF4-FFF2-40B4-BE49-F238E27FC236}">
                    <a16:creationId xmlns:a16="http://schemas.microsoft.com/office/drawing/2014/main" id="{FC69B31A-1B0D-4CF7-A75E-5790A30E442A}"/>
                  </a:ext>
                </a:extLst>
              </p:cNvPr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5" name="صورة 14">
            <a:extLst>
              <a:ext uri="{FF2B5EF4-FFF2-40B4-BE49-F238E27FC236}">
                <a16:creationId xmlns:a16="http://schemas.microsoft.com/office/drawing/2014/main" id="{3C8288C6-D243-40E1-8099-62F6FC4B1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57" y="880044"/>
            <a:ext cx="1414069" cy="1414069"/>
          </a:xfrm>
          <a:prstGeom prst="rect">
            <a:avLst/>
          </a:prstGeom>
        </p:spPr>
      </p:pic>
      <p:sp>
        <p:nvSpPr>
          <p:cNvPr id="16" name="مستطيل 15">
            <a:extLst>
              <a:ext uri="{FF2B5EF4-FFF2-40B4-BE49-F238E27FC236}">
                <a16:creationId xmlns:a16="http://schemas.microsoft.com/office/drawing/2014/main" id="{EFC69104-1CEB-4D47-80CE-9E1F70C16C5A}"/>
              </a:ext>
            </a:extLst>
          </p:cNvPr>
          <p:cNvSpPr/>
          <p:nvPr/>
        </p:nvSpPr>
        <p:spPr>
          <a:xfrm>
            <a:off x="3699714" y="3829269"/>
            <a:ext cx="53091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ar-SA" sz="3200" b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راجعه وأشرف عليه </a:t>
            </a:r>
          </a:p>
          <a:p>
            <a:pPr lvl="0" algn="ctr"/>
            <a:r>
              <a:rPr lang="ar-SA" sz="3200" b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الأستاذ / عبدالرحمن الشراري.</a:t>
            </a:r>
          </a:p>
          <a:p>
            <a:pPr lvl="0" algn="ctr"/>
            <a:r>
              <a:rPr lang="en-US" sz="3200" b="1">
                <a:solidFill>
                  <a:schemeClr val="bg2">
                    <a:lumMod val="50000"/>
                  </a:schemeClr>
                </a:solidFill>
                <a:latin typeface="+mj-lt"/>
                <a:cs typeface="+mj-cs"/>
                <a:hlinkClick r:id="rId4"/>
              </a:rPr>
              <a:t>http://t.me/abd_fegh_1</a:t>
            </a:r>
            <a:r>
              <a:rPr lang="en-US" sz="3200" b="1">
                <a:solidFill>
                  <a:schemeClr val="bg2">
                    <a:lumMod val="50000"/>
                  </a:schemeClr>
                </a:solidFill>
                <a:latin typeface="+mj-lt"/>
                <a:cs typeface="+mj-cs"/>
              </a:rPr>
              <a:t> </a:t>
            </a:r>
            <a:endParaRPr lang="ar-SA" sz="3200" b="1">
              <a:solidFill>
                <a:schemeClr val="bg2">
                  <a:lumMod val="50000"/>
                </a:schemeClr>
              </a:solidFill>
              <a:latin typeface="+mj-lt"/>
              <a:cs typeface="+mj-cs"/>
            </a:endParaRP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B0D3C66D-BC19-4CF9-800D-564196DB7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51" y="176920"/>
            <a:ext cx="2273638" cy="143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45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EBE0B46B-C837-46A7-91B9-69474FEEE906}"/>
              </a:ext>
            </a:extLst>
          </p:cNvPr>
          <p:cNvSpPr/>
          <p:nvPr/>
        </p:nvSpPr>
        <p:spPr>
          <a:xfrm>
            <a:off x="2012314" y="4051983"/>
            <a:ext cx="89815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cap="none" spc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cen Tehran" panose="02000000000000000000" pitchFamily="2" charset="-78"/>
                <a:cs typeface="Hacen Tehran" panose="02000000000000000000" pitchFamily="2" charset="-78"/>
                <a:sym typeface="Calibri"/>
              </a:rPr>
              <a:t>اللهم انيّ اسأل</a:t>
            </a:r>
            <a:r>
              <a:rPr lang="ar-SA" sz="540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cen Tehran" panose="02000000000000000000" pitchFamily="2" charset="-78"/>
                <a:cs typeface="Hacen Tehran" panose="02000000000000000000" pitchFamily="2" charset="-78"/>
                <a:sym typeface="Calibri"/>
              </a:rPr>
              <a:t>ُك علمًا نافعًا وعملاً مُتقبلاً ورِزقًا طيبًا .</a:t>
            </a:r>
            <a:endParaRPr lang="ar-SA" sz="5400" cap="none" spc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acen Tehran" panose="02000000000000000000" pitchFamily="2" charset="-78"/>
              <a:cs typeface="Hacen Tehran" panose="02000000000000000000" pitchFamily="2" charset="-78"/>
            </a:endParaRPr>
          </a:p>
        </p:txBody>
      </p:sp>
      <p:pic>
        <p:nvPicPr>
          <p:cNvPr id="1026" name="Picture 2" descr="من أذكار الصباح.. اللهم إني أسألك علماً نافعاً ورزقاً طيبا | مصراوى">
            <a:extLst>
              <a:ext uri="{FF2B5EF4-FFF2-40B4-BE49-F238E27FC236}">
                <a16:creationId xmlns:a16="http://schemas.microsoft.com/office/drawing/2014/main" id="{246FFF23-59E8-4C8F-A568-C543A5140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456" y="793170"/>
            <a:ext cx="3873224" cy="290491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رسم 17">
            <a:extLst>
              <a:ext uri="{FF2B5EF4-FFF2-40B4-BE49-F238E27FC236}">
                <a16:creationId xmlns:a16="http://schemas.microsoft.com/office/drawing/2014/main" id="{64B91450-2BD6-4C62-B2EA-8936F220BAA6}"/>
              </a:ext>
            </a:extLst>
          </p:cNvPr>
          <p:cNvGrpSpPr/>
          <p:nvPr/>
        </p:nvGrpSpPr>
        <p:grpSpPr>
          <a:xfrm>
            <a:off x="227554" y="525775"/>
            <a:ext cx="3297524" cy="2677938"/>
            <a:chOff x="4524482" y="628602"/>
            <a:chExt cx="5499052" cy="4343342"/>
          </a:xfrm>
        </p:grpSpPr>
        <p:grpSp>
          <p:nvGrpSpPr>
            <p:cNvPr id="58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4565596" y="1192329"/>
              <a:ext cx="2664761" cy="3364534"/>
              <a:chOff x="4565596" y="1192329"/>
              <a:chExt cx="2664761" cy="3364534"/>
            </a:xfrm>
          </p:grpSpPr>
          <p:sp>
            <p:nvSpPr>
              <p:cNvPr id="59" name="شكل حر: شكل 58">
                <a:extLst>
                  <a:ext uri="{FF2B5EF4-FFF2-40B4-BE49-F238E27FC236}">
                    <a16:creationId xmlns:a16="http://schemas.microsoft.com/office/drawing/2014/main" id="{51287BCE-B171-46F4-90C4-714FAADF3499}"/>
                  </a:ext>
                </a:extLst>
              </p:cNvPr>
              <p:cNvSpPr/>
              <p:nvPr/>
            </p:nvSpPr>
            <p:spPr>
              <a:xfrm>
                <a:off x="4565596" y="1216589"/>
                <a:ext cx="2651902" cy="3340274"/>
              </a:xfrm>
              <a:custGeom>
                <a:avLst/>
                <a:gdLst>
                  <a:gd name="connsiteX0" fmla="*/ 0 w 2651902"/>
                  <a:gd name="connsiteY0" fmla="*/ 418167 h 3340274"/>
                  <a:gd name="connsiteX1" fmla="*/ 593646 w 2651902"/>
                  <a:gd name="connsiteY1" fmla="*/ 3340275 h 3340274"/>
                  <a:gd name="connsiteX2" fmla="*/ 2651903 w 2651902"/>
                  <a:gd name="connsiteY2" fmla="*/ 2922108 h 3340274"/>
                  <a:gd name="connsiteX3" fmla="*/ 2058257 w 2651902"/>
                  <a:gd name="connsiteY3" fmla="*/ 0 h 3340274"/>
                  <a:gd name="connsiteX4" fmla="*/ 0 w 2651902"/>
                  <a:gd name="connsiteY4" fmla="*/ 418167 h 3340274"/>
                  <a:gd name="connsiteX5" fmla="*/ 2462879 w 2651902"/>
                  <a:gd name="connsiteY5" fmla="*/ 2805951 h 3340274"/>
                  <a:gd name="connsiteX6" fmla="*/ 2501370 w 2651902"/>
                  <a:gd name="connsiteY6" fmla="*/ 2747829 h 3340274"/>
                  <a:gd name="connsiteX7" fmla="*/ 2559491 w 2651902"/>
                  <a:gd name="connsiteY7" fmla="*/ 2786320 h 3340274"/>
                  <a:gd name="connsiteX8" fmla="*/ 2521001 w 2651902"/>
                  <a:gd name="connsiteY8" fmla="*/ 2844442 h 3340274"/>
                  <a:gd name="connsiteX9" fmla="*/ 2462879 w 2651902"/>
                  <a:gd name="connsiteY9" fmla="*/ 2805951 h 3340274"/>
                  <a:gd name="connsiteX10" fmla="*/ 2427561 w 2651902"/>
                  <a:gd name="connsiteY10" fmla="*/ 2632358 h 3340274"/>
                  <a:gd name="connsiteX11" fmla="*/ 2466051 w 2651902"/>
                  <a:gd name="connsiteY11" fmla="*/ 2574236 h 3340274"/>
                  <a:gd name="connsiteX12" fmla="*/ 2524173 w 2651902"/>
                  <a:gd name="connsiteY12" fmla="*/ 2612727 h 3340274"/>
                  <a:gd name="connsiteX13" fmla="*/ 2485682 w 2651902"/>
                  <a:gd name="connsiteY13" fmla="*/ 2670848 h 3340274"/>
                  <a:gd name="connsiteX14" fmla="*/ 2427561 w 2651902"/>
                  <a:gd name="connsiteY14" fmla="*/ 2632358 h 3340274"/>
                  <a:gd name="connsiteX15" fmla="*/ 2392328 w 2651902"/>
                  <a:gd name="connsiteY15" fmla="*/ 2458765 h 3340274"/>
                  <a:gd name="connsiteX16" fmla="*/ 2430818 w 2651902"/>
                  <a:gd name="connsiteY16" fmla="*/ 2400643 h 3340274"/>
                  <a:gd name="connsiteX17" fmla="*/ 2488940 w 2651902"/>
                  <a:gd name="connsiteY17" fmla="*/ 2439134 h 3340274"/>
                  <a:gd name="connsiteX18" fmla="*/ 2450449 w 2651902"/>
                  <a:gd name="connsiteY18" fmla="*/ 2497255 h 3340274"/>
                  <a:gd name="connsiteX19" fmla="*/ 2392328 w 2651902"/>
                  <a:gd name="connsiteY19" fmla="*/ 2458765 h 3340274"/>
                  <a:gd name="connsiteX20" fmla="*/ 2357009 w 2651902"/>
                  <a:gd name="connsiteY20" fmla="*/ 2285172 h 3340274"/>
                  <a:gd name="connsiteX21" fmla="*/ 2395499 w 2651902"/>
                  <a:gd name="connsiteY21" fmla="*/ 2227050 h 3340274"/>
                  <a:gd name="connsiteX22" fmla="*/ 2453621 w 2651902"/>
                  <a:gd name="connsiteY22" fmla="*/ 2265540 h 3340274"/>
                  <a:gd name="connsiteX23" fmla="*/ 2415131 w 2651902"/>
                  <a:gd name="connsiteY23" fmla="*/ 2323662 h 3340274"/>
                  <a:gd name="connsiteX24" fmla="*/ 2357009 w 2651902"/>
                  <a:gd name="connsiteY24" fmla="*/ 2285172 h 3340274"/>
                  <a:gd name="connsiteX25" fmla="*/ 2321776 w 2651902"/>
                  <a:gd name="connsiteY25" fmla="*/ 2111493 h 3340274"/>
                  <a:gd name="connsiteX26" fmla="*/ 2360267 w 2651902"/>
                  <a:gd name="connsiteY26" fmla="*/ 2053371 h 3340274"/>
                  <a:gd name="connsiteX27" fmla="*/ 2418388 w 2651902"/>
                  <a:gd name="connsiteY27" fmla="*/ 2091861 h 3340274"/>
                  <a:gd name="connsiteX28" fmla="*/ 2379898 w 2651902"/>
                  <a:gd name="connsiteY28" fmla="*/ 2149983 h 3340274"/>
                  <a:gd name="connsiteX29" fmla="*/ 2321776 w 2651902"/>
                  <a:gd name="connsiteY29" fmla="*/ 2111493 h 3340274"/>
                  <a:gd name="connsiteX30" fmla="*/ 2286457 w 2651902"/>
                  <a:gd name="connsiteY30" fmla="*/ 1937899 h 3340274"/>
                  <a:gd name="connsiteX31" fmla="*/ 2324948 w 2651902"/>
                  <a:gd name="connsiteY31" fmla="*/ 1879778 h 3340274"/>
                  <a:gd name="connsiteX32" fmla="*/ 2383069 w 2651902"/>
                  <a:gd name="connsiteY32" fmla="*/ 1918268 h 3340274"/>
                  <a:gd name="connsiteX33" fmla="*/ 2344579 w 2651902"/>
                  <a:gd name="connsiteY33" fmla="*/ 1976390 h 3340274"/>
                  <a:gd name="connsiteX34" fmla="*/ 2286457 w 2651902"/>
                  <a:gd name="connsiteY34" fmla="*/ 1937899 h 3340274"/>
                  <a:gd name="connsiteX35" fmla="*/ 2251224 w 2651902"/>
                  <a:gd name="connsiteY35" fmla="*/ 1764306 h 3340274"/>
                  <a:gd name="connsiteX36" fmla="*/ 2289715 w 2651902"/>
                  <a:gd name="connsiteY36" fmla="*/ 1706185 h 3340274"/>
                  <a:gd name="connsiteX37" fmla="*/ 2347836 w 2651902"/>
                  <a:gd name="connsiteY37" fmla="*/ 1744675 h 3340274"/>
                  <a:gd name="connsiteX38" fmla="*/ 2309346 w 2651902"/>
                  <a:gd name="connsiteY38" fmla="*/ 1802797 h 3340274"/>
                  <a:gd name="connsiteX39" fmla="*/ 2251224 w 2651902"/>
                  <a:gd name="connsiteY39" fmla="*/ 1764306 h 3340274"/>
                  <a:gd name="connsiteX40" fmla="*/ 2215906 w 2651902"/>
                  <a:gd name="connsiteY40" fmla="*/ 1590628 h 3340274"/>
                  <a:gd name="connsiteX41" fmla="*/ 2254396 w 2651902"/>
                  <a:gd name="connsiteY41" fmla="*/ 1532506 h 3340274"/>
                  <a:gd name="connsiteX42" fmla="*/ 2312518 w 2651902"/>
                  <a:gd name="connsiteY42" fmla="*/ 1570996 h 3340274"/>
                  <a:gd name="connsiteX43" fmla="*/ 2274027 w 2651902"/>
                  <a:gd name="connsiteY43" fmla="*/ 1629118 h 3340274"/>
                  <a:gd name="connsiteX44" fmla="*/ 2215906 w 2651902"/>
                  <a:gd name="connsiteY44" fmla="*/ 1590628 h 3340274"/>
                  <a:gd name="connsiteX45" fmla="*/ 2180673 w 2651902"/>
                  <a:gd name="connsiteY45" fmla="*/ 1417034 h 3340274"/>
                  <a:gd name="connsiteX46" fmla="*/ 2219163 w 2651902"/>
                  <a:gd name="connsiteY46" fmla="*/ 1358913 h 3340274"/>
                  <a:gd name="connsiteX47" fmla="*/ 2277285 w 2651902"/>
                  <a:gd name="connsiteY47" fmla="*/ 1397403 h 3340274"/>
                  <a:gd name="connsiteX48" fmla="*/ 2238794 w 2651902"/>
                  <a:gd name="connsiteY48" fmla="*/ 1455525 h 3340274"/>
                  <a:gd name="connsiteX49" fmla="*/ 2180673 w 2651902"/>
                  <a:gd name="connsiteY49" fmla="*/ 1417034 h 3340274"/>
                  <a:gd name="connsiteX50" fmla="*/ 2145440 w 2651902"/>
                  <a:gd name="connsiteY50" fmla="*/ 1243441 h 3340274"/>
                  <a:gd name="connsiteX51" fmla="*/ 2183930 w 2651902"/>
                  <a:gd name="connsiteY51" fmla="*/ 1185320 h 3340274"/>
                  <a:gd name="connsiteX52" fmla="*/ 2242052 w 2651902"/>
                  <a:gd name="connsiteY52" fmla="*/ 1223810 h 3340274"/>
                  <a:gd name="connsiteX53" fmla="*/ 2203561 w 2651902"/>
                  <a:gd name="connsiteY53" fmla="*/ 1281932 h 3340274"/>
                  <a:gd name="connsiteX54" fmla="*/ 2145440 w 2651902"/>
                  <a:gd name="connsiteY54" fmla="*/ 1243441 h 3340274"/>
                  <a:gd name="connsiteX55" fmla="*/ 2110121 w 2651902"/>
                  <a:gd name="connsiteY55" fmla="*/ 1069848 h 3340274"/>
                  <a:gd name="connsiteX56" fmla="*/ 2148612 w 2651902"/>
                  <a:gd name="connsiteY56" fmla="*/ 1011726 h 3340274"/>
                  <a:gd name="connsiteX57" fmla="*/ 2206733 w 2651902"/>
                  <a:gd name="connsiteY57" fmla="*/ 1050217 h 3340274"/>
                  <a:gd name="connsiteX58" fmla="*/ 2168243 w 2651902"/>
                  <a:gd name="connsiteY58" fmla="*/ 1108339 h 3340274"/>
                  <a:gd name="connsiteX59" fmla="*/ 2110121 w 2651902"/>
                  <a:gd name="connsiteY59" fmla="*/ 1069848 h 3340274"/>
                  <a:gd name="connsiteX60" fmla="*/ 2074888 w 2651902"/>
                  <a:gd name="connsiteY60" fmla="*/ 896169 h 3340274"/>
                  <a:gd name="connsiteX61" fmla="*/ 2113379 w 2651902"/>
                  <a:gd name="connsiteY61" fmla="*/ 838048 h 3340274"/>
                  <a:gd name="connsiteX62" fmla="*/ 2171500 w 2651902"/>
                  <a:gd name="connsiteY62" fmla="*/ 876538 h 3340274"/>
                  <a:gd name="connsiteX63" fmla="*/ 2133010 w 2651902"/>
                  <a:gd name="connsiteY63" fmla="*/ 934660 h 3340274"/>
                  <a:gd name="connsiteX64" fmla="*/ 2074888 w 2651902"/>
                  <a:gd name="connsiteY64" fmla="*/ 896169 h 3340274"/>
                  <a:gd name="connsiteX65" fmla="*/ 2039569 w 2651902"/>
                  <a:gd name="connsiteY65" fmla="*/ 722576 h 3340274"/>
                  <a:gd name="connsiteX66" fmla="*/ 2078060 w 2651902"/>
                  <a:gd name="connsiteY66" fmla="*/ 664455 h 3340274"/>
                  <a:gd name="connsiteX67" fmla="*/ 2136181 w 2651902"/>
                  <a:gd name="connsiteY67" fmla="*/ 702945 h 3340274"/>
                  <a:gd name="connsiteX68" fmla="*/ 2097691 w 2651902"/>
                  <a:gd name="connsiteY68" fmla="*/ 761067 h 3340274"/>
                  <a:gd name="connsiteX69" fmla="*/ 2039569 w 2651902"/>
                  <a:gd name="connsiteY69" fmla="*/ 722576 h 3340274"/>
                  <a:gd name="connsiteX70" fmla="*/ 2004336 w 2651902"/>
                  <a:gd name="connsiteY70" fmla="*/ 548983 h 3340274"/>
                  <a:gd name="connsiteX71" fmla="*/ 2042827 w 2651902"/>
                  <a:gd name="connsiteY71" fmla="*/ 490861 h 3340274"/>
                  <a:gd name="connsiteX72" fmla="*/ 2100948 w 2651902"/>
                  <a:gd name="connsiteY72" fmla="*/ 529352 h 3340274"/>
                  <a:gd name="connsiteX73" fmla="*/ 2062458 w 2651902"/>
                  <a:gd name="connsiteY73" fmla="*/ 587473 h 3340274"/>
                  <a:gd name="connsiteX74" fmla="*/ 2004336 w 2651902"/>
                  <a:gd name="connsiteY74" fmla="*/ 548983 h 3340274"/>
                  <a:gd name="connsiteX75" fmla="*/ 1969017 w 2651902"/>
                  <a:gd name="connsiteY75" fmla="*/ 375304 h 3340274"/>
                  <a:gd name="connsiteX76" fmla="*/ 2007508 w 2651902"/>
                  <a:gd name="connsiteY76" fmla="*/ 317183 h 3340274"/>
                  <a:gd name="connsiteX77" fmla="*/ 2065630 w 2651902"/>
                  <a:gd name="connsiteY77" fmla="*/ 355673 h 3340274"/>
                  <a:gd name="connsiteX78" fmla="*/ 2027139 w 2651902"/>
                  <a:gd name="connsiteY78" fmla="*/ 413794 h 3340274"/>
                  <a:gd name="connsiteX79" fmla="*/ 1969017 w 2651902"/>
                  <a:gd name="connsiteY79" fmla="*/ 375304 h 3340274"/>
                  <a:gd name="connsiteX80" fmla="*/ 1933785 w 2651902"/>
                  <a:gd name="connsiteY80" fmla="*/ 201711 h 3340274"/>
                  <a:gd name="connsiteX81" fmla="*/ 1972275 w 2651902"/>
                  <a:gd name="connsiteY81" fmla="*/ 143589 h 3340274"/>
                  <a:gd name="connsiteX82" fmla="*/ 2030397 w 2651902"/>
                  <a:gd name="connsiteY82" fmla="*/ 182080 h 3340274"/>
                  <a:gd name="connsiteX83" fmla="*/ 1991906 w 2651902"/>
                  <a:gd name="connsiteY83" fmla="*/ 240201 h 3340274"/>
                  <a:gd name="connsiteX84" fmla="*/ 1933785 w 2651902"/>
                  <a:gd name="connsiteY84" fmla="*/ 201711 h 334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651902" h="3340274">
                    <a:moveTo>
                      <a:pt x="0" y="418167"/>
                    </a:moveTo>
                    <a:lnTo>
                      <a:pt x="593646" y="3340275"/>
                    </a:lnTo>
                    <a:lnTo>
                      <a:pt x="2651903" y="2922108"/>
                    </a:lnTo>
                    <a:lnTo>
                      <a:pt x="2058257" y="0"/>
                    </a:lnTo>
                    <a:lnTo>
                      <a:pt x="0" y="418167"/>
                    </a:lnTo>
                    <a:close/>
                    <a:moveTo>
                      <a:pt x="2462879" y="2805951"/>
                    </a:moveTo>
                    <a:cubicBezTo>
                      <a:pt x="2457479" y="2779290"/>
                      <a:pt x="2474709" y="2753230"/>
                      <a:pt x="2501370" y="2747829"/>
                    </a:cubicBezTo>
                    <a:cubicBezTo>
                      <a:pt x="2528030" y="2742429"/>
                      <a:pt x="2554091" y="2759659"/>
                      <a:pt x="2559491" y="2786320"/>
                    </a:cubicBezTo>
                    <a:cubicBezTo>
                      <a:pt x="2564892" y="2812980"/>
                      <a:pt x="2547661" y="2839041"/>
                      <a:pt x="2521001" y="2844442"/>
                    </a:cubicBezTo>
                    <a:cubicBezTo>
                      <a:pt x="2494341" y="2849928"/>
                      <a:pt x="2468280" y="2832697"/>
                      <a:pt x="2462879" y="2805951"/>
                    </a:cubicBezTo>
                    <a:close/>
                    <a:moveTo>
                      <a:pt x="2427561" y="2632358"/>
                    </a:moveTo>
                    <a:cubicBezTo>
                      <a:pt x="2422160" y="2605697"/>
                      <a:pt x="2439391" y="2579637"/>
                      <a:pt x="2466051" y="2574236"/>
                    </a:cubicBezTo>
                    <a:cubicBezTo>
                      <a:pt x="2492712" y="2568836"/>
                      <a:pt x="2518772" y="2586066"/>
                      <a:pt x="2524173" y="2612727"/>
                    </a:cubicBezTo>
                    <a:cubicBezTo>
                      <a:pt x="2529573" y="2639387"/>
                      <a:pt x="2512343" y="2665448"/>
                      <a:pt x="2485682" y="2670848"/>
                    </a:cubicBezTo>
                    <a:cubicBezTo>
                      <a:pt x="2459022" y="2676249"/>
                      <a:pt x="2433047" y="2659018"/>
                      <a:pt x="2427561" y="2632358"/>
                    </a:cubicBezTo>
                    <a:close/>
                    <a:moveTo>
                      <a:pt x="2392328" y="2458765"/>
                    </a:moveTo>
                    <a:cubicBezTo>
                      <a:pt x="2386927" y="2432104"/>
                      <a:pt x="2404158" y="2406044"/>
                      <a:pt x="2430818" y="2400643"/>
                    </a:cubicBezTo>
                    <a:cubicBezTo>
                      <a:pt x="2457479" y="2395242"/>
                      <a:pt x="2483539" y="2412473"/>
                      <a:pt x="2488940" y="2439134"/>
                    </a:cubicBezTo>
                    <a:cubicBezTo>
                      <a:pt x="2494341" y="2465794"/>
                      <a:pt x="2477110" y="2491854"/>
                      <a:pt x="2450449" y="2497255"/>
                    </a:cubicBezTo>
                    <a:cubicBezTo>
                      <a:pt x="2423789" y="2502656"/>
                      <a:pt x="2397728" y="2485425"/>
                      <a:pt x="2392328" y="2458765"/>
                    </a:cubicBezTo>
                    <a:close/>
                    <a:moveTo>
                      <a:pt x="2357009" y="2285172"/>
                    </a:moveTo>
                    <a:cubicBezTo>
                      <a:pt x="2351608" y="2258511"/>
                      <a:pt x="2368839" y="2232451"/>
                      <a:pt x="2395499" y="2227050"/>
                    </a:cubicBezTo>
                    <a:cubicBezTo>
                      <a:pt x="2422160" y="2221649"/>
                      <a:pt x="2448220" y="2238880"/>
                      <a:pt x="2453621" y="2265540"/>
                    </a:cubicBezTo>
                    <a:cubicBezTo>
                      <a:pt x="2459022" y="2292201"/>
                      <a:pt x="2441791" y="2318261"/>
                      <a:pt x="2415131" y="2323662"/>
                    </a:cubicBezTo>
                    <a:cubicBezTo>
                      <a:pt x="2388470" y="2329063"/>
                      <a:pt x="2362495" y="2311832"/>
                      <a:pt x="2357009" y="2285172"/>
                    </a:cubicBezTo>
                    <a:close/>
                    <a:moveTo>
                      <a:pt x="2321776" y="2111493"/>
                    </a:moveTo>
                    <a:cubicBezTo>
                      <a:pt x="2316375" y="2084832"/>
                      <a:pt x="2333606" y="2058772"/>
                      <a:pt x="2360267" y="2053371"/>
                    </a:cubicBezTo>
                    <a:cubicBezTo>
                      <a:pt x="2386927" y="2047970"/>
                      <a:pt x="2412987" y="2065201"/>
                      <a:pt x="2418388" y="2091861"/>
                    </a:cubicBezTo>
                    <a:cubicBezTo>
                      <a:pt x="2423789" y="2118522"/>
                      <a:pt x="2406558" y="2144583"/>
                      <a:pt x="2379898" y="2149983"/>
                    </a:cubicBezTo>
                    <a:cubicBezTo>
                      <a:pt x="2353237" y="2155384"/>
                      <a:pt x="2327177" y="2138153"/>
                      <a:pt x="2321776" y="2111493"/>
                    </a:cubicBezTo>
                    <a:close/>
                    <a:moveTo>
                      <a:pt x="2286457" y="1937899"/>
                    </a:moveTo>
                    <a:cubicBezTo>
                      <a:pt x="2281057" y="1911239"/>
                      <a:pt x="2298287" y="1885179"/>
                      <a:pt x="2324948" y="1879778"/>
                    </a:cubicBezTo>
                    <a:cubicBezTo>
                      <a:pt x="2351608" y="1874377"/>
                      <a:pt x="2377669" y="1891608"/>
                      <a:pt x="2383069" y="1918268"/>
                    </a:cubicBezTo>
                    <a:cubicBezTo>
                      <a:pt x="2388470" y="1944929"/>
                      <a:pt x="2371239" y="1970989"/>
                      <a:pt x="2344579" y="1976390"/>
                    </a:cubicBezTo>
                    <a:cubicBezTo>
                      <a:pt x="2317918" y="1981791"/>
                      <a:pt x="2291944" y="1964560"/>
                      <a:pt x="2286457" y="1937899"/>
                    </a:cubicBezTo>
                    <a:close/>
                    <a:moveTo>
                      <a:pt x="2251224" y="1764306"/>
                    </a:moveTo>
                    <a:cubicBezTo>
                      <a:pt x="2245824" y="1737646"/>
                      <a:pt x="2263054" y="1711585"/>
                      <a:pt x="2289715" y="1706185"/>
                    </a:cubicBezTo>
                    <a:cubicBezTo>
                      <a:pt x="2316375" y="1700784"/>
                      <a:pt x="2342436" y="1718015"/>
                      <a:pt x="2347836" y="1744675"/>
                    </a:cubicBezTo>
                    <a:cubicBezTo>
                      <a:pt x="2353237" y="1771336"/>
                      <a:pt x="2336007" y="1797396"/>
                      <a:pt x="2309346" y="1802797"/>
                    </a:cubicBezTo>
                    <a:cubicBezTo>
                      <a:pt x="2282686" y="1808197"/>
                      <a:pt x="2256625" y="1790967"/>
                      <a:pt x="2251224" y="1764306"/>
                    </a:cubicBezTo>
                    <a:close/>
                    <a:moveTo>
                      <a:pt x="2215906" y="1590628"/>
                    </a:moveTo>
                    <a:cubicBezTo>
                      <a:pt x="2210505" y="1563967"/>
                      <a:pt x="2227736" y="1537907"/>
                      <a:pt x="2254396" y="1532506"/>
                    </a:cubicBezTo>
                    <a:cubicBezTo>
                      <a:pt x="2281057" y="1527105"/>
                      <a:pt x="2307117" y="1544336"/>
                      <a:pt x="2312518" y="1570996"/>
                    </a:cubicBezTo>
                    <a:cubicBezTo>
                      <a:pt x="2317918" y="1597657"/>
                      <a:pt x="2300688" y="1623717"/>
                      <a:pt x="2274027" y="1629118"/>
                    </a:cubicBezTo>
                    <a:cubicBezTo>
                      <a:pt x="2247367" y="1634604"/>
                      <a:pt x="2221392" y="1617374"/>
                      <a:pt x="2215906" y="1590628"/>
                    </a:cubicBezTo>
                    <a:close/>
                    <a:moveTo>
                      <a:pt x="2180673" y="1417034"/>
                    </a:moveTo>
                    <a:cubicBezTo>
                      <a:pt x="2175272" y="1390374"/>
                      <a:pt x="2192503" y="1364313"/>
                      <a:pt x="2219163" y="1358913"/>
                    </a:cubicBezTo>
                    <a:cubicBezTo>
                      <a:pt x="2245824" y="1353512"/>
                      <a:pt x="2271884" y="1370743"/>
                      <a:pt x="2277285" y="1397403"/>
                    </a:cubicBezTo>
                    <a:cubicBezTo>
                      <a:pt x="2282686" y="1424064"/>
                      <a:pt x="2265455" y="1450124"/>
                      <a:pt x="2238794" y="1455525"/>
                    </a:cubicBezTo>
                    <a:cubicBezTo>
                      <a:pt x="2212134" y="1460926"/>
                      <a:pt x="2186073" y="1443695"/>
                      <a:pt x="2180673" y="1417034"/>
                    </a:cubicBezTo>
                    <a:close/>
                    <a:moveTo>
                      <a:pt x="2145440" y="1243441"/>
                    </a:moveTo>
                    <a:cubicBezTo>
                      <a:pt x="2140039" y="1216781"/>
                      <a:pt x="2157270" y="1190720"/>
                      <a:pt x="2183930" y="1185320"/>
                    </a:cubicBezTo>
                    <a:cubicBezTo>
                      <a:pt x="2210591" y="1179919"/>
                      <a:pt x="2236651" y="1197150"/>
                      <a:pt x="2242052" y="1223810"/>
                    </a:cubicBezTo>
                    <a:cubicBezTo>
                      <a:pt x="2247452" y="1250471"/>
                      <a:pt x="2230222" y="1276531"/>
                      <a:pt x="2203561" y="1281932"/>
                    </a:cubicBezTo>
                    <a:cubicBezTo>
                      <a:pt x="2176815" y="1287333"/>
                      <a:pt x="2150840" y="1270102"/>
                      <a:pt x="2145440" y="1243441"/>
                    </a:cubicBezTo>
                    <a:close/>
                    <a:moveTo>
                      <a:pt x="2110121" y="1069848"/>
                    </a:moveTo>
                    <a:cubicBezTo>
                      <a:pt x="2104720" y="1043188"/>
                      <a:pt x="2121951" y="1017127"/>
                      <a:pt x="2148612" y="1011726"/>
                    </a:cubicBezTo>
                    <a:cubicBezTo>
                      <a:pt x="2175272" y="1006326"/>
                      <a:pt x="2201332" y="1023556"/>
                      <a:pt x="2206733" y="1050217"/>
                    </a:cubicBezTo>
                    <a:cubicBezTo>
                      <a:pt x="2212134" y="1076877"/>
                      <a:pt x="2194903" y="1102938"/>
                      <a:pt x="2168243" y="1108339"/>
                    </a:cubicBezTo>
                    <a:cubicBezTo>
                      <a:pt x="2141582" y="1113739"/>
                      <a:pt x="2115522" y="1096509"/>
                      <a:pt x="2110121" y="1069848"/>
                    </a:cubicBezTo>
                    <a:close/>
                    <a:moveTo>
                      <a:pt x="2074888" y="896169"/>
                    </a:moveTo>
                    <a:cubicBezTo>
                      <a:pt x="2069487" y="869509"/>
                      <a:pt x="2086718" y="843448"/>
                      <a:pt x="2113379" y="838048"/>
                    </a:cubicBezTo>
                    <a:cubicBezTo>
                      <a:pt x="2140039" y="832647"/>
                      <a:pt x="2166099" y="849878"/>
                      <a:pt x="2171500" y="876538"/>
                    </a:cubicBezTo>
                    <a:cubicBezTo>
                      <a:pt x="2176901" y="903199"/>
                      <a:pt x="2159670" y="929259"/>
                      <a:pt x="2133010" y="934660"/>
                    </a:cubicBezTo>
                    <a:cubicBezTo>
                      <a:pt x="2106263" y="940060"/>
                      <a:pt x="2080289" y="922830"/>
                      <a:pt x="2074888" y="896169"/>
                    </a:cubicBezTo>
                    <a:close/>
                    <a:moveTo>
                      <a:pt x="2039569" y="722576"/>
                    </a:moveTo>
                    <a:cubicBezTo>
                      <a:pt x="2034169" y="695916"/>
                      <a:pt x="2051399" y="669855"/>
                      <a:pt x="2078060" y="664455"/>
                    </a:cubicBezTo>
                    <a:cubicBezTo>
                      <a:pt x="2104720" y="659054"/>
                      <a:pt x="2130781" y="676285"/>
                      <a:pt x="2136181" y="702945"/>
                    </a:cubicBezTo>
                    <a:cubicBezTo>
                      <a:pt x="2141582" y="729606"/>
                      <a:pt x="2124351" y="755666"/>
                      <a:pt x="2097691" y="761067"/>
                    </a:cubicBezTo>
                    <a:cubicBezTo>
                      <a:pt x="2071030" y="766467"/>
                      <a:pt x="2044970" y="749236"/>
                      <a:pt x="2039569" y="722576"/>
                    </a:cubicBezTo>
                    <a:close/>
                    <a:moveTo>
                      <a:pt x="2004336" y="548983"/>
                    </a:moveTo>
                    <a:cubicBezTo>
                      <a:pt x="1998936" y="522322"/>
                      <a:pt x="2016166" y="496262"/>
                      <a:pt x="2042827" y="490861"/>
                    </a:cubicBezTo>
                    <a:cubicBezTo>
                      <a:pt x="2069487" y="485461"/>
                      <a:pt x="2095548" y="502692"/>
                      <a:pt x="2100948" y="529352"/>
                    </a:cubicBezTo>
                    <a:cubicBezTo>
                      <a:pt x="2106349" y="556013"/>
                      <a:pt x="2089118" y="582073"/>
                      <a:pt x="2062458" y="587473"/>
                    </a:cubicBezTo>
                    <a:cubicBezTo>
                      <a:pt x="2035712" y="592874"/>
                      <a:pt x="2009737" y="575643"/>
                      <a:pt x="2004336" y="548983"/>
                    </a:cubicBezTo>
                    <a:close/>
                    <a:moveTo>
                      <a:pt x="1969017" y="375304"/>
                    </a:moveTo>
                    <a:cubicBezTo>
                      <a:pt x="1963617" y="348644"/>
                      <a:pt x="1980848" y="322583"/>
                      <a:pt x="2007508" y="317183"/>
                    </a:cubicBezTo>
                    <a:cubicBezTo>
                      <a:pt x="2034169" y="311782"/>
                      <a:pt x="2060229" y="329013"/>
                      <a:pt x="2065630" y="355673"/>
                    </a:cubicBezTo>
                    <a:cubicBezTo>
                      <a:pt x="2071030" y="382334"/>
                      <a:pt x="2053800" y="408394"/>
                      <a:pt x="2027139" y="413794"/>
                    </a:cubicBezTo>
                    <a:cubicBezTo>
                      <a:pt x="2000479" y="419281"/>
                      <a:pt x="1974418" y="402050"/>
                      <a:pt x="1969017" y="375304"/>
                    </a:cubicBezTo>
                    <a:close/>
                    <a:moveTo>
                      <a:pt x="1933785" y="201711"/>
                    </a:moveTo>
                    <a:cubicBezTo>
                      <a:pt x="1928384" y="175050"/>
                      <a:pt x="1945615" y="148990"/>
                      <a:pt x="1972275" y="143589"/>
                    </a:cubicBezTo>
                    <a:cubicBezTo>
                      <a:pt x="1998936" y="138189"/>
                      <a:pt x="2024996" y="155419"/>
                      <a:pt x="2030397" y="182080"/>
                    </a:cubicBezTo>
                    <a:cubicBezTo>
                      <a:pt x="2035797" y="208740"/>
                      <a:pt x="2018567" y="234801"/>
                      <a:pt x="1991906" y="240201"/>
                    </a:cubicBezTo>
                    <a:cubicBezTo>
                      <a:pt x="1965160" y="245602"/>
                      <a:pt x="1939185" y="228371"/>
                      <a:pt x="1933785" y="201711"/>
                    </a:cubicBezTo>
                    <a:close/>
                  </a:path>
                </a:pathLst>
              </a:custGeom>
              <a:solidFill>
                <a:srgbClr val="F7F6F5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60" name="شكل حر: شكل 59">
                <a:extLst>
                  <a:ext uri="{FF2B5EF4-FFF2-40B4-BE49-F238E27FC236}">
                    <a16:creationId xmlns:a16="http://schemas.microsoft.com/office/drawing/2014/main" id="{4B0049CD-54C0-45AF-90F9-8BD9DEBD7556}"/>
                  </a:ext>
                </a:extLst>
              </p:cNvPr>
              <p:cNvSpPr/>
              <p:nvPr/>
            </p:nvSpPr>
            <p:spPr>
              <a:xfrm>
                <a:off x="4578454" y="1192329"/>
                <a:ext cx="2651902" cy="3340274"/>
              </a:xfrm>
              <a:custGeom>
                <a:avLst/>
                <a:gdLst>
                  <a:gd name="connsiteX0" fmla="*/ 0 w 2651902"/>
                  <a:gd name="connsiteY0" fmla="*/ 418167 h 3340274"/>
                  <a:gd name="connsiteX1" fmla="*/ 593646 w 2651902"/>
                  <a:gd name="connsiteY1" fmla="*/ 3340275 h 3340274"/>
                  <a:gd name="connsiteX2" fmla="*/ 2651903 w 2651902"/>
                  <a:gd name="connsiteY2" fmla="*/ 2922108 h 3340274"/>
                  <a:gd name="connsiteX3" fmla="*/ 2058257 w 2651902"/>
                  <a:gd name="connsiteY3" fmla="*/ 0 h 3340274"/>
                  <a:gd name="connsiteX4" fmla="*/ 0 w 2651902"/>
                  <a:gd name="connsiteY4" fmla="*/ 418167 h 3340274"/>
                  <a:gd name="connsiteX5" fmla="*/ 2462879 w 2651902"/>
                  <a:gd name="connsiteY5" fmla="*/ 2805951 h 3340274"/>
                  <a:gd name="connsiteX6" fmla="*/ 2501370 w 2651902"/>
                  <a:gd name="connsiteY6" fmla="*/ 2747829 h 3340274"/>
                  <a:gd name="connsiteX7" fmla="*/ 2559491 w 2651902"/>
                  <a:gd name="connsiteY7" fmla="*/ 2786320 h 3340274"/>
                  <a:gd name="connsiteX8" fmla="*/ 2521001 w 2651902"/>
                  <a:gd name="connsiteY8" fmla="*/ 2844441 h 3340274"/>
                  <a:gd name="connsiteX9" fmla="*/ 2462879 w 2651902"/>
                  <a:gd name="connsiteY9" fmla="*/ 2805951 h 3340274"/>
                  <a:gd name="connsiteX10" fmla="*/ 2427561 w 2651902"/>
                  <a:gd name="connsiteY10" fmla="*/ 2632358 h 3340274"/>
                  <a:gd name="connsiteX11" fmla="*/ 2466051 w 2651902"/>
                  <a:gd name="connsiteY11" fmla="*/ 2574236 h 3340274"/>
                  <a:gd name="connsiteX12" fmla="*/ 2524173 w 2651902"/>
                  <a:gd name="connsiteY12" fmla="*/ 2612727 h 3340274"/>
                  <a:gd name="connsiteX13" fmla="*/ 2485682 w 2651902"/>
                  <a:gd name="connsiteY13" fmla="*/ 2670848 h 3340274"/>
                  <a:gd name="connsiteX14" fmla="*/ 2427561 w 2651902"/>
                  <a:gd name="connsiteY14" fmla="*/ 2632358 h 3340274"/>
                  <a:gd name="connsiteX15" fmla="*/ 2392328 w 2651902"/>
                  <a:gd name="connsiteY15" fmla="*/ 2458765 h 3340274"/>
                  <a:gd name="connsiteX16" fmla="*/ 2430818 w 2651902"/>
                  <a:gd name="connsiteY16" fmla="*/ 2400643 h 3340274"/>
                  <a:gd name="connsiteX17" fmla="*/ 2488940 w 2651902"/>
                  <a:gd name="connsiteY17" fmla="*/ 2439134 h 3340274"/>
                  <a:gd name="connsiteX18" fmla="*/ 2450449 w 2651902"/>
                  <a:gd name="connsiteY18" fmla="*/ 2497255 h 3340274"/>
                  <a:gd name="connsiteX19" fmla="*/ 2392328 w 2651902"/>
                  <a:gd name="connsiteY19" fmla="*/ 2458765 h 3340274"/>
                  <a:gd name="connsiteX20" fmla="*/ 2357009 w 2651902"/>
                  <a:gd name="connsiteY20" fmla="*/ 2285086 h 3340274"/>
                  <a:gd name="connsiteX21" fmla="*/ 2395499 w 2651902"/>
                  <a:gd name="connsiteY21" fmla="*/ 2226964 h 3340274"/>
                  <a:gd name="connsiteX22" fmla="*/ 2453621 w 2651902"/>
                  <a:gd name="connsiteY22" fmla="*/ 2265455 h 3340274"/>
                  <a:gd name="connsiteX23" fmla="*/ 2415131 w 2651902"/>
                  <a:gd name="connsiteY23" fmla="*/ 2323576 h 3340274"/>
                  <a:gd name="connsiteX24" fmla="*/ 2357009 w 2651902"/>
                  <a:gd name="connsiteY24" fmla="*/ 2285086 h 3340274"/>
                  <a:gd name="connsiteX25" fmla="*/ 2321776 w 2651902"/>
                  <a:gd name="connsiteY25" fmla="*/ 2111493 h 3340274"/>
                  <a:gd name="connsiteX26" fmla="*/ 2360267 w 2651902"/>
                  <a:gd name="connsiteY26" fmla="*/ 2053371 h 3340274"/>
                  <a:gd name="connsiteX27" fmla="*/ 2418388 w 2651902"/>
                  <a:gd name="connsiteY27" fmla="*/ 2091862 h 3340274"/>
                  <a:gd name="connsiteX28" fmla="*/ 2379898 w 2651902"/>
                  <a:gd name="connsiteY28" fmla="*/ 2149983 h 3340274"/>
                  <a:gd name="connsiteX29" fmla="*/ 2321776 w 2651902"/>
                  <a:gd name="connsiteY29" fmla="*/ 2111493 h 3340274"/>
                  <a:gd name="connsiteX30" fmla="*/ 2286457 w 2651902"/>
                  <a:gd name="connsiteY30" fmla="*/ 1937900 h 3340274"/>
                  <a:gd name="connsiteX31" fmla="*/ 2324948 w 2651902"/>
                  <a:gd name="connsiteY31" fmla="*/ 1879778 h 3340274"/>
                  <a:gd name="connsiteX32" fmla="*/ 2383069 w 2651902"/>
                  <a:gd name="connsiteY32" fmla="*/ 1918268 h 3340274"/>
                  <a:gd name="connsiteX33" fmla="*/ 2344579 w 2651902"/>
                  <a:gd name="connsiteY33" fmla="*/ 1976390 h 3340274"/>
                  <a:gd name="connsiteX34" fmla="*/ 2286457 w 2651902"/>
                  <a:gd name="connsiteY34" fmla="*/ 1937900 h 3340274"/>
                  <a:gd name="connsiteX35" fmla="*/ 2251224 w 2651902"/>
                  <a:gd name="connsiteY35" fmla="*/ 1764221 h 3340274"/>
                  <a:gd name="connsiteX36" fmla="*/ 2289715 w 2651902"/>
                  <a:gd name="connsiteY36" fmla="*/ 1706099 h 3340274"/>
                  <a:gd name="connsiteX37" fmla="*/ 2347836 w 2651902"/>
                  <a:gd name="connsiteY37" fmla="*/ 1744589 h 3340274"/>
                  <a:gd name="connsiteX38" fmla="*/ 2309346 w 2651902"/>
                  <a:gd name="connsiteY38" fmla="*/ 1802711 h 3340274"/>
                  <a:gd name="connsiteX39" fmla="*/ 2251224 w 2651902"/>
                  <a:gd name="connsiteY39" fmla="*/ 1764221 h 3340274"/>
                  <a:gd name="connsiteX40" fmla="*/ 2215906 w 2651902"/>
                  <a:gd name="connsiteY40" fmla="*/ 1590627 h 3340274"/>
                  <a:gd name="connsiteX41" fmla="*/ 2254396 w 2651902"/>
                  <a:gd name="connsiteY41" fmla="*/ 1532506 h 3340274"/>
                  <a:gd name="connsiteX42" fmla="*/ 2312518 w 2651902"/>
                  <a:gd name="connsiteY42" fmla="*/ 1570996 h 3340274"/>
                  <a:gd name="connsiteX43" fmla="*/ 2274027 w 2651902"/>
                  <a:gd name="connsiteY43" fmla="*/ 1629118 h 3340274"/>
                  <a:gd name="connsiteX44" fmla="*/ 2215906 w 2651902"/>
                  <a:gd name="connsiteY44" fmla="*/ 1590627 h 3340274"/>
                  <a:gd name="connsiteX45" fmla="*/ 2180673 w 2651902"/>
                  <a:gd name="connsiteY45" fmla="*/ 1417034 h 3340274"/>
                  <a:gd name="connsiteX46" fmla="*/ 2219163 w 2651902"/>
                  <a:gd name="connsiteY46" fmla="*/ 1358913 h 3340274"/>
                  <a:gd name="connsiteX47" fmla="*/ 2277285 w 2651902"/>
                  <a:gd name="connsiteY47" fmla="*/ 1397403 h 3340274"/>
                  <a:gd name="connsiteX48" fmla="*/ 2238794 w 2651902"/>
                  <a:gd name="connsiteY48" fmla="*/ 1455525 h 3340274"/>
                  <a:gd name="connsiteX49" fmla="*/ 2180673 w 2651902"/>
                  <a:gd name="connsiteY49" fmla="*/ 1417034 h 3340274"/>
                  <a:gd name="connsiteX50" fmla="*/ 2145440 w 2651902"/>
                  <a:gd name="connsiteY50" fmla="*/ 1243355 h 3340274"/>
                  <a:gd name="connsiteX51" fmla="*/ 2183930 w 2651902"/>
                  <a:gd name="connsiteY51" fmla="*/ 1185234 h 3340274"/>
                  <a:gd name="connsiteX52" fmla="*/ 2242052 w 2651902"/>
                  <a:gd name="connsiteY52" fmla="*/ 1223725 h 3340274"/>
                  <a:gd name="connsiteX53" fmla="*/ 2203561 w 2651902"/>
                  <a:gd name="connsiteY53" fmla="*/ 1281846 h 3340274"/>
                  <a:gd name="connsiteX54" fmla="*/ 2145440 w 2651902"/>
                  <a:gd name="connsiteY54" fmla="*/ 1243355 h 3340274"/>
                  <a:gd name="connsiteX55" fmla="*/ 2110121 w 2651902"/>
                  <a:gd name="connsiteY55" fmla="*/ 1069762 h 3340274"/>
                  <a:gd name="connsiteX56" fmla="*/ 2148612 w 2651902"/>
                  <a:gd name="connsiteY56" fmla="*/ 1011641 h 3340274"/>
                  <a:gd name="connsiteX57" fmla="*/ 2206733 w 2651902"/>
                  <a:gd name="connsiteY57" fmla="*/ 1050131 h 3340274"/>
                  <a:gd name="connsiteX58" fmla="*/ 2168243 w 2651902"/>
                  <a:gd name="connsiteY58" fmla="*/ 1108253 h 3340274"/>
                  <a:gd name="connsiteX59" fmla="*/ 2110121 w 2651902"/>
                  <a:gd name="connsiteY59" fmla="*/ 1069762 h 3340274"/>
                  <a:gd name="connsiteX60" fmla="*/ 2074888 w 2651902"/>
                  <a:gd name="connsiteY60" fmla="*/ 896169 h 3340274"/>
                  <a:gd name="connsiteX61" fmla="*/ 2113379 w 2651902"/>
                  <a:gd name="connsiteY61" fmla="*/ 838048 h 3340274"/>
                  <a:gd name="connsiteX62" fmla="*/ 2171500 w 2651902"/>
                  <a:gd name="connsiteY62" fmla="*/ 876538 h 3340274"/>
                  <a:gd name="connsiteX63" fmla="*/ 2133010 w 2651902"/>
                  <a:gd name="connsiteY63" fmla="*/ 934660 h 3340274"/>
                  <a:gd name="connsiteX64" fmla="*/ 2074888 w 2651902"/>
                  <a:gd name="connsiteY64" fmla="*/ 896169 h 3340274"/>
                  <a:gd name="connsiteX65" fmla="*/ 2039569 w 2651902"/>
                  <a:gd name="connsiteY65" fmla="*/ 722576 h 3340274"/>
                  <a:gd name="connsiteX66" fmla="*/ 2078060 w 2651902"/>
                  <a:gd name="connsiteY66" fmla="*/ 664454 h 3340274"/>
                  <a:gd name="connsiteX67" fmla="*/ 2136181 w 2651902"/>
                  <a:gd name="connsiteY67" fmla="*/ 702945 h 3340274"/>
                  <a:gd name="connsiteX68" fmla="*/ 2097691 w 2651902"/>
                  <a:gd name="connsiteY68" fmla="*/ 761067 h 3340274"/>
                  <a:gd name="connsiteX69" fmla="*/ 2039569 w 2651902"/>
                  <a:gd name="connsiteY69" fmla="*/ 722576 h 3340274"/>
                  <a:gd name="connsiteX70" fmla="*/ 2004336 w 2651902"/>
                  <a:gd name="connsiteY70" fmla="*/ 548897 h 3340274"/>
                  <a:gd name="connsiteX71" fmla="*/ 2042827 w 2651902"/>
                  <a:gd name="connsiteY71" fmla="*/ 490776 h 3340274"/>
                  <a:gd name="connsiteX72" fmla="*/ 2100948 w 2651902"/>
                  <a:gd name="connsiteY72" fmla="*/ 529266 h 3340274"/>
                  <a:gd name="connsiteX73" fmla="*/ 2062458 w 2651902"/>
                  <a:gd name="connsiteY73" fmla="*/ 587388 h 3340274"/>
                  <a:gd name="connsiteX74" fmla="*/ 2004336 w 2651902"/>
                  <a:gd name="connsiteY74" fmla="*/ 548897 h 3340274"/>
                  <a:gd name="connsiteX75" fmla="*/ 1969017 w 2651902"/>
                  <a:gd name="connsiteY75" fmla="*/ 375304 h 3340274"/>
                  <a:gd name="connsiteX76" fmla="*/ 2007508 w 2651902"/>
                  <a:gd name="connsiteY76" fmla="*/ 317183 h 3340274"/>
                  <a:gd name="connsiteX77" fmla="*/ 2065630 w 2651902"/>
                  <a:gd name="connsiteY77" fmla="*/ 355673 h 3340274"/>
                  <a:gd name="connsiteX78" fmla="*/ 2027139 w 2651902"/>
                  <a:gd name="connsiteY78" fmla="*/ 413795 h 3340274"/>
                  <a:gd name="connsiteX79" fmla="*/ 1969017 w 2651902"/>
                  <a:gd name="connsiteY79" fmla="*/ 375304 h 3340274"/>
                  <a:gd name="connsiteX80" fmla="*/ 1933785 w 2651902"/>
                  <a:gd name="connsiteY80" fmla="*/ 201711 h 3340274"/>
                  <a:gd name="connsiteX81" fmla="*/ 1972275 w 2651902"/>
                  <a:gd name="connsiteY81" fmla="*/ 143589 h 3340274"/>
                  <a:gd name="connsiteX82" fmla="*/ 2030397 w 2651902"/>
                  <a:gd name="connsiteY82" fmla="*/ 182080 h 3340274"/>
                  <a:gd name="connsiteX83" fmla="*/ 1991906 w 2651902"/>
                  <a:gd name="connsiteY83" fmla="*/ 240201 h 3340274"/>
                  <a:gd name="connsiteX84" fmla="*/ 1933785 w 2651902"/>
                  <a:gd name="connsiteY84" fmla="*/ 201711 h 3340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651902" h="3340274">
                    <a:moveTo>
                      <a:pt x="0" y="418167"/>
                    </a:moveTo>
                    <a:lnTo>
                      <a:pt x="593646" y="3340275"/>
                    </a:lnTo>
                    <a:lnTo>
                      <a:pt x="2651903" y="2922108"/>
                    </a:lnTo>
                    <a:lnTo>
                      <a:pt x="2058257" y="0"/>
                    </a:lnTo>
                    <a:lnTo>
                      <a:pt x="0" y="418167"/>
                    </a:lnTo>
                    <a:close/>
                    <a:moveTo>
                      <a:pt x="2462879" y="2805951"/>
                    </a:moveTo>
                    <a:cubicBezTo>
                      <a:pt x="2457479" y="2779290"/>
                      <a:pt x="2474709" y="2753230"/>
                      <a:pt x="2501370" y="2747829"/>
                    </a:cubicBezTo>
                    <a:cubicBezTo>
                      <a:pt x="2528030" y="2742429"/>
                      <a:pt x="2554091" y="2759659"/>
                      <a:pt x="2559491" y="2786320"/>
                    </a:cubicBezTo>
                    <a:cubicBezTo>
                      <a:pt x="2564892" y="2812981"/>
                      <a:pt x="2547661" y="2839041"/>
                      <a:pt x="2521001" y="2844441"/>
                    </a:cubicBezTo>
                    <a:cubicBezTo>
                      <a:pt x="2494341" y="2849842"/>
                      <a:pt x="2468280" y="2832611"/>
                      <a:pt x="2462879" y="2805951"/>
                    </a:cubicBezTo>
                    <a:close/>
                    <a:moveTo>
                      <a:pt x="2427561" y="2632358"/>
                    </a:moveTo>
                    <a:cubicBezTo>
                      <a:pt x="2422160" y="2605697"/>
                      <a:pt x="2439391" y="2579637"/>
                      <a:pt x="2466051" y="2574236"/>
                    </a:cubicBezTo>
                    <a:cubicBezTo>
                      <a:pt x="2492712" y="2568836"/>
                      <a:pt x="2518772" y="2586066"/>
                      <a:pt x="2524173" y="2612727"/>
                    </a:cubicBezTo>
                    <a:cubicBezTo>
                      <a:pt x="2529573" y="2639387"/>
                      <a:pt x="2512343" y="2665448"/>
                      <a:pt x="2485682" y="2670848"/>
                    </a:cubicBezTo>
                    <a:cubicBezTo>
                      <a:pt x="2459022" y="2676249"/>
                      <a:pt x="2433047" y="2659018"/>
                      <a:pt x="2427561" y="2632358"/>
                    </a:cubicBezTo>
                    <a:close/>
                    <a:moveTo>
                      <a:pt x="2392328" y="2458765"/>
                    </a:moveTo>
                    <a:cubicBezTo>
                      <a:pt x="2386927" y="2432104"/>
                      <a:pt x="2404158" y="2406044"/>
                      <a:pt x="2430818" y="2400643"/>
                    </a:cubicBezTo>
                    <a:cubicBezTo>
                      <a:pt x="2457479" y="2395243"/>
                      <a:pt x="2483539" y="2412473"/>
                      <a:pt x="2488940" y="2439134"/>
                    </a:cubicBezTo>
                    <a:cubicBezTo>
                      <a:pt x="2494341" y="2465794"/>
                      <a:pt x="2477110" y="2491854"/>
                      <a:pt x="2450449" y="2497255"/>
                    </a:cubicBezTo>
                    <a:cubicBezTo>
                      <a:pt x="2423789" y="2502656"/>
                      <a:pt x="2397728" y="2485425"/>
                      <a:pt x="2392328" y="2458765"/>
                    </a:cubicBezTo>
                    <a:close/>
                    <a:moveTo>
                      <a:pt x="2357009" y="2285086"/>
                    </a:moveTo>
                    <a:cubicBezTo>
                      <a:pt x="2351608" y="2258425"/>
                      <a:pt x="2368839" y="2232365"/>
                      <a:pt x="2395499" y="2226964"/>
                    </a:cubicBezTo>
                    <a:cubicBezTo>
                      <a:pt x="2422160" y="2221564"/>
                      <a:pt x="2448220" y="2238794"/>
                      <a:pt x="2453621" y="2265455"/>
                    </a:cubicBezTo>
                    <a:cubicBezTo>
                      <a:pt x="2459022" y="2292115"/>
                      <a:pt x="2441791" y="2318176"/>
                      <a:pt x="2415131" y="2323576"/>
                    </a:cubicBezTo>
                    <a:cubicBezTo>
                      <a:pt x="2388470" y="2328977"/>
                      <a:pt x="2362495" y="2311746"/>
                      <a:pt x="2357009" y="2285086"/>
                    </a:cubicBezTo>
                    <a:close/>
                    <a:moveTo>
                      <a:pt x="2321776" y="2111493"/>
                    </a:moveTo>
                    <a:cubicBezTo>
                      <a:pt x="2316375" y="2084832"/>
                      <a:pt x="2333606" y="2058772"/>
                      <a:pt x="2360267" y="2053371"/>
                    </a:cubicBezTo>
                    <a:cubicBezTo>
                      <a:pt x="2386927" y="2047970"/>
                      <a:pt x="2412987" y="2065201"/>
                      <a:pt x="2418388" y="2091862"/>
                    </a:cubicBezTo>
                    <a:cubicBezTo>
                      <a:pt x="2423789" y="2118522"/>
                      <a:pt x="2406558" y="2144582"/>
                      <a:pt x="2379898" y="2149983"/>
                    </a:cubicBezTo>
                    <a:cubicBezTo>
                      <a:pt x="2353237" y="2155384"/>
                      <a:pt x="2327177" y="2138153"/>
                      <a:pt x="2321776" y="2111493"/>
                    </a:cubicBezTo>
                    <a:close/>
                    <a:moveTo>
                      <a:pt x="2286457" y="1937900"/>
                    </a:moveTo>
                    <a:cubicBezTo>
                      <a:pt x="2281057" y="1911239"/>
                      <a:pt x="2298287" y="1885179"/>
                      <a:pt x="2324948" y="1879778"/>
                    </a:cubicBezTo>
                    <a:cubicBezTo>
                      <a:pt x="2351608" y="1874377"/>
                      <a:pt x="2377669" y="1891608"/>
                      <a:pt x="2383069" y="1918268"/>
                    </a:cubicBezTo>
                    <a:cubicBezTo>
                      <a:pt x="2388470" y="1944929"/>
                      <a:pt x="2371239" y="1970989"/>
                      <a:pt x="2344579" y="1976390"/>
                    </a:cubicBezTo>
                    <a:cubicBezTo>
                      <a:pt x="2317918" y="1981791"/>
                      <a:pt x="2291944" y="1964560"/>
                      <a:pt x="2286457" y="1937900"/>
                    </a:cubicBezTo>
                    <a:close/>
                    <a:moveTo>
                      <a:pt x="2251224" y="1764221"/>
                    </a:moveTo>
                    <a:cubicBezTo>
                      <a:pt x="2245824" y="1737560"/>
                      <a:pt x="2263054" y="1711500"/>
                      <a:pt x="2289715" y="1706099"/>
                    </a:cubicBezTo>
                    <a:cubicBezTo>
                      <a:pt x="2316375" y="1700698"/>
                      <a:pt x="2342436" y="1717929"/>
                      <a:pt x="2347836" y="1744589"/>
                    </a:cubicBezTo>
                    <a:cubicBezTo>
                      <a:pt x="2353237" y="1771250"/>
                      <a:pt x="2336007" y="1797311"/>
                      <a:pt x="2309346" y="1802711"/>
                    </a:cubicBezTo>
                    <a:cubicBezTo>
                      <a:pt x="2282686" y="1808198"/>
                      <a:pt x="2256625" y="1790967"/>
                      <a:pt x="2251224" y="1764221"/>
                    </a:cubicBezTo>
                    <a:close/>
                    <a:moveTo>
                      <a:pt x="2215906" y="1590627"/>
                    </a:moveTo>
                    <a:cubicBezTo>
                      <a:pt x="2210505" y="1563967"/>
                      <a:pt x="2227736" y="1537907"/>
                      <a:pt x="2254396" y="1532506"/>
                    </a:cubicBezTo>
                    <a:cubicBezTo>
                      <a:pt x="2281057" y="1527105"/>
                      <a:pt x="2307117" y="1544336"/>
                      <a:pt x="2312518" y="1570996"/>
                    </a:cubicBezTo>
                    <a:cubicBezTo>
                      <a:pt x="2317918" y="1597657"/>
                      <a:pt x="2300688" y="1623717"/>
                      <a:pt x="2274027" y="1629118"/>
                    </a:cubicBezTo>
                    <a:cubicBezTo>
                      <a:pt x="2247367" y="1634519"/>
                      <a:pt x="2221392" y="1617288"/>
                      <a:pt x="2215906" y="1590627"/>
                    </a:cubicBezTo>
                    <a:close/>
                    <a:moveTo>
                      <a:pt x="2180673" y="1417034"/>
                    </a:moveTo>
                    <a:cubicBezTo>
                      <a:pt x="2175272" y="1390374"/>
                      <a:pt x="2192503" y="1364314"/>
                      <a:pt x="2219163" y="1358913"/>
                    </a:cubicBezTo>
                    <a:cubicBezTo>
                      <a:pt x="2245824" y="1353512"/>
                      <a:pt x="2271884" y="1370743"/>
                      <a:pt x="2277285" y="1397403"/>
                    </a:cubicBezTo>
                    <a:cubicBezTo>
                      <a:pt x="2282686" y="1424064"/>
                      <a:pt x="2265455" y="1450124"/>
                      <a:pt x="2238794" y="1455525"/>
                    </a:cubicBezTo>
                    <a:cubicBezTo>
                      <a:pt x="2212134" y="1460925"/>
                      <a:pt x="2186073" y="1443695"/>
                      <a:pt x="2180673" y="1417034"/>
                    </a:cubicBezTo>
                    <a:close/>
                    <a:moveTo>
                      <a:pt x="2145440" y="1243355"/>
                    </a:moveTo>
                    <a:cubicBezTo>
                      <a:pt x="2140039" y="1216695"/>
                      <a:pt x="2157270" y="1190635"/>
                      <a:pt x="2183930" y="1185234"/>
                    </a:cubicBezTo>
                    <a:cubicBezTo>
                      <a:pt x="2210591" y="1179833"/>
                      <a:pt x="2236651" y="1197064"/>
                      <a:pt x="2242052" y="1223725"/>
                    </a:cubicBezTo>
                    <a:cubicBezTo>
                      <a:pt x="2247452" y="1250385"/>
                      <a:pt x="2230222" y="1276445"/>
                      <a:pt x="2203561" y="1281846"/>
                    </a:cubicBezTo>
                    <a:cubicBezTo>
                      <a:pt x="2176815" y="1287332"/>
                      <a:pt x="2150840" y="1270102"/>
                      <a:pt x="2145440" y="1243355"/>
                    </a:cubicBezTo>
                    <a:close/>
                    <a:moveTo>
                      <a:pt x="2110121" y="1069762"/>
                    </a:moveTo>
                    <a:cubicBezTo>
                      <a:pt x="2104720" y="1043102"/>
                      <a:pt x="2121951" y="1017041"/>
                      <a:pt x="2148612" y="1011641"/>
                    </a:cubicBezTo>
                    <a:cubicBezTo>
                      <a:pt x="2175272" y="1006240"/>
                      <a:pt x="2201332" y="1023471"/>
                      <a:pt x="2206733" y="1050131"/>
                    </a:cubicBezTo>
                    <a:cubicBezTo>
                      <a:pt x="2212134" y="1076792"/>
                      <a:pt x="2194903" y="1102852"/>
                      <a:pt x="2168243" y="1108253"/>
                    </a:cubicBezTo>
                    <a:cubicBezTo>
                      <a:pt x="2141582" y="1113654"/>
                      <a:pt x="2115522" y="1096423"/>
                      <a:pt x="2110121" y="1069762"/>
                    </a:cubicBezTo>
                    <a:close/>
                    <a:moveTo>
                      <a:pt x="2074888" y="896169"/>
                    </a:moveTo>
                    <a:cubicBezTo>
                      <a:pt x="2069487" y="869509"/>
                      <a:pt x="2086718" y="843448"/>
                      <a:pt x="2113379" y="838048"/>
                    </a:cubicBezTo>
                    <a:cubicBezTo>
                      <a:pt x="2140039" y="832647"/>
                      <a:pt x="2166099" y="849878"/>
                      <a:pt x="2171500" y="876538"/>
                    </a:cubicBezTo>
                    <a:cubicBezTo>
                      <a:pt x="2176901" y="903199"/>
                      <a:pt x="2159670" y="929259"/>
                      <a:pt x="2133010" y="934660"/>
                    </a:cubicBezTo>
                    <a:cubicBezTo>
                      <a:pt x="2106263" y="940061"/>
                      <a:pt x="2080289" y="922830"/>
                      <a:pt x="2074888" y="896169"/>
                    </a:cubicBezTo>
                    <a:close/>
                    <a:moveTo>
                      <a:pt x="2039569" y="722576"/>
                    </a:moveTo>
                    <a:cubicBezTo>
                      <a:pt x="2034169" y="695916"/>
                      <a:pt x="2051399" y="669855"/>
                      <a:pt x="2078060" y="664454"/>
                    </a:cubicBezTo>
                    <a:cubicBezTo>
                      <a:pt x="2104720" y="659054"/>
                      <a:pt x="2130781" y="676285"/>
                      <a:pt x="2136181" y="702945"/>
                    </a:cubicBezTo>
                    <a:cubicBezTo>
                      <a:pt x="2141582" y="729606"/>
                      <a:pt x="2124351" y="755666"/>
                      <a:pt x="2097691" y="761067"/>
                    </a:cubicBezTo>
                    <a:cubicBezTo>
                      <a:pt x="2071030" y="766467"/>
                      <a:pt x="2044970" y="749237"/>
                      <a:pt x="2039569" y="722576"/>
                    </a:cubicBezTo>
                    <a:close/>
                    <a:moveTo>
                      <a:pt x="2004336" y="548897"/>
                    </a:moveTo>
                    <a:cubicBezTo>
                      <a:pt x="1998936" y="522237"/>
                      <a:pt x="2016166" y="496176"/>
                      <a:pt x="2042827" y="490776"/>
                    </a:cubicBezTo>
                    <a:cubicBezTo>
                      <a:pt x="2069487" y="485375"/>
                      <a:pt x="2095548" y="502606"/>
                      <a:pt x="2100948" y="529266"/>
                    </a:cubicBezTo>
                    <a:cubicBezTo>
                      <a:pt x="2106349" y="555927"/>
                      <a:pt x="2089118" y="581987"/>
                      <a:pt x="2062458" y="587388"/>
                    </a:cubicBezTo>
                    <a:cubicBezTo>
                      <a:pt x="2035712" y="592874"/>
                      <a:pt x="2009737" y="575643"/>
                      <a:pt x="2004336" y="548897"/>
                    </a:cubicBezTo>
                    <a:close/>
                    <a:moveTo>
                      <a:pt x="1969017" y="375304"/>
                    </a:moveTo>
                    <a:cubicBezTo>
                      <a:pt x="1963617" y="348644"/>
                      <a:pt x="1980848" y="322583"/>
                      <a:pt x="2007508" y="317183"/>
                    </a:cubicBezTo>
                    <a:cubicBezTo>
                      <a:pt x="2034169" y="311782"/>
                      <a:pt x="2060229" y="329013"/>
                      <a:pt x="2065630" y="355673"/>
                    </a:cubicBezTo>
                    <a:cubicBezTo>
                      <a:pt x="2071030" y="382333"/>
                      <a:pt x="2053800" y="408394"/>
                      <a:pt x="2027139" y="413795"/>
                    </a:cubicBezTo>
                    <a:cubicBezTo>
                      <a:pt x="2000479" y="419195"/>
                      <a:pt x="1974418" y="401965"/>
                      <a:pt x="1969017" y="375304"/>
                    </a:cubicBezTo>
                    <a:close/>
                    <a:moveTo>
                      <a:pt x="1933785" y="201711"/>
                    </a:moveTo>
                    <a:cubicBezTo>
                      <a:pt x="1928384" y="175050"/>
                      <a:pt x="1945615" y="148990"/>
                      <a:pt x="1972275" y="143589"/>
                    </a:cubicBezTo>
                    <a:cubicBezTo>
                      <a:pt x="1998936" y="138189"/>
                      <a:pt x="2024996" y="155419"/>
                      <a:pt x="2030397" y="182080"/>
                    </a:cubicBezTo>
                    <a:cubicBezTo>
                      <a:pt x="2035797" y="208740"/>
                      <a:pt x="2018567" y="234801"/>
                      <a:pt x="1991906" y="240201"/>
                    </a:cubicBezTo>
                    <a:cubicBezTo>
                      <a:pt x="1965160" y="245602"/>
                      <a:pt x="1939185" y="228371"/>
                      <a:pt x="1933785" y="201711"/>
                    </a:cubicBezTo>
                    <a:close/>
                  </a:path>
                </a:pathLst>
              </a:custGeom>
              <a:solidFill>
                <a:srgbClr val="F7F6F5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61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4765390" y="1473575"/>
                <a:ext cx="2178319" cy="2852777"/>
                <a:chOff x="4765390" y="1473575"/>
                <a:chExt cx="2178319" cy="2852777"/>
              </a:xfrm>
              <a:solidFill>
                <a:srgbClr val="D8D0BB"/>
              </a:solidFill>
            </p:grpSpPr>
            <p:sp>
              <p:nvSpPr>
                <p:cNvPr id="62" name="شكل حر: شكل 61">
                  <a:extLst>
                    <a:ext uri="{FF2B5EF4-FFF2-40B4-BE49-F238E27FC236}">
                      <a16:creationId xmlns:a16="http://schemas.microsoft.com/office/drawing/2014/main" id="{52FB6AFE-84CC-4770-8A67-DEFC0C5E40EC}"/>
                    </a:ext>
                  </a:extLst>
                </p:cNvPr>
                <p:cNvSpPr/>
                <p:nvPr/>
              </p:nvSpPr>
              <p:spPr>
                <a:xfrm rot="-689383">
                  <a:off x="4749193" y="1642972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63" name="شكل حر: شكل 62">
                  <a:extLst>
                    <a:ext uri="{FF2B5EF4-FFF2-40B4-BE49-F238E27FC236}">
                      <a16:creationId xmlns:a16="http://schemas.microsoft.com/office/drawing/2014/main" id="{5824944A-147D-4982-BD32-8A8D3C446413}"/>
                    </a:ext>
                  </a:extLst>
                </p:cNvPr>
                <p:cNvSpPr/>
                <p:nvPr/>
              </p:nvSpPr>
              <p:spPr>
                <a:xfrm rot="-689788">
                  <a:off x="4774579" y="1768021"/>
                  <a:ext cx="1701577" cy="8572"/>
                </a:xfrm>
                <a:custGeom>
                  <a:avLst/>
                  <a:gdLst>
                    <a:gd name="connsiteX0" fmla="*/ 0 w 1701577"/>
                    <a:gd name="connsiteY0" fmla="*/ 0 h 8572"/>
                    <a:gd name="connsiteX1" fmla="*/ 1701577 w 1701577"/>
                    <a:gd name="connsiteY1" fmla="*/ 0 h 8572"/>
                    <a:gd name="connsiteX2" fmla="*/ 1701577 w 1701577"/>
                    <a:gd name="connsiteY2" fmla="*/ 8572 h 8572"/>
                    <a:gd name="connsiteX3" fmla="*/ 0 w 1701577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577" h="8572">
                      <a:moveTo>
                        <a:pt x="0" y="0"/>
                      </a:moveTo>
                      <a:lnTo>
                        <a:pt x="1701577" y="0"/>
                      </a:lnTo>
                      <a:lnTo>
                        <a:pt x="1701577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4" name="شكل حر: شكل 1023">
                  <a:extLst>
                    <a:ext uri="{FF2B5EF4-FFF2-40B4-BE49-F238E27FC236}">
                      <a16:creationId xmlns:a16="http://schemas.microsoft.com/office/drawing/2014/main" id="{B15543D6-D52B-4EE7-A076-B2A9DD541615}"/>
                    </a:ext>
                  </a:extLst>
                </p:cNvPr>
                <p:cNvSpPr/>
                <p:nvPr/>
              </p:nvSpPr>
              <p:spPr>
                <a:xfrm rot="-689383">
                  <a:off x="4800063" y="1893514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5" name="شكل حر: شكل 1024">
                  <a:extLst>
                    <a:ext uri="{FF2B5EF4-FFF2-40B4-BE49-F238E27FC236}">
                      <a16:creationId xmlns:a16="http://schemas.microsoft.com/office/drawing/2014/main" id="{3C035F0D-3E32-4B0F-9229-5D3FCDAC0C10}"/>
                    </a:ext>
                  </a:extLst>
                </p:cNvPr>
                <p:cNvSpPr/>
                <p:nvPr/>
              </p:nvSpPr>
              <p:spPr>
                <a:xfrm rot="-689788">
                  <a:off x="4825504" y="2018580"/>
                  <a:ext cx="1701577" cy="8572"/>
                </a:xfrm>
                <a:custGeom>
                  <a:avLst/>
                  <a:gdLst>
                    <a:gd name="connsiteX0" fmla="*/ 0 w 1701577"/>
                    <a:gd name="connsiteY0" fmla="*/ 0 h 8572"/>
                    <a:gd name="connsiteX1" fmla="*/ 1701577 w 1701577"/>
                    <a:gd name="connsiteY1" fmla="*/ 0 h 8572"/>
                    <a:gd name="connsiteX2" fmla="*/ 1701577 w 1701577"/>
                    <a:gd name="connsiteY2" fmla="*/ 8572 h 8572"/>
                    <a:gd name="connsiteX3" fmla="*/ 0 w 1701577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577" h="8572">
                      <a:moveTo>
                        <a:pt x="0" y="0"/>
                      </a:moveTo>
                      <a:lnTo>
                        <a:pt x="1701577" y="0"/>
                      </a:lnTo>
                      <a:lnTo>
                        <a:pt x="1701577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7" name="شكل حر: شكل 1026">
                  <a:extLst>
                    <a:ext uri="{FF2B5EF4-FFF2-40B4-BE49-F238E27FC236}">
                      <a16:creationId xmlns:a16="http://schemas.microsoft.com/office/drawing/2014/main" id="{B49EF063-A70D-4D7B-8981-D4392D4737A3}"/>
                    </a:ext>
                  </a:extLst>
                </p:cNvPr>
                <p:cNvSpPr/>
                <p:nvPr/>
              </p:nvSpPr>
              <p:spPr>
                <a:xfrm rot="-689383">
                  <a:off x="4850978" y="2144104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8" name="شكل حر: شكل 1027">
                  <a:extLst>
                    <a:ext uri="{FF2B5EF4-FFF2-40B4-BE49-F238E27FC236}">
                      <a16:creationId xmlns:a16="http://schemas.microsoft.com/office/drawing/2014/main" id="{70FA0579-30E7-43EE-B88A-CFEB478865C4}"/>
                    </a:ext>
                  </a:extLst>
                </p:cNvPr>
                <p:cNvSpPr/>
                <p:nvPr/>
              </p:nvSpPr>
              <p:spPr>
                <a:xfrm rot="-689383">
                  <a:off x="4876373" y="2269446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29" name="شكل حر: شكل 1028">
                  <a:extLst>
                    <a:ext uri="{FF2B5EF4-FFF2-40B4-BE49-F238E27FC236}">
                      <a16:creationId xmlns:a16="http://schemas.microsoft.com/office/drawing/2014/main" id="{7EC4CF9A-51EA-47CD-A127-EEEDB89E3AA1}"/>
                    </a:ext>
                  </a:extLst>
                </p:cNvPr>
                <p:cNvSpPr/>
                <p:nvPr/>
              </p:nvSpPr>
              <p:spPr>
                <a:xfrm rot="-689383">
                  <a:off x="4901868" y="2394654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0" name="شكل حر: شكل 1029">
                  <a:extLst>
                    <a:ext uri="{FF2B5EF4-FFF2-40B4-BE49-F238E27FC236}">
                      <a16:creationId xmlns:a16="http://schemas.microsoft.com/office/drawing/2014/main" id="{00AC38E0-B1FE-4C29-B74D-0FD0FB33F394}"/>
                    </a:ext>
                  </a:extLst>
                </p:cNvPr>
                <p:cNvSpPr/>
                <p:nvPr/>
              </p:nvSpPr>
              <p:spPr>
                <a:xfrm rot="-689383">
                  <a:off x="4927287" y="2519936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1" name="شكل حر: شكل 1030">
                  <a:extLst>
                    <a:ext uri="{FF2B5EF4-FFF2-40B4-BE49-F238E27FC236}">
                      <a16:creationId xmlns:a16="http://schemas.microsoft.com/office/drawing/2014/main" id="{0C10B76D-2878-4712-9032-599E24CA665E}"/>
                    </a:ext>
                  </a:extLst>
                </p:cNvPr>
                <p:cNvSpPr/>
                <p:nvPr/>
              </p:nvSpPr>
              <p:spPr>
                <a:xfrm rot="-689046">
                  <a:off x="4952765" y="2645174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2" name="شكل حر: شكل 1031">
                  <a:extLst>
                    <a:ext uri="{FF2B5EF4-FFF2-40B4-BE49-F238E27FC236}">
                      <a16:creationId xmlns:a16="http://schemas.microsoft.com/office/drawing/2014/main" id="{07C8C898-E0C3-43DD-AB80-2F9D47FFA809}"/>
                    </a:ext>
                  </a:extLst>
                </p:cNvPr>
                <p:cNvSpPr/>
                <p:nvPr/>
              </p:nvSpPr>
              <p:spPr>
                <a:xfrm rot="-689046">
                  <a:off x="4978238" y="2770403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3" name="شكل حر: شكل 1032">
                  <a:extLst>
                    <a:ext uri="{FF2B5EF4-FFF2-40B4-BE49-F238E27FC236}">
                      <a16:creationId xmlns:a16="http://schemas.microsoft.com/office/drawing/2014/main" id="{A7F3A79B-8A84-4D8D-AE29-73BFD32BA5EC}"/>
                    </a:ext>
                  </a:extLst>
                </p:cNvPr>
                <p:cNvSpPr/>
                <p:nvPr/>
              </p:nvSpPr>
              <p:spPr>
                <a:xfrm rot="-689046">
                  <a:off x="5003700" y="2895742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4" name="شكل حر: شكل 1033">
                  <a:extLst>
                    <a:ext uri="{FF2B5EF4-FFF2-40B4-BE49-F238E27FC236}">
                      <a16:creationId xmlns:a16="http://schemas.microsoft.com/office/drawing/2014/main" id="{628D18FA-F104-4D21-AEF5-9B4C636D4BEF}"/>
                    </a:ext>
                  </a:extLst>
                </p:cNvPr>
                <p:cNvSpPr/>
                <p:nvPr/>
              </p:nvSpPr>
              <p:spPr>
                <a:xfrm rot="-689046">
                  <a:off x="5029166" y="3020977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5" name="شكل حر: شكل 1034">
                  <a:extLst>
                    <a:ext uri="{FF2B5EF4-FFF2-40B4-BE49-F238E27FC236}">
                      <a16:creationId xmlns:a16="http://schemas.microsoft.com/office/drawing/2014/main" id="{E6F9F6D7-5C8B-4020-B90B-9D8AF637DD58}"/>
                    </a:ext>
                  </a:extLst>
                </p:cNvPr>
                <p:cNvSpPr/>
                <p:nvPr/>
              </p:nvSpPr>
              <p:spPr>
                <a:xfrm rot="-689046">
                  <a:off x="5054610" y="3146232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6" name="شكل حر: شكل 1035">
                  <a:extLst>
                    <a:ext uri="{FF2B5EF4-FFF2-40B4-BE49-F238E27FC236}">
                      <a16:creationId xmlns:a16="http://schemas.microsoft.com/office/drawing/2014/main" id="{035C2FB9-C902-43F3-9A99-007D06484446}"/>
                    </a:ext>
                  </a:extLst>
                </p:cNvPr>
                <p:cNvSpPr/>
                <p:nvPr/>
              </p:nvSpPr>
              <p:spPr>
                <a:xfrm rot="-689046">
                  <a:off x="5080026" y="3271608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7" name="شكل حر: شكل 1036">
                  <a:extLst>
                    <a:ext uri="{FF2B5EF4-FFF2-40B4-BE49-F238E27FC236}">
                      <a16:creationId xmlns:a16="http://schemas.microsoft.com/office/drawing/2014/main" id="{8D49B3B0-DD96-4345-A29D-EDA9E2E83BDF}"/>
                    </a:ext>
                  </a:extLst>
                </p:cNvPr>
                <p:cNvSpPr/>
                <p:nvPr/>
              </p:nvSpPr>
              <p:spPr>
                <a:xfrm rot="-689046">
                  <a:off x="5105536" y="3396808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8" name="شكل حر: شكل 1037">
                  <a:extLst>
                    <a:ext uri="{FF2B5EF4-FFF2-40B4-BE49-F238E27FC236}">
                      <a16:creationId xmlns:a16="http://schemas.microsoft.com/office/drawing/2014/main" id="{DA330AA0-0242-43BC-961D-D78F6DC12E27}"/>
                    </a:ext>
                  </a:extLst>
                </p:cNvPr>
                <p:cNvSpPr/>
                <p:nvPr/>
              </p:nvSpPr>
              <p:spPr>
                <a:xfrm rot="-689383">
                  <a:off x="5130966" y="3522226"/>
                  <a:ext cx="1701709" cy="8572"/>
                </a:xfrm>
                <a:custGeom>
                  <a:avLst/>
                  <a:gdLst>
                    <a:gd name="connsiteX0" fmla="*/ 0 w 1701709"/>
                    <a:gd name="connsiteY0" fmla="*/ 0 h 8572"/>
                    <a:gd name="connsiteX1" fmla="*/ 1701710 w 1701709"/>
                    <a:gd name="connsiteY1" fmla="*/ 0 h 8572"/>
                    <a:gd name="connsiteX2" fmla="*/ 1701710 w 1701709"/>
                    <a:gd name="connsiteY2" fmla="*/ 8573 h 8572"/>
                    <a:gd name="connsiteX3" fmla="*/ 0 w 1701709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09" h="8572">
                      <a:moveTo>
                        <a:pt x="0" y="0"/>
                      </a:moveTo>
                      <a:lnTo>
                        <a:pt x="1701710" y="0"/>
                      </a:lnTo>
                      <a:lnTo>
                        <a:pt x="170171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39" name="شكل حر: شكل 1038">
                  <a:extLst>
                    <a:ext uri="{FF2B5EF4-FFF2-40B4-BE49-F238E27FC236}">
                      <a16:creationId xmlns:a16="http://schemas.microsoft.com/office/drawing/2014/main" id="{D9539536-83B1-4593-9BFC-6901CDE90ACE}"/>
                    </a:ext>
                  </a:extLst>
                </p:cNvPr>
                <p:cNvSpPr/>
                <p:nvPr/>
              </p:nvSpPr>
              <p:spPr>
                <a:xfrm rot="-689046">
                  <a:off x="5156303" y="3647459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40" name="شكل حر: شكل 1039">
                  <a:extLst>
                    <a:ext uri="{FF2B5EF4-FFF2-40B4-BE49-F238E27FC236}">
                      <a16:creationId xmlns:a16="http://schemas.microsoft.com/office/drawing/2014/main" id="{AB51363E-5251-4638-9D2B-D22781F95CE1}"/>
                    </a:ext>
                  </a:extLst>
                </p:cNvPr>
                <p:cNvSpPr/>
                <p:nvPr/>
              </p:nvSpPr>
              <p:spPr>
                <a:xfrm rot="-689046">
                  <a:off x="5181833" y="3772646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41" name="شكل حر: شكل 1040">
                  <a:extLst>
                    <a:ext uri="{FF2B5EF4-FFF2-40B4-BE49-F238E27FC236}">
                      <a16:creationId xmlns:a16="http://schemas.microsoft.com/office/drawing/2014/main" id="{F5070325-B2CF-4C7A-8152-F6DE59C90319}"/>
                    </a:ext>
                  </a:extLst>
                </p:cNvPr>
                <p:cNvSpPr/>
                <p:nvPr/>
              </p:nvSpPr>
              <p:spPr>
                <a:xfrm rot="-689046">
                  <a:off x="5207305" y="3897976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42" name="شكل حر: شكل 1041">
                  <a:extLst>
                    <a:ext uri="{FF2B5EF4-FFF2-40B4-BE49-F238E27FC236}">
                      <a16:creationId xmlns:a16="http://schemas.microsoft.com/office/drawing/2014/main" id="{CB46F5B9-B373-474F-B054-9F99992956F0}"/>
                    </a:ext>
                  </a:extLst>
                </p:cNvPr>
                <p:cNvSpPr/>
                <p:nvPr/>
              </p:nvSpPr>
              <p:spPr>
                <a:xfrm rot="-689046">
                  <a:off x="5232673" y="4023283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43" name="شكل حر: شكل 1042">
                  <a:extLst>
                    <a:ext uri="{FF2B5EF4-FFF2-40B4-BE49-F238E27FC236}">
                      <a16:creationId xmlns:a16="http://schemas.microsoft.com/office/drawing/2014/main" id="{5607C0C7-AF27-43D1-8FED-0A9AFC8BB28D}"/>
                    </a:ext>
                  </a:extLst>
                </p:cNvPr>
                <p:cNvSpPr/>
                <p:nvPr/>
              </p:nvSpPr>
              <p:spPr>
                <a:xfrm rot="-689046">
                  <a:off x="5258214" y="4148467"/>
                  <a:ext cx="1701675" cy="8572"/>
                </a:xfrm>
                <a:custGeom>
                  <a:avLst/>
                  <a:gdLst>
                    <a:gd name="connsiteX0" fmla="*/ 0 w 1701675"/>
                    <a:gd name="connsiteY0" fmla="*/ 0 h 8572"/>
                    <a:gd name="connsiteX1" fmla="*/ 1701676 w 1701675"/>
                    <a:gd name="connsiteY1" fmla="*/ 0 h 8572"/>
                    <a:gd name="connsiteX2" fmla="*/ 1701676 w 1701675"/>
                    <a:gd name="connsiteY2" fmla="*/ 8573 h 8572"/>
                    <a:gd name="connsiteX3" fmla="*/ 0 w 1701675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75" h="8572">
                      <a:moveTo>
                        <a:pt x="0" y="0"/>
                      </a:moveTo>
                      <a:lnTo>
                        <a:pt x="1701676" y="0"/>
                      </a:lnTo>
                      <a:lnTo>
                        <a:pt x="1701676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  <p:grpSp>
          <p:nvGrpSpPr>
            <p:cNvPr id="1044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5137724" y="1784603"/>
              <a:ext cx="2384526" cy="3187340"/>
              <a:chOff x="5137724" y="1784603"/>
              <a:chExt cx="2384526" cy="3187340"/>
            </a:xfrm>
          </p:grpSpPr>
          <p:sp>
            <p:nvSpPr>
              <p:cNvPr id="1045" name="شكل حر: شكل 1044">
                <a:extLst>
                  <a:ext uri="{FF2B5EF4-FFF2-40B4-BE49-F238E27FC236}">
                    <a16:creationId xmlns:a16="http://schemas.microsoft.com/office/drawing/2014/main" id="{A0F32232-6789-4571-A3F1-686CF3ADE5D3}"/>
                  </a:ext>
                </a:extLst>
              </p:cNvPr>
              <p:cNvSpPr/>
              <p:nvPr/>
            </p:nvSpPr>
            <p:spPr>
              <a:xfrm>
                <a:off x="5137724" y="1807320"/>
                <a:ext cx="2369181" cy="3164623"/>
              </a:xfrm>
              <a:custGeom>
                <a:avLst/>
                <a:gdLst>
                  <a:gd name="connsiteX0" fmla="*/ 0 w 2369181"/>
                  <a:gd name="connsiteY0" fmla="*/ 195796 h 3164623"/>
                  <a:gd name="connsiteX1" fmla="*/ 278006 w 2369181"/>
                  <a:gd name="connsiteY1" fmla="*/ 3164624 h 3164623"/>
                  <a:gd name="connsiteX2" fmla="*/ 2369182 w 2369181"/>
                  <a:gd name="connsiteY2" fmla="*/ 2968828 h 3164623"/>
                  <a:gd name="connsiteX3" fmla="*/ 2091090 w 2369181"/>
                  <a:gd name="connsiteY3" fmla="*/ 0 h 3164623"/>
                  <a:gd name="connsiteX4" fmla="*/ 0 w 2369181"/>
                  <a:gd name="connsiteY4" fmla="*/ 195796 h 3164623"/>
                  <a:gd name="connsiteX5" fmla="*/ 2193617 w 2369181"/>
                  <a:gd name="connsiteY5" fmla="*/ 2833126 h 3164623"/>
                  <a:gd name="connsiteX6" fmla="*/ 2238108 w 2369181"/>
                  <a:gd name="connsiteY6" fmla="*/ 2779462 h 3164623"/>
                  <a:gd name="connsiteX7" fmla="*/ 2291772 w 2369181"/>
                  <a:gd name="connsiteY7" fmla="*/ 2823953 h 3164623"/>
                  <a:gd name="connsiteX8" fmla="*/ 2247281 w 2369181"/>
                  <a:gd name="connsiteY8" fmla="*/ 2877617 h 3164623"/>
                  <a:gd name="connsiteX9" fmla="*/ 2193617 w 2369181"/>
                  <a:gd name="connsiteY9" fmla="*/ 2833126 h 3164623"/>
                  <a:gd name="connsiteX10" fmla="*/ 2177072 w 2369181"/>
                  <a:gd name="connsiteY10" fmla="*/ 2656789 h 3164623"/>
                  <a:gd name="connsiteX11" fmla="*/ 2221563 w 2369181"/>
                  <a:gd name="connsiteY11" fmla="*/ 2603125 h 3164623"/>
                  <a:gd name="connsiteX12" fmla="*/ 2275227 w 2369181"/>
                  <a:gd name="connsiteY12" fmla="*/ 2647617 h 3164623"/>
                  <a:gd name="connsiteX13" fmla="*/ 2230736 w 2369181"/>
                  <a:gd name="connsiteY13" fmla="*/ 2701280 h 3164623"/>
                  <a:gd name="connsiteX14" fmla="*/ 2177072 w 2369181"/>
                  <a:gd name="connsiteY14" fmla="*/ 2656789 h 3164623"/>
                  <a:gd name="connsiteX15" fmla="*/ 2160527 w 2369181"/>
                  <a:gd name="connsiteY15" fmla="*/ 2480368 h 3164623"/>
                  <a:gd name="connsiteX16" fmla="*/ 2205019 w 2369181"/>
                  <a:gd name="connsiteY16" fmla="*/ 2426704 h 3164623"/>
                  <a:gd name="connsiteX17" fmla="*/ 2258683 w 2369181"/>
                  <a:gd name="connsiteY17" fmla="*/ 2471195 h 3164623"/>
                  <a:gd name="connsiteX18" fmla="*/ 2214191 w 2369181"/>
                  <a:gd name="connsiteY18" fmla="*/ 2524859 h 3164623"/>
                  <a:gd name="connsiteX19" fmla="*/ 2160527 w 2369181"/>
                  <a:gd name="connsiteY19" fmla="*/ 2480368 h 3164623"/>
                  <a:gd name="connsiteX20" fmla="*/ 2144068 w 2369181"/>
                  <a:gd name="connsiteY20" fmla="*/ 2303945 h 3164623"/>
                  <a:gd name="connsiteX21" fmla="*/ 2188559 w 2369181"/>
                  <a:gd name="connsiteY21" fmla="*/ 2250281 h 3164623"/>
                  <a:gd name="connsiteX22" fmla="*/ 2242223 w 2369181"/>
                  <a:gd name="connsiteY22" fmla="*/ 2294773 h 3164623"/>
                  <a:gd name="connsiteX23" fmla="*/ 2197732 w 2369181"/>
                  <a:gd name="connsiteY23" fmla="*/ 2348437 h 3164623"/>
                  <a:gd name="connsiteX24" fmla="*/ 2144068 w 2369181"/>
                  <a:gd name="connsiteY24" fmla="*/ 2303945 h 3164623"/>
                  <a:gd name="connsiteX25" fmla="*/ 2127523 w 2369181"/>
                  <a:gd name="connsiteY25" fmla="*/ 2127609 h 3164623"/>
                  <a:gd name="connsiteX26" fmla="*/ 2172014 w 2369181"/>
                  <a:gd name="connsiteY26" fmla="*/ 2073945 h 3164623"/>
                  <a:gd name="connsiteX27" fmla="*/ 2225678 w 2369181"/>
                  <a:gd name="connsiteY27" fmla="*/ 2118436 h 3164623"/>
                  <a:gd name="connsiteX28" fmla="*/ 2181187 w 2369181"/>
                  <a:gd name="connsiteY28" fmla="*/ 2172100 h 3164623"/>
                  <a:gd name="connsiteX29" fmla="*/ 2127523 w 2369181"/>
                  <a:gd name="connsiteY29" fmla="*/ 2127609 h 3164623"/>
                  <a:gd name="connsiteX30" fmla="*/ 2110978 w 2369181"/>
                  <a:gd name="connsiteY30" fmla="*/ 1951187 h 3164623"/>
                  <a:gd name="connsiteX31" fmla="*/ 2155470 w 2369181"/>
                  <a:gd name="connsiteY31" fmla="*/ 1897523 h 3164623"/>
                  <a:gd name="connsiteX32" fmla="*/ 2209133 w 2369181"/>
                  <a:gd name="connsiteY32" fmla="*/ 1942014 h 3164623"/>
                  <a:gd name="connsiteX33" fmla="*/ 2164642 w 2369181"/>
                  <a:gd name="connsiteY33" fmla="*/ 1995678 h 3164623"/>
                  <a:gd name="connsiteX34" fmla="*/ 2110978 w 2369181"/>
                  <a:gd name="connsiteY34" fmla="*/ 1951187 h 3164623"/>
                  <a:gd name="connsiteX35" fmla="*/ 2094433 w 2369181"/>
                  <a:gd name="connsiteY35" fmla="*/ 1774765 h 3164623"/>
                  <a:gd name="connsiteX36" fmla="*/ 2138925 w 2369181"/>
                  <a:gd name="connsiteY36" fmla="*/ 1721101 h 3164623"/>
                  <a:gd name="connsiteX37" fmla="*/ 2192588 w 2369181"/>
                  <a:gd name="connsiteY37" fmla="*/ 1765592 h 3164623"/>
                  <a:gd name="connsiteX38" fmla="*/ 2148097 w 2369181"/>
                  <a:gd name="connsiteY38" fmla="*/ 1819256 h 3164623"/>
                  <a:gd name="connsiteX39" fmla="*/ 2094433 w 2369181"/>
                  <a:gd name="connsiteY39" fmla="*/ 1774765 h 3164623"/>
                  <a:gd name="connsiteX40" fmla="*/ 2077974 w 2369181"/>
                  <a:gd name="connsiteY40" fmla="*/ 1598428 h 3164623"/>
                  <a:gd name="connsiteX41" fmla="*/ 2122465 w 2369181"/>
                  <a:gd name="connsiteY41" fmla="*/ 1544765 h 3164623"/>
                  <a:gd name="connsiteX42" fmla="*/ 2176129 w 2369181"/>
                  <a:gd name="connsiteY42" fmla="*/ 1589256 h 3164623"/>
                  <a:gd name="connsiteX43" fmla="*/ 2131638 w 2369181"/>
                  <a:gd name="connsiteY43" fmla="*/ 1642920 h 3164623"/>
                  <a:gd name="connsiteX44" fmla="*/ 2077974 w 2369181"/>
                  <a:gd name="connsiteY44" fmla="*/ 1598428 h 3164623"/>
                  <a:gd name="connsiteX45" fmla="*/ 2061429 w 2369181"/>
                  <a:gd name="connsiteY45" fmla="*/ 1422006 h 3164623"/>
                  <a:gd name="connsiteX46" fmla="*/ 2105921 w 2369181"/>
                  <a:gd name="connsiteY46" fmla="*/ 1368342 h 3164623"/>
                  <a:gd name="connsiteX47" fmla="*/ 2159584 w 2369181"/>
                  <a:gd name="connsiteY47" fmla="*/ 1412834 h 3164623"/>
                  <a:gd name="connsiteX48" fmla="*/ 2115093 w 2369181"/>
                  <a:gd name="connsiteY48" fmla="*/ 1466498 h 3164623"/>
                  <a:gd name="connsiteX49" fmla="*/ 2061429 w 2369181"/>
                  <a:gd name="connsiteY49" fmla="*/ 1422006 h 3164623"/>
                  <a:gd name="connsiteX50" fmla="*/ 2044884 w 2369181"/>
                  <a:gd name="connsiteY50" fmla="*/ 1245584 h 3164623"/>
                  <a:gd name="connsiteX51" fmla="*/ 2089376 w 2369181"/>
                  <a:gd name="connsiteY51" fmla="*/ 1191921 h 3164623"/>
                  <a:gd name="connsiteX52" fmla="*/ 2143039 w 2369181"/>
                  <a:gd name="connsiteY52" fmla="*/ 1236412 h 3164623"/>
                  <a:gd name="connsiteX53" fmla="*/ 2098548 w 2369181"/>
                  <a:gd name="connsiteY53" fmla="*/ 1290076 h 3164623"/>
                  <a:gd name="connsiteX54" fmla="*/ 2044884 w 2369181"/>
                  <a:gd name="connsiteY54" fmla="*/ 1245584 h 3164623"/>
                  <a:gd name="connsiteX55" fmla="*/ 2028425 w 2369181"/>
                  <a:gd name="connsiteY55" fmla="*/ 1069248 h 3164623"/>
                  <a:gd name="connsiteX56" fmla="*/ 2072916 w 2369181"/>
                  <a:gd name="connsiteY56" fmla="*/ 1015584 h 3164623"/>
                  <a:gd name="connsiteX57" fmla="*/ 2126580 w 2369181"/>
                  <a:gd name="connsiteY57" fmla="*/ 1060075 h 3164623"/>
                  <a:gd name="connsiteX58" fmla="*/ 2082089 w 2369181"/>
                  <a:gd name="connsiteY58" fmla="*/ 1113739 h 3164623"/>
                  <a:gd name="connsiteX59" fmla="*/ 2028425 w 2369181"/>
                  <a:gd name="connsiteY59" fmla="*/ 1069248 h 3164623"/>
                  <a:gd name="connsiteX60" fmla="*/ 2011880 w 2369181"/>
                  <a:gd name="connsiteY60" fmla="*/ 892826 h 3164623"/>
                  <a:gd name="connsiteX61" fmla="*/ 2056371 w 2369181"/>
                  <a:gd name="connsiteY61" fmla="*/ 839162 h 3164623"/>
                  <a:gd name="connsiteX62" fmla="*/ 2110035 w 2369181"/>
                  <a:gd name="connsiteY62" fmla="*/ 883653 h 3164623"/>
                  <a:gd name="connsiteX63" fmla="*/ 2065544 w 2369181"/>
                  <a:gd name="connsiteY63" fmla="*/ 937317 h 3164623"/>
                  <a:gd name="connsiteX64" fmla="*/ 2011880 w 2369181"/>
                  <a:gd name="connsiteY64" fmla="*/ 892826 h 3164623"/>
                  <a:gd name="connsiteX65" fmla="*/ 1995335 w 2369181"/>
                  <a:gd name="connsiteY65" fmla="*/ 716404 h 3164623"/>
                  <a:gd name="connsiteX66" fmla="*/ 2039826 w 2369181"/>
                  <a:gd name="connsiteY66" fmla="*/ 662740 h 3164623"/>
                  <a:gd name="connsiteX67" fmla="*/ 2093490 w 2369181"/>
                  <a:gd name="connsiteY67" fmla="*/ 707231 h 3164623"/>
                  <a:gd name="connsiteX68" fmla="*/ 2048999 w 2369181"/>
                  <a:gd name="connsiteY68" fmla="*/ 760895 h 3164623"/>
                  <a:gd name="connsiteX69" fmla="*/ 1995335 w 2369181"/>
                  <a:gd name="connsiteY69" fmla="*/ 716404 h 3164623"/>
                  <a:gd name="connsiteX70" fmla="*/ 1978876 w 2369181"/>
                  <a:gd name="connsiteY70" fmla="*/ 540068 h 3164623"/>
                  <a:gd name="connsiteX71" fmla="*/ 2023367 w 2369181"/>
                  <a:gd name="connsiteY71" fmla="*/ 486404 h 3164623"/>
                  <a:gd name="connsiteX72" fmla="*/ 2077031 w 2369181"/>
                  <a:gd name="connsiteY72" fmla="*/ 530895 h 3164623"/>
                  <a:gd name="connsiteX73" fmla="*/ 2032540 w 2369181"/>
                  <a:gd name="connsiteY73" fmla="*/ 584559 h 3164623"/>
                  <a:gd name="connsiteX74" fmla="*/ 1978876 w 2369181"/>
                  <a:gd name="connsiteY74" fmla="*/ 540068 h 3164623"/>
                  <a:gd name="connsiteX75" fmla="*/ 1962331 w 2369181"/>
                  <a:gd name="connsiteY75" fmla="*/ 363646 h 3164623"/>
                  <a:gd name="connsiteX76" fmla="*/ 2006822 w 2369181"/>
                  <a:gd name="connsiteY76" fmla="*/ 309982 h 3164623"/>
                  <a:gd name="connsiteX77" fmla="*/ 2060486 w 2369181"/>
                  <a:gd name="connsiteY77" fmla="*/ 354473 h 3164623"/>
                  <a:gd name="connsiteX78" fmla="*/ 2015995 w 2369181"/>
                  <a:gd name="connsiteY78" fmla="*/ 408137 h 3164623"/>
                  <a:gd name="connsiteX79" fmla="*/ 1962331 w 2369181"/>
                  <a:gd name="connsiteY79" fmla="*/ 363646 h 3164623"/>
                  <a:gd name="connsiteX80" fmla="*/ 1945786 w 2369181"/>
                  <a:gd name="connsiteY80" fmla="*/ 187223 h 3164623"/>
                  <a:gd name="connsiteX81" fmla="*/ 1990277 w 2369181"/>
                  <a:gd name="connsiteY81" fmla="*/ 133559 h 3164623"/>
                  <a:gd name="connsiteX82" fmla="*/ 2043941 w 2369181"/>
                  <a:gd name="connsiteY82" fmla="*/ 178051 h 3164623"/>
                  <a:gd name="connsiteX83" fmla="*/ 1999450 w 2369181"/>
                  <a:gd name="connsiteY83" fmla="*/ 231715 h 3164623"/>
                  <a:gd name="connsiteX84" fmla="*/ 1945786 w 2369181"/>
                  <a:gd name="connsiteY84" fmla="*/ 187223 h 3164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369181" h="3164623">
                    <a:moveTo>
                      <a:pt x="0" y="195796"/>
                    </a:moveTo>
                    <a:lnTo>
                      <a:pt x="278006" y="3164624"/>
                    </a:lnTo>
                    <a:lnTo>
                      <a:pt x="2369182" y="2968828"/>
                    </a:lnTo>
                    <a:lnTo>
                      <a:pt x="2091090" y="0"/>
                    </a:lnTo>
                    <a:lnTo>
                      <a:pt x="0" y="195796"/>
                    </a:lnTo>
                    <a:close/>
                    <a:moveTo>
                      <a:pt x="2193617" y="2833126"/>
                    </a:moveTo>
                    <a:cubicBezTo>
                      <a:pt x="2191045" y="2806037"/>
                      <a:pt x="2211019" y="2781948"/>
                      <a:pt x="2238108" y="2779462"/>
                    </a:cubicBezTo>
                    <a:cubicBezTo>
                      <a:pt x="2265197" y="2776890"/>
                      <a:pt x="2289201" y="2796864"/>
                      <a:pt x="2291772" y="2823953"/>
                    </a:cubicBezTo>
                    <a:cubicBezTo>
                      <a:pt x="2294344" y="2851042"/>
                      <a:pt x="2274370" y="2875131"/>
                      <a:pt x="2247281" y="2877617"/>
                    </a:cubicBezTo>
                    <a:cubicBezTo>
                      <a:pt x="2220192" y="2880189"/>
                      <a:pt x="2196103" y="2860215"/>
                      <a:pt x="2193617" y="2833126"/>
                    </a:cubicBezTo>
                    <a:close/>
                    <a:moveTo>
                      <a:pt x="2177072" y="2656789"/>
                    </a:moveTo>
                    <a:cubicBezTo>
                      <a:pt x="2174501" y="2629700"/>
                      <a:pt x="2194474" y="2605612"/>
                      <a:pt x="2221563" y="2603125"/>
                    </a:cubicBezTo>
                    <a:cubicBezTo>
                      <a:pt x="2248653" y="2600554"/>
                      <a:pt x="2272741" y="2620528"/>
                      <a:pt x="2275227" y="2647617"/>
                    </a:cubicBezTo>
                    <a:cubicBezTo>
                      <a:pt x="2277799" y="2674706"/>
                      <a:pt x="2257825" y="2698795"/>
                      <a:pt x="2230736" y="2701280"/>
                    </a:cubicBezTo>
                    <a:cubicBezTo>
                      <a:pt x="2203647" y="2703767"/>
                      <a:pt x="2179644" y="2683879"/>
                      <a:pt x="2177072" y="2656789"/>
                    </a:cubicBezTo>
                    <a:close/>
                    <a:moveTo>
                      <a:pt x="2160527" y="2480368"/>
                    </a:moveTo>
                    <a:cubicBezTo>
                      <a:pt x="2157956" y="2453278"/>
                      <a:pt x="2177929" y="2429275"/>
                      <a:pt x="2205019" y="2426704"/>
                    </a:cubicBezTo>
                    <a:cubicBezTo>
                      <a:pt x="2232108" y="2424132"/>
                      <a:pt x="2256196" y="2444105"/>
                      <a:pt x="2258683" y="2471195"/>
                    </a:cubicBezTo>
                    <a:cubicBezTo>
                      <a:pt x="2261254" y="2498284"/>
                      <a:pt x="2241280" y="2522287"/>
                      <a:pt x="2214191" y="2524859"/>
                    </a:cubicBezTo>
                    <a:cubicBezTo>
                      <a:pt x="2187102" y="2527345"/>
                      <a:pt x="2163099" y="2507456"/>
                      <a:pt x="2160527" y="2480368"/>
                    </a:cubicBezTo>
                    <a:close/>
                    <a:moveTo>
                      <a:pt x="2144068" y="2303945"/>
                    </a:moveTo>
                    <a:cubicBezTo>
                      <a:pt x="2141496" y="2276856"/>
                      <a:pt x="2161470" y="2252853"/>
                      <a:pt x="2188559" y="2250281"/>
                    </a:cubicBezTo>
                    <a:cubicBezTo>
                      <a:pt x="2215648" y="2247710"/>
                      <a:pt x="2239652" y="2267684"/>
                      <a:pt x="2242223" y="2294773"/>
                    </a:cubicBezTo>
                    <a:cubicBezTo>
                      <a:pt x="2244795" y="2321862"/>
                      <a:pt x="2224821" y="2345865"/>
                      <a:pt x="2197732" y="2348437"/>
                    </a:cubicBezTo>
                    <a:cubicBezTo>
                      <a:pt x="2170643" y="2351008"/>
                      <a:pt x="2146554" y="2331034"/>
                      <a:pt x="2144068" y="2303945"/>
                    </a:cubicBezTo>
                    <a:close/>
                    <a:moveTo>
                      <a:pt x="2127523" y="2127609"/>
                    </a:moveTo>
                    <a:cubicBezTo>
                      <a:pt x="2124951" y="2100520"/>
                      <a:pt x="2144925" y="2076517"/>
                      <a:pt x="2172014" y="2073945"/>
                    </a:cubicBezTo>
                    <a:cubicBezTo>
                      <a:pt x="2199104" y="2071373"/>
                      <a:pt x="2223106" y="2091347"/>
                      <a:pt x="2225678" y="2118436"/>
                    </a:cubicBezTo>
                    <a:cubicBezTo>
                      <a:pt x="2228250" y="2145526"/>
                      <a:pt x="2208276" y="2169529"/>
                      <a:pt x="2181187" y="2172100"/>
                    </a:cubicBezTo>
                    <a:cubicBezTo>
                      <a:pt x="2154098" y="2174586"/>
                      <a:pt x="2130095" y="2154698"/>
                      <a:pt x="2127523" y="2127609"/>
                    </a:cubicBezTo>
                    <a:close/>
                    <a:moveTo>
                      <a:pt x="2110978" y="1951187"/>
                    </a:moveTo>
                    <a:cubicBezTo>
                      <a:pt x="2108406" y="1924098"/>
                      <a:pt x="2128380" y="1900095"/>
                      <a:pt x="2155470" y="1897523"/>
                    </a:cubicBezTo>
                    <a:cubicBezTo>
                      <a:pt x="2182559" y="1894951"/>
                      <a:pt x="2206562" y="1914925"/>
                      <a:pt x="2209133" y="1942014"/>
                    </a:cubicBezTo>
                    <a:cubicBezTo>
                      <a:pt x="2211705" y="1969103"/>
                      <a:pt x="2191731" y="1993192"/>
                      <a:pt x="2164642" y="1995678"/>
                    </a:cubicBezTo>
                    <a:cubicBezTo>
                      <a:pt x="2137553" y="1998164"/>
                      <a:pt x="2113550" y="1978276"/>
                      <a:pt x="2110978" y="1951187"/>
                    </a:cubicBezTo>
                    <a:close/>
                    <a:moveTo>
                      <a:pt x="2094433" y="1774765"/>
                    </a:moveTo>
                    <a:cubicBezTo>
                      <a:pt x="2091861" y="1747676"/>
                      <a:pt x="2111836" y="1723673"/>
                      <a:pt x="2138925" y="1721101"/>
                    </a:cubicBezTo>
                    <a:cubicBezTo>
                      <a:pt x="2166014" y="1718529"/>
                      <a:pt x="2190017" y="1738503"/>
                      <a:pt x="2192588" y="1765592"/>
                    </a:cubicBezTo>
                    <a:cubicBezTo>
                      <a:pt x="2195160" y="1792681"/>
                      <a:pt x="2175186" y="1816684"/>
                      <a:pt x="2148097" y="1819256"/>
                    </a:cubicBezTo>
                    <a:cubicBezTo>
                      <a:pt x="2121008" y="1821828"/>
                      <a:pt x="2097005" y="1801940"/>
                      <a:pt x="2094433" y="1774765"/>
                    </a:cubicBezTo>
                    <a:close/>
                    <a:moveTo>
                      <a:pt x="2077974" y="1598428"/>
                    </a:moveTo>
                    <a:cubicBezTo>
                      <a:pt x="2075402" y="1571339"/>
                      <a:pt x="2095376" y="1547336"/>
                      <a:pt x="2122465" y="1544765"/>
                    </a:cubicBezTo>
                    <a:cubicBezTo>
                      <a:pt x="2149555" y="1542193"/>
                      <a:pt x="2173557" y="1562167"/>
                      <a:pt x="2176129" y="1589256"/>
                    </a:cubicBezTo>
                    <a:cubicBezTo>
                      <a:pt x="2178701" y="1616345"/>
                      <a:pt x="2158727" y="1640348"/>
                      <a:pt x="2131638" y="1642920"/>
                    </a:cubicBezTo>
                    <a:cubicBezTo>
                      <a:pt x="2104549" y="1645406"/>
                      <a:pt x="2080460" y="1625517"/>
                      <a:pt x="2077974" y="1598428"/>
                    </a:cubicBezTo>
                    <a:close/>
                    <a:moveTo>
                      <a:pt x="2061429" y="1422006"/>
                    </a:moveTo>
                    <a:cubicBezTo>
                      <a:pt x="2058857" y="1394917"/>
                      <a:pt x="2078831" y="1370914"/>
                      <a:pt x="2105921" y="1368342"/>
                    </a:cubicBezTo>
                    <a:cubicBezTo>
                      <a:pt x="2133010" y="1365771"/>
                      <a:pt x="2157013" y="1385745"/>
                      <a:pt x="2159584" y="1412834"/>
                    </a:cubicBezTo>
                    <a:cubicBezTo>
                      <a:pt x="2162156" y="1439923"/>
                      <a:pt x="2142182" y="1463926"/>
                      <a:pt x="2115093" y="1466498"/>
                    </a:cubicBezTo>
                    <a:cubicBezTo>
                      <a:pt x="2088004" y="1468984"/>
                      <a:pt x="2064001" y="1449096"/>
                      <a:pt x="2061429" y="1422006"/>
                    </a:cubicBezTo>
                    <a:close/>
                    <a:moveTo>
                      <a:pt x="2044884" y="1245584"/>
                    </a:moveTo>
                    <a:cubicBezTo>
                      <a:pt x="2042312" y="1218495"/>
                      <a:pt x="2062286" y="1194492"/>
                      <a:pt x="2089376" y="1191921"/>
                    </a:cubicBezTo>
                    <a:cubicBezTo>
                      <a:pt x="2116465" y="1189349"/>
                      <a:pt x="2140468" y="1209323"/>
                      <a:pt x="2143039" y="1236412"/>
                    </a:cubicBezTo>
                    <a:cubicBezTo>
                      <a:pt x="2145611" y="1263501"/>
                      <a:pt x="2125637" y="1287504"/>
                      <a:pt x="2098548" y="1290076"/>
                    </a:cubicBezTo>
                    <a:cubicBezTo>
                      <a:pt x="2071459" y="1292647"/>
                      <a:pt x="2047456" y="1272759"/>
                      <a:pt x="2044884" y="1245584"/>
                    </a:cubicBezTo>
                    <a:close/>
                    <a:moveTo>
                      <a:pt x="2028425" y="1069248"/>
                    </a:moveTo>
                    <a:cubicBezTo>
                      <a:pt x="2025853" y="1042159"/>
                      <a:pt x="2045827" y="1018156"/>
                      <a:pt x="2072916" y="1015584"/>
                    </a:cubicBezTo>
                    <a:cubicBezTo>
                      <a:pt x="2100005" y="1013012"/>
                      <a:pt x="2124008" y="1032986"/>
                      <a:pt x="2126580" y="1060075"/>
                    </a:cubicBezTo>
                    <a:cubicBezTo>
                      <a:pt x="2129152" y="1087165"/>
                      <a:pt x="2109178" y="1111167"/>
                      <a:pt x="2082089" y="1113739"/>
                    </a:cubicBezTo>
                    <a:cubicBezTo>
                      <a:pt x="2055000" y="1116225"/>
                      <a:pt x="2030911" y="1096337"/>
                      <a:pt x="2028425" y="1069248"/>
                    </a:cubicBezTo>
                    <a:close/>
                    <a:moveTo>
                      <a:pt x="2011880" y="892826"/>
                    </a:moveTo>
                    <a:cubicBezTo>
                      <a:pt x="2009308" y="865737"/>
                      <a:pt x="2029282" y="841734"/>
                      <a:pt x="2056371" y="839162"/>
                    </a:cubicBezTo>
                    <a:cubicBezTo>
                      <a:pt x="2083461" y="836590"/>
                      <a:pt x="2107463" y="856564"/>
                      <a:pt x="2110035" y="883653"/>
                    </a:cubicBezTo>
                    <a:cubicBezTo>
                      <a:pt x="2112607" y="910742"/>
                      <a:pt x="2092633" y="934746"/>
                      <a:pt x="2065544" y="937317"/>
                    </a:cubicBezTo>
                    <a:cubicBezTo>
                      <a:pt x="2038455" y="939889"/>
                      <a:pt x="2014452" y="919915"/>
                      <a:pt x="2011880" y="892826"/>
                    </a:cubicBezTo>
                    <a:close/>
                    <a:moveTo>
                      <a:pt x="1995335" y="716404"/>
                    </a:moveTo>
                    <a:cubicBezTo>
                      <a:pt x="1992763" y="689315"/>
                      <a:pt x="2012737" y="665312"/>
                      <a:pt x="2039826" y="662740"/>
                    </a:cubicBezTo>
                    <a:cubicBezTo>
                      <a:pt x="2066915" y="660168"/>
                      <a:pt x="2091004" y="680142"/>
                      <a:pt x="2093490" y="707231"/>
                    </a:cubicBezTo>
                    <a:cubicBezTo>
                      <a:pt x="2096062" y="734320"/>
                      <a:pt x="2076088" y="758323"/>
                      <a:pt x="2048999" y="760895"/>
                    </a:cubicBezTo>
                    <a:cubicBezTo>
                      <a:pt x="2021910" y="763467"/>
                      <a:pt x="1997907" y="743579"/>
                      <a:pt x="1995335" y="716404"/>
                    </a:cubicBezTo>
                    <a:close/>
                    <a:moveTo>
                      <a:pt x="1978876" y="540068"/>
                    </a:moveTo>
                    <a:cubicBezTo>
                      <a:pt x="1976304" y="512978"/>
                      <a:pt x="1996278" y="488975"/>
                      <a:pt x="2023367" y="486404"/>
                    </a:cubicBezTo>
                    <a:cubicBezTo>
                      <a:pt x="2050456" y="483832"/>
                      <a:pt x="2074545" y="503806"/>
                      <a:pt x="2077031" y="530895"/>
                    </a:cubicBezTo>
                    <a:cubicBezTo>
                      <a:pt x="2079603" y="557984"/>
                      <a:pt x="2059629" y="581987"/>
                      <a:pt x="2032540" y="584559"/>
                    </a:cubicBezTo>
                    <a:cubicBezTo>
                      <a:pt x="2005451" y="587045"/>
                      <a:pt x="1981362" y="567157"/>
                      <a:pt x="1978876" y="540068"/>
                    </a:cubicBezTo>
                    <a:close/>
                    <a:moveTo>
                      <a:pt x="1962331" y="363646"/>
                    </a:moveTo>
                    <a:cubicBezTo>
                      <a:pt x="1959759" y="336556"/>
                      <a:pt x="1979733" y="312553"/>
                      <a:pt x="2006822" y="309982"/>
                    </a:cubicBezTo>
                    <a:cubicBezTo>
                      <a:pt x="2033911" y="307410"/>
                      <a:pt x="2057914" y="327384"/>
                      <a:pt x="2060486" y="354473"/>
                    </a:cubicBezTo>
                    <a:cubicBezTo>
                      <a:pt x="2063058" y="381562"/>
                      <a:pt x="2043084" y="405565"/>
                      <a:pt x="2015995" y="408137"/>
                    </a:cubicBezTo>
                    <a:cubicBezTo>
                      <a:pt x="1988906" y="410709"/>
                      <a:pt x="1964903" y="390734"/>
                      <a:pt x="1962331" y="363646"/>
                    </a:cubicBezTo>
                    <a:close/>
                    <a:moveTo>
                      <a:pt x="1945786" y="187223"/>
                    </a:moveTo>
                    <a:cubicBezTo>
                      <a:pt x="1943214" y="160134"/>
                      <a:pt x="1963188" y="136131"/>
                      <a:pt x="1990277" y="133559"/>
                    </a:cubicBezTo>
                    <a:cubicBezTo>
                      <a:pt x="2017366" y="130988"/>
                      <a:pt x="2041370" y="150962"/>
                      <a:pt x="2043941" y="178051"/>
                    </a:cubicBezTo>
                    <a:cubicBezTo>
                      <a:pt x="2046513" y="205140"/>
                      <a:pt x="2026539" y="229143"/>
                      <a:pt x="1999450" y="231715"/>
                    </a:cubicBezTo>
                    <a:cubicBezTo>
                      <a:pt x="1972361" y="234286"/>
                      <a:pt x="1948358" y="214398"/>
                      <a:pt x="1945786" y="187223"/>
                    </a:cubicBezTo>
                    <a:close/>
                  </a:path>
                </a:pathLst>
              </a:custGeom>
              <a:solidFill>
                <a:srgbClr val="F7F6F5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046" name="شكل حر: شكل 1045">
                <a:extLst>
                  <a:ext uri="{FF2B5EF4-FFF2-40B4-BE49-F238E27FC236}">
                    <a16:creationId xmlns:a16="http://schemas.microsoft.com/office/drawing/2014/main" id="{BE49CEAF-E728-4613-886E-76330F53D316}"/>
                  </a:ext>
                </a:extLst>
              </p:cNvPr>
              <p:cNvSpPr/>
              <p:nvPr/>
            </p:nvSpPr>
            <p:spPr>
              <a:xfrm>
                <a:off x="5153069" y="1784603"/>
                <a:ext cx="2369181" cy="3164624"/>
              </a:xfrm>
              <a:custGeom>
                <a:avLst/>
                <a:gdLst>
                  <a:gd name="connsiteX0" fmla="*/ 0 w 2369181"/>
                  <a:gd name="connsiteY0" fmla="*/ 195796 h 3164624"/>
                  <a:gd name="connsiteX1" fmla="*/ 278006 w 2369181"/>
                  <a:gd name="connsiteY1" fmla="*/ 3164624 h 3164624"/>
                  <a:gd name="connsiteX2" fmla="*/ 2369182 w 2369181"/>
                  <a:gd name="connsiteY2" fmla="*/ 2968828 h 3164624"/>
                  <a:gd name="connsiteX3" fmla="*/ 2091176 w 2369181"/>
                  <a:gd name="connsiteY3" fmla="*/ 0 h 3164624"/>
                  <a:gd name="connsiteX4" fmla="*/ 0 w 2369181"/>
                  <a:gd name="connsiteY4" fmla="*/ 195796 h 3164624"/>
                  <a:gd name="connsiteX5" fmla="*/ 2193617 w 2369181"/>
                  <a:gd name="connsiteY5" fmla="*/ 2833126 h 3164624"/>
                  <a:gd name="connsiteX6" fmla="*/ 2238108 w 2369181"/>
                  <a:gd name="connsiteY6" fmla="*/ 2779462 h 3164624"/>
                  <a:gd name="connsiteX7" fmla="*/ 2291772 w 2369181"/>
                  <a:gd name="connsiteY7" fmla="*/ 2823953 h 3164624"/>
                  <a:gd name="connsiteX8" fmla="*/ 2247281 w 2369181"/>
                  <a:gd name="connsiteY8" fmla="*/ 2877617 h 3164624"/>
                  <a:gd name="connsiteX9" fmla="*/ 2193617 w 2369181"/>
                  <a:gd name="connsiteY9" fmla="*/ 2833126 h 3164624"/>
                  <a:gd name="connsiteX10" fmla="*/ 2177072 w 2369181"/>
                  <a:gd name="connsiteY10" fmla="*/ 2656704 h 3164624"/>
                  <a:gd name="connsiteX11" fmla="*/ 2221564 w 2369181"/>
                  <a:gd name="connsiteY11" fmla="*/ 2603040 h 3164624"/>
                  <a:gd name="connsiteX12" fmla="*/ 2275227 w 2369181"/>
                  <a:gd name="connsiteY12" fmla="*/ 2647531 h 3164624"/>
                  <a:gd name="connsiteX13" fmla="*/ 2230736 w 2369181"/>
                  <a:gd name="connsiteY13" fmla="*/ 2701195 h 3164624"/>
                  <a:gd name="connsiteX14" fmla="*/ 2177072 w 2369181"/>
                  <a:gd name="connsiteY14" fmla="*/ 2656704 h 3164624"/>
                  <a:gd name="connsiteX15" fmla="*/ 2160613 w 2369181"/>
                  <a:gd name="connsiteY15" fmla="*/ 2480281 h 3164624"/>
                  <a:gd name="connsiteX16" fmla="*/ 2205104 w 2369181"/>
                  <a:gd name="connsiteY16" fmla="*/ 2426618 h 3164624"/>
                  <a:gd name="connsiteX17" fmla="*/ 2258768 w 2369181"/>
                  <a:gd name="connsiteY17" fmla="*/ 2471109 h 3164624"/>
                  <a:gd name="connsiteX18" fmla="*/ 2214277 w 2369181"/>
                  <a:gd name="connsiteY18" fmla="*/ 2524773 h 3164624"/>
                  <a:gd name="connsiteX19" fmla="*/ 2160613 w 2369181"/>
                  <a:gd name="connsiteY19" fmla="*/ 2480281 h 3164624"/>
                  <a:gd name="connsiteX20" fmla="*/ 2144068 w 2369181"/>
                  <a:gd name="connsiteY20" fmla="*/ 2303945 h 3164624"/>
                  <a:gd name="connsiteX21" fmla="*/ 2188559 w 2369181"/>
                  <a:gd name="connsiteY21" fmla="*/ 2250281 h 3164624"/>
                  <a:gd name="connsiteX22" fmla="*/ 2242223 w 2369181"/>
                  <a:gd name="connsiteY22" fmla="*/ 2294772 h 3164624"/>
                  <a:gd name="connsiteX23" fmla="*/ 2197732 w 2369181"/>
                  <a:gd name="connsiteY23" fmla="*/ 2348436 h 3164624"/>
                  <a:gd name="connsiteX24" fmla="*/ 2144068 w 2369181"/>
                  <a:gd name="connsiteY24" fmla="*/ 2303945 h 3164624"/>
                  <a:gd name="connsiteX25" fmla="*/ 2127523 w 2369181"/>
                  <a:gd name="connsiteY25" fmla="*/ 2127523 h 3164624"/>
                  <a:gd name="connsiteX26" fmla="*/ 2172015 w 2369181"/>
                  <a:gd name="connsiteY26" fmla="*/ 2073859 h 3164624"/>
                  <a:gd name="connsiteX27" fmla="*/ 2225678 w 2369181"/>
                  <a:gd name="connsiteY27" fmla="*/ 2118351 h 3164624"/>
                  <a:gd name="connsiteX28" fmla="*/ 2181187 w 2369181"/>
                  <a:gd name="connsiteY28" fmla="*/ 2172014 h 3164624"/>
                  <a:gd name="connsiteX29" fmla="*/ 2127523 w 2369181"/>
                  <a:gd name="connsiteY29" fmla="*/ 2127523 h 3164624"/>
                  <a:gd name="connsiteX30" fmla="*/ 2111064 w 2369181"/>
                  <a:gd name="connsiteY30" fmla="*/ 1951101 h 3164624"/>
                  <a:gd name="connsiteX31" fmla="*/ 2155555 w 2369181"/>
                  <a:gd name="connsiteY31" fmla="*/ 1897437 h 3164624"/>
                  <a:gd name="connsiteX32" fmla="*/ 2209219 w 2369181"/>
                  <a:gd name="connsiteY32" fmla="*/ 1941928 h 3164624"/>
                  <a:gd name="connsiteX33" fmla="*/ 2164728 w 2369181"/>
                  <a:gd name="connsiteY33" fmla="*/ 1995592 h 3164624"/>
                  <a:gd name="connsiteX34" fmla="*/ 2111064 w 2369181"/>
                  <a:gd name="connsiteY34" fmla="*/ 1951101 h 3164624"/>
                  <a:gd name="connsiteX35" fmla="*/ 2094519 w 2369181"/>
                  <a:gd name="connsiteY35" fmla="*/ 1774765 h 3164624"/>
                  <a:gd name="connsiteX36" fmla="*/ 2139010 w 2369181"/>
                  <a:gd name="connsiteY36" fmla="*/ 1721101 h 3164624"/>
                  <a:gd name="connsiteX37" fmla="*/ 2192674 w 2369181"/>
                  <a:gd name="connsiteY37" fmla="*/ 1765592 h 3164624"/>
                  <a:gd name="connsiteX38" fmla="*/ 2148183 w 2369181"/>
                  <a:gd name="connsiteY38" fmla="*/ 1819256 h 3164624"/>
                  <a:gd name="connsiteX39" fmla="*/ 2094519 w 2369181"/>
                  <a:gd name="connsiteY39" fmla="*/ 1774765 h 3164624"/>
                  <a:gd name="connsiteX40" fmla="*/ 2077974 w 2369181"/>
                  <a:gd name="connsiteY40" fmla="*/ 1598343 h 3164624"/>
                  <a:gd name="connsiteX41" fmla="*/ 2122465 w 2369181"/>
                  <a:gd name="connsiteY41" fmla="*/ 1544679 h 3164624"/>
                  <a:gd name="connsiteX42" fmla="*/ 2176129 w 2369181"/>
                  <a:gd name="connsiteY42" fmla="*/ 1589170 h 3164624"/>
                  <a:gd name="connsiteX43" fmla="*/ 2131638 w 2369181"/>
                  <a:gd name="connsiteY43" fmla="*/ 1642834 h 3164624"/>
                  <a:gd name="connsiteX44" fmla="*/ 2077974 w 2369181"/>
                  <a:gd name="connsiteY44" fmla="*/ 1598343 h 3164624"/>
                  <a:gd name="connsiteX45" fmla="*/ 2061515 w 2369181"/>
                  <a:gd name="connsiteY45" fmla="*/ 1421921 h 3164624"/>
                  <a:gd name="connsiteX46" fmla="*/ 2106006 w 2369181"/>
                  <a:gd name="connsiteY46" fmla="*/ 1368257 h 3164624"/>
                  <a:gd name="connsiteX47" fmla="*/ 2159670 w 2369181"/>
                  <a:gd name="connsiteY47" fmla="*/ 1412748 h 3164624"/>
                  <a:gd name="connsiteX48" fmla="*/ 2115179 w 2369181"/>
                  <a:gd name="connsiteY48" fmla="*/ 1466412 h 3164624"/>
                  <a:gd name="connsiteX49" fmla="*/ 2061515 w 2369181"/>
                  <a:gd name="connsiteY49" fmla="*/ 1421921 h 3164624"/>
                  <a:gd name="connsiteX50" fmla="*/ 2044970 w 2369181"/>
                  <a:gd name="connsiteY50" fmla="*/ 1245584 h 3164624"/>
                  <a:gd name="connsiteX51" fmla="*/ 2089461 w 2369181"/>
                  <a:gd name="connsiteY51" fmla="*/ 1191921 h 3164624"/>
                  <a:gd name="connsiteX52" fmla="*/ 2143125 w 2369181"/>
                  <a:gd name="connsiteY52" fmla="*/ 1236412 h 3164624"/>
                  <a:gd name="connsiteX53" fmla="*/ 2098634 w 2369181"/>
                  <a:gd name="connsiteY53" fmla="*/ 1290076 h 3164624"/>
                  <a:gd name="connsiteX54" fmla="*/ 2044970 w 2369181"/>
                  <a:gd name="connsiteY54" fmla="*/ 1245584 h 3164624"/>
                  <a:gd name="connsiteX55" fmla="*/ 2028425 w 2369181"/>
                  <a:gd name="connsiteY55" fmla="*/ 1069162 h 3164624"/>
                  <a:gd name="connsiteX56" fmla="*/ 2072916 w 2369181"/>
                  <a:gd name="connsiteY56" fmla="*/ 1015498 h 3164624"/>
                  <a:gd name="connsiteX57" fmla="*/ 2126580 w 2369181"/>
                  <a:gd name="connsiteY57" fmla="*/ 1059990 h 3164624"/>
                  <a:gd name="connsiteX58" fmla="*/ 2082089 w 2369181"/>
                  <a:gd name="connsiteY58" fmla="*/ 1113654 h 3164624"/>
                  <a:gd name="connsiteX59" fmla="*/ 2028425 w 2369181"/>
                  <a:gd name="connsiteY59" fmla="*/ 1069162 h 3164624"/>
                  <a:gd name="connsiteX60" fmla="*/ 2011880 w 2369181"/>
                  <a:gd name="connsiteY60" fmla="*/ 892740 h 3164624"/>
                  <a:gd name="connsiteX61" fmla="*/ 2056371 w 2369181"/>
                  <a:gd name="connsiteY61" fmla="*/ 839076 h 3164624"/>
                  <a:gd name="connsiteX62" fmla="*/ 2110035 w 2369181"/>
                  <a:gd name="connsiteY62" fmla="*/ 883568 h 3164624"/>
                  <a:gd name="connsiteX63" fmla="*/ 2065544 w 2369181"/>
                  <a:gd name="connsiteY63" fmla="*/ 937231 h 3164624"/>
                  <a:gd name="connsiteX64" fmla="*/ 2011880 w 2369181"/>
                  <a:gd name="connsiteY64" fmla="*/ 892740 h 3164624"/>
                  <a:gd name="connsiteX65" fmla="*/ 1995421 w 2369181"/>
                  <a:gd name="connsiteY65" fmla="*/ 716404 h 3164624"/>
                  <a:gd name="connsiteX66" fmla="*/ 2039912 w 2369181"/>
                  <a:gd name="connsiteY66" fmla="*/ 662740 h 3164624"/>
                  <a:gd name="connsiteX67" fmla="*/ 2093576 w 2369181"/>
                  <a:gd name="connsiteY67" fmla="*/ 707231 h 3164624"/>
                  <a:gd name="connsiteX68" fmla="*/ 2049085 w 2369181"/>
                  <a:gd name="connsiteY68" fmla="*/ 760895 h 3164624"/>
                  <a:gd name="connsiteX69" fmla="*/ 1995421 w 2369181"/>
                  <a:gd name="connsiteY69" fmla="*/ 716404 h 3164624"/>
                  <a:gd name="connsiteX70" fmla="*/ 1978876 w 2369181"/>
                  <a:gd name="connsiteY70" fmla="*/ 539982 h 3164624"/>
                  <a:gd name="connsiteX71" fmla="*/ 2023367 w 2369181"/>
                  <a:gd name="connsiteY71" fmla="*/ 486318 h 3164624"/>
                  <a:gd name="connsiteX72" fmla="*/ 2077031 w 2369181"/>
                  <a:gd name="connsiteY72" fmla="*/ 530809 h 3164624"/>
                  <a:gd name="connsiteX73" fmla="*/ 2032540 w 2369181"/>
                  <a:gd name="connsiteY73" fmla="*/ 584473 h 3164624"/>
                  <a:gd name="connsiteX74" fmla="*/ 1978876 w 2369181"/>
                  <a:gd name="connsiteY74" fmla="*/ 539982 h 3164624"/>
                  <a:gd name="connsiteX75" fmla="*/ 1962331 w 2369181"/>
                  <a:gd name="connsiteY75" fmla="*/ 363560 h 3164624"/>
                  <a:gd name="connsiteX76" fmla="*/ 2006822 w 2369181"/>
                  <a:gd name="connsiteY76" fmla="*/ 309896 h 3164624"/>
                  <a:gd name="connsiteX77" fmla="*/ 2060486 w 2369181"/>
                  <a:gd name="connsiteY77" fmla="*/ 354387 h 3164624"/>
                  <a:gd name="connsiteX78" fmla="*/ 2015995 w 2369181"/>
                  <a:gd name="connsiteY78" fmla="*/ 408051 h 3164624"/>
                  <a:gd name="connsiteX79" fmla="*/ 1962331 w 2369181"/>
                  <a:gd name="connsiteY79" fmla="*/ 363560 h 3164624"/>
                  <a:gd name="connsiteX80" fmla="*/ 1945872 w 2369181"/>
                  <a:gd name="connsiteY80" fmla="*/ 187223 h 3164624"/>
                  <a:gd name="connsiteX81" fmla="*/ 1990363 w 2369181"/>
                  <a:gd name="connsiteY81" fmla="*/ 133559 h 3164624"/>
                  <a:gd name="connsiteX82" fmla="*/ 2044027 w 2369181"/>
                  <a:gd name="connsiteY82" fmla="*/ 178051 h 3164624"/>
                  <a:gd name="connsiteX83" fmla="*/ 1999536 w 2369181"/>
                  <a:gd name="connsiteY83" fmla="*/ 231715 h 3164624"/>
                  <a:gd name="connsiteX84" fmla="*/ 1945872 w 2369181"/>
                  <a:gd name="connsiteY84" fmla="*/ 187223 h 3164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2369181" h="3164624">
                    <a:moveTo>
                      <a:pt x="0" y="195796"/>
                    </a:moveTo>
                    <a:lnTo>
                      <a:pt x="278006" y="3164624"/>
                    </a:lnTo>
                    <a:lnTo>
                      <a:pt x="2369182" y="2968828"/>
                    </a:lnTo>
                    <a:lnTo>
                      <a:pt x="2091176" y="0"/>
                    </a:lnTo>
                    <a:lnTo>
                      <a:pt x="0" y="195796"/>
                    </a:lnTo>
                    <a:close/>
                    <a:moveTo>
                      <a:pt x="2193617" y="2833126"/>
                    </a:moveTo>
                    <a:cubicBezTo>
                      <a:pt x="2191045" y="2806036"/>
                      <a:pt x="2211019" y="2781948"/>
                      <a:pt x="2238108" y="2779462"/>
                    </a:cubicBezTo>
                    <a:cubicBezTo>
                      <a:pt x="2265198" y="2776976"/>
                      <a:pt x="2289200" y="2796864"/>
                      <a:pt x="2291772" y="2823953"/>
                    </a:cubicBezTo>
                    <a:cubicBezTo>
                      <a:pt x="2294344" y="2851042"/>
                      <a:pt x="2274370" y="2875131"/>
                      <a:pt x="2247281" y="2877617"/>
                    </a:cubicBezTo>
                    <a:cubicBezTo>
                      <a:pt x="2220192" y="2880103"/>
                      <a:pt x="2196189" y="2860215"/>
                      <a:pt x="2193617" y="2833126"/>
                    </a:cubicBezTo>
                    <a:close/>
                    <a:moveTo>
                      <a:pt x="2177072" y="2656704"/>
                    </a:moveTo>
                    <a:cubicBezTo>
                      <a:pt x="2174500" y="2629614"/>
                      <a:pt x="2194474" y="2605611"/>
                      <a:pt x="2221564" y="2603040"/>
                    </a:cubicBezTo>
                    <a:cubicBezTo>
                      <a:pt x="2248653" y="2600468"/>
                      <a:pt x="2272656" y="2620442"/>
                      <a:pt x="2275227" y="2647531"/>
                    </a:cubicBezTo>
                    <a:cubicBezTo>
                      <a:pt x="2277799" y="2674620"/>
                      <a:pt x="2257825" y="2698623"/>
                      <a:pt x="2230736" y="2701195"/>
                    </a:cubicBezTo>
                    <a:cubicBezTo>
                      <a:pt x="2203647" y="2703681"/>
                      <a:pt x="2179644" y="2683793"/>
                      <a:pt x="2177072" y="2656704"/>
                    </a:cubicBezTo>
                    <a:close/>
                    <a:moveTo>
                      <a:pt x="2160613" y="2480281"/>
                    </a:moveTo>
                    <a:cubicBezTo>
                      <a:pt x="2158041" y="2453193"/>
                      <a:pt x="2178015" y="2429189"/>
                      <a:pt x="2205104" y="2426618"/>
                    </a:cubicBezTo>
                    <a:cubicBezTo>
                      <a:pt x="2232193" y="2424046"/>
                      <a:pt x="2256197" y="2444020"/>
                      <a:pt x="2258768" y="2471109"/>
                    </a:cubicBezTo>
                    <a:cubicBezTo>
                      <a:pt x="2261340" y="2498198"/>
                      <a:pt x="2241366" y="2522201"/>
                      <a:pt x="2214277" y="2524773"/>
                    </a:cubicBezTo>
                    <a:cubicBezTo>
                      <a:pt x="2187188" y="2527344"/>
                      <a:pt x="2163099" y="2507371"/>
                      <a:pt x="2160613" y="2480281"/>
                    </a:cubicBezTo>
                    <a:close/>
                    <a:moveTo>
                      <a:pt x="2144068" y="2303945"/>
                    </a:moveTo>
                    <a:cubicBezTo>
                      <a:pt x="2141496" y="2276856"/>
                      <a:pt x="2161470" y="2252853"/>
                      <a:pt x="2188559" y="2250281"/>
                    </a:cubicBezTo>
                    <a:cubicBezTo>
                      <a:pt x="2215649" y="2247709"/>
                      <a:pt x="2239651" y="2267684"/>
                      <a:pt x="2242223" y="2294772"/>
                    </a:cubicBezTo>
                    <a:cubicBezTo>
                      <a:pt x="2244795" y="2321862"/>
                      <a:pt x="2224821" y="2345865"/>
                      <a:pt x="2197732" y="2348436"/>
                    </a:cubicBezTo>
                    <a:cubicBezTo>
                      <a:pt x="2170643" y="2350923"/>
                      <a:pt x="2146640" y="2331034"/>
                      <a:pt x="2144068" y="2303945"/>
                    </a:cubicBezTo>
                    <a:close/>
                    <a:moveTo>
                      <a:pt x="2127523" y="2127523"/>
                    </a:moveTo>
                    <a:cubicBezTo>
                      <a:pt x="2124951" y="2100434"/>
                      <a:pt x="2144925" y="2076345"/>
                      <a:pt x="2172015" y="2073859"/>
                    </a:cubicBezTo>
                    <a:cubicBezTo>
                      <a:pt x="2199104" y="2071287"/>
                      <a:pt x="2223107" y="2091261"/>
                      <a:pt x="2225678" y="2118351"/>
                    </a:cubicBezTo>
                    <a:cubicBezTo>
                      <a:pt x="2228250" y="2145440"/>
                      <a:pt x="2208276" y="2169443"/>
                      <a:pt x="2181187" y="2172014"/>
                    </a:cubicBezTo>
                    <a:cubicBezTo>
                      <a:pt x="2154098" y="2174586"/>
                      <a:pt x="2130095" y="2154612"/>
                      <a:pt x="2127523" y="2127523"/>
                    </a:cubicBezTo>
                    <a:close/>
                    <a:moveTo>
                      <a:pt x="2111064" y="1951101"/>
                    </a:moveTo>
                    <a:cubicBezTo>
                      <a:pt x="2108492" y="1924012"/>
                      <a:pt x="2128466" y="1900009"/>
                      <a:pt x="2155555" y="1897437"/>
                    </a:cubicBezTo>
                    <a:cubicBezTo>
                      <a:pt x="2182644" y="1894866"/>
                      <a:pt x="2206647" y="1914839"/>
                      <a:pt x="2209219" y="1941928"/>
                    </a:cubicBezTo>
                    <a:cubicBezTo>
                      <a:pt x="2211791" y="1969018"/>
                      <a:pt x="2191817" y="1993106"/>
                      <a:pt x="2164728" y="1995592"/>
                    </a:cubicBezTo>
                    <a:cubicBezTo>
                      <a:pt x="2137639" y="1998078"/>
                      <a:pt x="2113550" y="1978190"/>
                      <a:pt x="2111064" y="1951101"/>
                    </a:cubicBezTo>
                    <a:close/>
                    <a:moveTo>
                      <a:pt x="2094519" y="1774765"/>
                    </a:moveTo>
                    <a:cubicBezTo>
                      <a:pt x="2091947" y="1747676"/>
                      <a:pt x="2111921" y="1723673"/>
                      <a:pt x="2139010" y="1721101"/>
                    </a:cubicBezTo>
                    <a:cubicBezTo>
                      <a:pt x="2166099" y="1718529"/>
                      <a:pt x="2190188" y="1738503"/>
                      <a:pt x="2192674" y="1765592"/>
                    </a:cubicBezTo>
                    <a:cubicBezTo>
                      <a:pt x="2195160" y="1792681"/>
                      <a:pt x="2175272" y="1816684"/>
                      <a:pt x="2148183" y="1819256"/>
                    </a:cubicBezTo>
                    <a:cubicBezTo>
                      <a:pt x="2121094" y="1821742"/>
                      <a:pt x="2097091" y="1801854"/>
                      <a:pt x="2094519" y="1774765"/>
                    </a:cubicBezTo>
                    <a:close/>
                    <a:moveTo>
                      <a:pt x="2077974" y="1598343"/>
                    </a:moveTo>
                    <a:cubicBezTo>
                      <a:pt x="2075402" y="1571254"/>
                      <a:pt x="2095376" y="1547251"/>
                      <a:pt x="2122465" y="1544679"/>
                    </a:cubicBezTo>
                    <a:cubicBezTo>
                      <a:pt x="2149555" y="1542107"/>
                      <a:pt x="2173643" y="1562081"/>
                      <a:pt x="2176129" y="1589170"/>
                    </a:cubicBezTo>
                    <a:cubicBezTo>
                      <a:pt x="2178701" y="1616259"/>
                      <a:pt x="2158727" y="1640262"/>
                      <a:pt x="2131638" y="1642834"/>
                    </a:cubicBezTo>
                    <a:cubicBezTo>
                      <a:pt x="2104549" y="1645320"/>
                      <a:pt x="2080546" y="1625432"/>
                      <a:pt x="2077974" y="1598343"/>
                    </a:cubicBezTo>
                    <a:close/>
                    <a:moveTo>
                      <a:pt x="2061515" y="1421921"/>
                    </a:moveTo>
                    <a:cubicBezTo>
                      <a:pt x="2058943" y="1394831"/>
                      <a:pt x="2078917" y="1370829"/>
                      <a:pt x="2106006" y="1368257"/>
                    </a:cubicBezTo>
                    <a:cubicBezTo>
                      <a:pt x="2133095" y="1365685"/>
                      <a:pt x="2157098" y="1385659"/>
                      <a:pt x="2159670" y="1412748"/>
                    </a:cubicBezTo>
                    <a:cubicBezTo>
                      <a:pt x="2162242" y="1439837"/>
                      <a:pt x="2142268" y="1463840"/>
                      <a:pt x="2115179" y="1466412"/>
                    </a:cubicBezTo>
                    <a:cubicBezTo>
                      <a:pt x="2088004" y="1468984"/>
                      <a:pt x="2064001" y="1449096"/>
                      <a:pt x="2061515" y="1421921"/>
                    </a:cubicBezTo>
                    <a:close/>
                    <a:moveTo>
                      <a:pt x="2044970" y="1245584"/>
                    </a:moveTo>
                    <a:cubicBezTo>
                      <a:pt x="2042398" y="1218495"/>
                      <a:pt x="2062372" y="1194492"/>
                      <a:pt x="2089461" y="1191921"/>
                    </a:cubicBezTo>
                    <a:cubicBezTo>
                      <a:pt x="2116550" y="1189349"/>
                      <a:pt x="2140553" y="1209323"/>
                      <a:pt x="2143125" y="1236412"/>
                    </a:cubicBezTo>
                    <a:cubicBezTo>
                      <a:pt x="2145697" y="1263501"/>
                      <a:pt x="2125723" y="1287504"/>
                      <a:pt x="2098634" y="1290076"/>
                    </a:cubicBezTo>
                    <a:cubicBezTo>
                      <a:pt x="2071545" y="1292562"/>
                      <a:pt x="2047456" y="1272673"/>
                      <a:pt x="2044970" y="1245584"/>
                    </a:cubicBezTo>
                    <a:close/>
                    <a:moveTo>
                      <a:pt x="2028425" y="1069162"/>
                    </a:moveTo>
                    <a:cubicBezTo>
                      <a:pt x="2025853" y="1042073"/>
                      <a:pt x="2045827" y="1018070"/>
                      <a:pt x="2072916" y="1015498"/>
                    </a:cubicBezTo>
                    <a:cubicBezTo>
                      <a:pt x="2100006" y="1012927"/>
                      <a:pt x="2124008" y="1032900"/>
                      <a:pt x="2126580" y="1059990"/>
                    </a:cubicBezTo>
                    <a:cubicBezTo>
                      <a:pt x="2129152" y="1087079"/>
                      <a:pt x="2109178" y="1111082"/>
                      <a:pt x="2082089" y="1113654"/>
                    </a:cubicBezTo>
                    <a:cubicBezTo>
                      <a:pt x="2055000" y="1116225"/>
                      <a:pt x="2030997" y="1096251"/>
                      <a:pt x="2028425" y="1069162"/>
                    </a:cubicBezTo>
                    <a:close/>
                    <a:moveTo>
                      <a:pt x="2011880" y="892740"/>
                    </a:moveTo>
                    <a:cubicBezTo>
                      <a:pt x="2009308" y="865651"/>
                      <a:pt x="2029282" y="841648"/>
                      <a:pt x="2056371" y="839076"/>
                    </a:cubicBezTo>
                    <a:cubicBezTo>
                      <a:pt x="2083460" y="836504"/>
                      <a:pt x="2107464" y="856479"/>
                      <a:pt x="2110035" y="883568"/>
                    </a:cubicBezTo>
                    <a:cubicBezTo>
                      <a:pt x="2112607" y="910657"/>
                      <a:pt x="2092633" y="934660"/>
                      <a:pt x="2065544" y="937231"/>
                    </a:cubicBezTo>
                    <a:cubicBezTo>
                      <a:pt x="2038455" y="939803"/>
                      <a:pt x="2014452" y="919915"/>
                      <a:pt x="2011880" y="892740"/>
                    </a:cubicBezTo>
                    <a:close/>
                    <a:moveTo>
                      <a:pt x="1995421" y="716404"/>
                    </a:moveTo>
                    <a:cubicBezTo>
                      <a:pt x="1992849" y="689315"/>
                      <a:pt x="2012823" y="665312"/>
                      <a:pt x="2039912" y="662740"/>
                    </a:cubicBezTo>
                    <a:cubicBezTo>
                      <a:pt x="2067001" y="660168"/>
                      <a:pt x="2091004" y="680142"/>
                      <a:pt x="2093576" y="707231"/>
                    </a:cubicBezTo>
                    <a:cubicBezTo>
                      <a:pt x="2096148" y="734320"/>
                      <a:pt x="2076174" y="758323"/>
                      <a:pt x="2049085" y="760895"/>
                    </a:cubicBezTo>
                    <a:cubicBezTo>
                      <a:pt x="2021996" y="763467"/>
                      <a:pt x="1997907" y="743493"/>
                      <a:pt x="1995421" y="716404"/>
                    </a:cubicBezTo>
                    <a:close/>
                    <a:moveTo>
                      <a:pt x="1978876" y="539982"/>
                    </a:moveTo>
                    <a:cubicBezTo>
                      <a:pt x="1976304" y="512893"/>
                      <a:pt x="1996278" y="488890"/>
                      <a:pt x="2023367" y="486318"/>
                    </a:cubicBezTo>
                    <a:cubicBezTo>
                      <a:pt x="2050456" y="483746"/>
                      <a:pt x="2074459" y="503720"/>
                      <a:pt x="2077031" y="530809"/>
                    </a:cubicBezTo>
                    <a:cubicBezTo>
                      <a:pt x="2079603" y="557898"/>
                      <a:pt x="2059629" y="581901"/>
                      <a:pt x="2032540" y="584473"/>
                    </a:cubicBezTo>
                    <a:cubicBezTo>
                      <a:pt x="2005451" y="586959"/>
                      <a:pt x="1981448" y="567071"/>
                      <a:pt x="1978876" y="539982"/>
                    </a:cubicBezTo>
                    <a:close/>
                    <a:moveTo>
                      <a:pt x="1962331" y="363560"/>
                    </a:moveTo>
                    <a:cubicBezTo>
                      <a:pt x="1959759" y="336471"/>
                      <a:pt x="1979733" y="312467"/>
                      <a:pt x="2006822" y="309896"/>
                    </a:cubicBezTo>
                    <a:cubicBezTo>
                      <a:pt x="2033911" y="307324"/>
                      <a:pt x="2057915" y="327298"/>
                      <a:pt x="2060486" y="354387"/>
                    </a:cubicBezTo>
                    <a:cubicBezTo>
                      <a:pt x="2063058" y="381476"/>
                      <a:pt x="2043084" y="405479"/>
                      <a:pt x="2015995" y="408051"/>
                    </a:cubicBezTo>
                    <a:cubicBezTo>
                      <a:pt x="1988906" y="410623"/>
                      <a:pt x="1964903" y="390734"/>
                      <a:pt x="1962331" y="363560"/>
                    </a:cubicBezTo>
                    <a:close/>
                    <a:moveTo>
                      <a:pt x="1945872" y="187223"/>
                    </a:moveTo>
                    <a:cubicBezTo>
                      <a:pt x="1943300" y="160134"/>
                      <a:pt x="1963274" y="136131"/>
                      <a:pt x="1990363" y="133559"/>
                    </a:cubicBezTo>
                    <a:cubicBezTo>
                      <a:pt x="2017452" y="130988"/>
                      <a:pt x="2041455" y="150962"/>
                      <a:pt x="2044027" y="178051"/>
                    </a:cubicBezTo>
                    <a:cubicBezTo>
                      <a:pt x="2046599" y="205140"/>
                      <a:pt x="2026625" y="229143"/>
                      <a:pt x="1999536" y="231715"/>
                    </a:cubicBezTo>
                    <a:cubicBezTo>
                      <a:pt x="1972447" y="234201"/>
                      <a:pt x="1948358" y="214313"/>
                      <a:pt x="1945872" y="187223"/>
                    </a:cubicBezTo>
                    <a:close/>
                  </a:path>
                </a:pathLst>
              </a:custGeom>
              <a:solidFill>
                <a:srgbClr val="F7F6F5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047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5317342" y="2042704"/>
                <a:ext cx="1933651" cy="2712132"/>
                <a:chOff x="5317342" y="2042704"/>
                <a:chExt cx="1933651" cy="2712132"/>
              </a:xfrm>
              <a:solidFill>
                <a:srgbClr val="D8D0BB"/>
              </a:solidFill>
            </p:grpSpPr>
            <p:sp>
              <p:nvSpPr>
                <p:cNvPr id="1048" name="شكل حر: شكل 1047">
                  <a:extLst>
                    <a:ext uri="{FF2B5EF4-FFF2-40B4-BE49-F238E27FC236}">
                      <a16:creationId xmlns:a16="http://schemas.microsoft.com/office/drawing/2014/main" id="{8E0EF849-8F04-4922-9FEA-194F670FDE58}"/>
                    </a:ext>
                  </a:extLst>
                </p:cNvPr>
                <p:cNvSpPr/>
                <p:nvPr/>
              </p:nvSpPr>
              <p:spPr>
                <a:xfrm rot="-319478">
                  <a:off x="5314068" y="2121642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49" name="شكل حر: شكل 1048">
                  <a:extLst>
                    <a:ext uri="{FF2B5EF4-FFF2-40B4-BE49-F238E27FC236}">
                      <a16:creationId xmlns:a16="http://schemas.microsoft.com/office/drawing/2014/main" id="{16B4E9CD-64FF-4E38-9745-20C771EF5C8C}"/>
                    </a:ext>
                  </a:extLst>
                </p:cNvPr>
                <p:cNvSpPr/>
                <p:nvPr/>
              </p:nvSpPr>
              <p:spPr>
                <a:xfrm rot="-319478">
                  <a:off x="5326014" y="2248920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0" name="شكل حر: شكل 1049">
                  <a:extLst>
                    <a:ext uri="{FF2B5EF4-FFF2-40B4-BE49-F238E27FC236}">
                      <a16:creationId xmlns:a16="http://schemas.microsoft.com/office/drawing/2014/main" id="{0C8C57D3-C44C-4A93-91D7-C60E705DC12C}"/>
                    </a:ext>
                  </a:extLst>
                </p:cNvPr>
                <p:cNvSpPr/>
                <p:nvPr/>
              </p:nvSpPr>
              <p:spPr>
                <a:xfrm rot="-319135">
                  <a:off x="5337919" y="2376198"/>
                  <a:ext cx="1701651" cy="8572"/>
                </a:xfrm>
                <a:custGeom>
                  <a:avLst/>
                  <a:gdLst>
                    <a:gd name="connsiteX0" fmla="*/ 0 w 1701651"/>
                    <a:gd name="connsiteY0" fmla="*/ 0 h 8572"/>
                    <a:gd name="connsiteX1" fmla="*/ 1701651 w 1701651"/>
                    <a:gd name="connsiteY1" fmla="*/ 0 h 8572"/>
                    <a:gd name="connsiteX2" fmla="*/ 1701651 w 1701651"/>
                    <a:gd name="connsiteY2" fmla="*/ 8572 h 8572"/>
                    <a:gd name="connsiteX3" fmla="*/ 0 w 170165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51" h="8572">
                      <a:moveTo>
                        <a:pt x="0" y="0"/>
                      </a:moveTo>
                      <a:lnTo>
                        <a:pt x="1701651" y="0"/>
                      </a:lnTo>
                      <a:lnTo>
                        <a:pt x="170165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1" name="شكل حر: شكل 1050">
                  <a:extLst>
                    <a:ext uri="{FF2B5EF4-FFF2-40B4-BE49-F238E27FC236}">
                      <a16:creationId xmlns:a16="http://schemas.microsoft.com/office/drawing/2014/main" id="{FC4B544B-3360-4092-83EE-6593169F0727}"/>
                    </a:ext>
                  </a:extLst>
                </p:cNvPr>
                <p:cNvSpPr/>
                <p:nvPr/>
              </p:nvSpPr>
              <p:spPr>
                <a:xfrm rot="-319478">
                  <a:off x="5349859" y="2503526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2" name="شكل حر: شكل 1051">
                  <a:extLst>
                    <a:ext uri="{FF2B5EF4-FFF2-40B4-BE49-F238E27FC236}">
                      <a16:creationId xmlns:a16="http://schemas.microsoft.com/office/drawing/2014/main" id="{5284E781-30C6-4951-895B-36469F073F92}"/>
                    </a:ext>
                  </a:extLst>
                </p:cNvPr>
                <p:cNvSpPr/>
                <p:nvPr/>
              </p:nvSpPr>
              <p:spPr>
                <a:xfrm rot="-319478">
                  <a:off x="5361782" y="2630829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3" name="شكل حر: شكل 1052">
                  <a:extLst>
                    <a:ext uri="{FF2B5EF4-FFF2-40B4-BE49-F238E27FC236}">
                      <a16:creationId xmlns:a16="http://schemas.microsoft.com/office/drawing/2014/main" id="{FE8FD50E-E2E6-48D7-B0BD-49B8C5C550E0}"/>
                    </a:ext>
                  </a:extLst>
                </p:cNvPr>
                <p:cNvSpPr/>
                <p:nvPr/>
              </p:nvSpPr>
              <p:spPr>
                <a:xfrm rot="-319478">
                  <a:off x="5373696" y="2758047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4" name="شكل حر: شكل 1053">
                  <a:extLst>
                    <a:ext uri="{FF2B5EF4-FFF2-40B4-BE49-F238E27FC236}">
                      <a16:creationId xmlns:a16="http://schemas.microsoft.com/office/drawing/2014/main" id="{8F12FEBC-7ECD-4FB9-8C41-9C721CF0278C}"/>
                    </a:ext>
                  </a:extLst>
                </p:cNvPr>
                <p:cNvSpPr/>
                <p:nvPr/>
              </p:nvSpPr>
              <p:spPr>
                <a:xfrm rot="-319135">
                  <a:off x="5385688" y="2885311"/>
                  <a:ext cx="1701651" cy="8572"/>
                </a:xfrm>
                <a:custGeom>
                  <a:avLst/>
                  <a:gdLst>
                    <a:gd name="connsiteX0" fmla="*/ 0 w 1701651"/>
                    <a:gd name="connsiteY0" fmla="*/ 0 h 8572"/>
                    <a:gd name="connsiteX1" fmla="*/ 1701651 w 1701651"/>
                    <a:gd name="connsiteY1" fmla="*/ 0 h 8572"/>
                    <a:gd name="connsiteX2" fmla="*/ 1701651 w 1701651"/>
                    <a:gd name="connsiteY2" fmla="*/ 8573 h 8572"/>
                    <a:gd name="connsiteX3" fmla="*/ 0 w 170165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51" h="8572">
                      <a:moveTo>
                        <a:pt x="0" y="0"/>
                      </a:moveTo>
                      <a:lnTo>
                        <a:pt x="1701651" y="0"/>
                      </a:lnTo>
                      <a:lnTo>
                        <a:pt x="170165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5" name="شكل حر: شكل 1054">
                  <a:extLst>
                    <a:ext uri="{FF2B5EF4-FFF2-40B4-BE49-F238E27FC236}">
                      <a16:creationId xmlns:a16="http://schemas.microsoft.com/office/drawing/2014/main" id="{0D0A7B82-4B77-44B8-9BA4-0ECC13C70107}"/>
                    </a:ext>
                  </a:extLst>
                </p:cNvPr>
                <p:cNvSpPr/>
                <p:nvPr/>
              </p:nvSpPr>
              <p:spPr>
                <a:xfrm rot="-319478">
                  <a:off x="5397628" y="3012644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2 h 8572"/>
                    <a:gd name="connsiteX3" fmla="*/ 0 w 1701667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6" name="شكل حر: شكل 1055">
                  <a:extLst>
                    <a:ext uri="{FF2B5EF4-FFF2-40B4-BE49-F238E27FC236}">
                      <a16:creationId xmlns:a16="http://schemas.microsoft.com/office/drawing/2014/main" id="{63D69F7D-7202-4DF4-AF79-02038A711940}"/>
                    </a:ext>
                  </a:extLst>
                </p:cNvPr>
                <p:cNvSpPr/>
                <p:nvPr/>
              </p:nvSpPr>
              <p:spPr>
                <a:xfrm rot="-319478">
                  <a:off x="5409551" y="3139947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7" name="شكل حر: شكل 1056">
                  <a:extLst>
                    <a:ext uri="{FF2B5EF4-FFF2-40B4-BE49-F238E27FC236}">
                      <a16:creationId xmlns:a16="http://schemas.microsoft.com/office/drawing/2014/main" id="{5FF16045-1D14-481E-9C09-548F6B07C792}"/>
                    </a:ext>
                  </a:extLst>
                </p:cNvPr>
                <p:cNvSpPr/>
                <p:nvPr/>
              </p:nvSpPr>
              <p:spPr>
                <a:xfrm rot="-319135">
                  <a:off x="5421447" y="3267132"/>
                  <a:ext cx="1701651" cy="8572"/>
                </a:xfrm>
                <a:custGeom>
                  <a:avLst/>
                  <a:gdLst>
                    <a:gd name="connsiteX0" fmla="*/ 0 w 1701651"/>
                    <a:gd name="connsiteY0" fmla="*/ 0 h 8572"/>
                    <a:gd name="connsiteX1" fmla="*/ 1701651 w 1701651"/>
                    <a:gd name="connsiteY1" fmla="*/ 0 h 8572"/>
                    <a:gd name="connsiteX2" fmla="*/ 1701651 w 1701651"/>
                    <a:gd name="connsiteY2" fmla="*/ 8572 h 8572"/>
                    <a:gd name="connsiteX3" fmla="*/ 0 w 170165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51" h="8572">
                      <a:moveTo>
                        <a:pt x="0" y="0"/>
                      </a:moveTo>
                      <a:lnTo>
                        <a:pt x="1701651" y="0"/>
                      </a:lnTo>
                      <a:lnTo>
                        <a:pt x="170165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8" name="شكل حر: شكل 1057">
                  <a:extLst>
                    <a:ext uri="{FF2B5EF4-FFF2-40B4-BE49-F238E27FC236}">
                      <a16:creationId xmlns:a16="http://schemas.microsoft.com/office/drawing/2014/main" id="{C6A4189B-EB32-4978-8729-D0A87FE13E13}"/>
                    </a:ext>
                  </a:extLst>
                </p:cNvPr>
                <p:cNvSpPr/>
                <p:nvPr/>
              </p:nvSpPr>
              <p:spPr>
                <a:xfrm rot="-319478">
                  <a:off x="5433353" y="3394494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59" name="شكل حر: شكل 1058">
                  <a:extLst>
                    <a:ext uri="{FF2B5EF4-FFF2-40B4-BE49-F238E27FC236}">
                      <a16:creationId xmlns:a16="http://schemas.microsoft.com/office/drawing/2014/main" id="{25A91402-A3AE-4D3B-9ECB-75F644D8005F}"/>
                    </a:ext>
                  </a:extLst>
                </p:cNvPr>
                <p:cNvSpPr/>
                <p:nvPr/>
              </p:nvSpPr>
              <p:spPr>
                <a:xfrm rot="-319478">
                  <a:off x="5445311" y="3521771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0" name="شكل حر: شكل 1059">
                  <a:extLst>
                    <a:ext uri="{FF2B5EF4-FFF2-40B4-BE49-F238E27FC236}">
                      <a16:creationId xmlns:a16="http://schemas.microsoft.com/office/drawing/2014/main" id="{05902141-BB87-414C-8A23-C41A43BCA3E4}"/>
                    </a:ext>
                  </a:extLst>
                </p:cNvPr>
                <p:cNvSpPr/>
                <p:nvPr/>
              </p:nvSpPr>
              <p:spPr>
                <a:xfrm rot="-319478">
                  <a:off x="5457233" y="3649074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1" name="شكل حر: شكل 1060">
                  <a:extLst>
                    <a:ext uri="{FF2B5EF4-FFF2-40B4-BE49-F238E27FC236}">
                      <a16:creationId xmlns:a16="http://schemas.microsoft.com/office/drawing/2014/main" id="{67BC1A61-E149-4F2C-8B11-59F6343B4DD7}"/>
                    </a:ext>
                  </a:extLst>
                </p:cNvPr>
                <p:cNvSpPr/>
                <p:nvPr/>
              </p:nvSpPr>
              <p:spPr>
                <a:xfrm rot="-319478">
                  <a:off x="5469149" y="3776291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2" name="شكل حر: شكل 1061">
                  <a:extLst>
                    <a:ext uri="{FF2B5EF4-FFF2-40B4-BE49-F238E27FC236}">
                      <a16:creationId xmlns:a16="http://schemas.microsoft.com/office/drawing/2014/main" id="{4BDA98AE-4B09-46DA-AD46-2D31E8F9A8E5}"/>
                    </a:ext>
                  </a:extLst>
                </p:cNvPr>
                <p:cNvSpPr/>
                <p:nvPr/>
              </p:nvSpPr>
              <p:spPr>
                <a:xfrm rot="-319478">
                  <a:off x="5481072" y="3903594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2 h 8572"/>
                    <a:gd name="connsiteX3" fmla="*/ 0 w 1701667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3" name="شكل حر: شكل 1062">
                  <a:extLst>
                    <a:ext uri="{FF2B5EF4-FFF2-40B4-BE49-F238E27FC236}">
                      <a16:creationId xmlns:a16="http://schemas.microsoft.com/office/drawing/2014/main" id="{E9EF5109-741E-4DE5-992E-193DEC39F8BF}"/>
                    </a:ext>
                  </a:extLst>
                </p:cNvPr>
                <p:cNvSpPr/>
                <p:nvPr/>
              </p:nvSpPr>
              <p:spPr>
                <a:xfrm rot="-319478">
                  <a:off x="5492994" y="4030897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4" name="شكل حر: شكل 1063">
                  <a:extLst>
                    <a:ext uri="{FF2B5EF4-FFF2-40B4-BE49-F238E27FC236}">
                      <a16:creationId xmlns:a16="http://schemas.microsoft.com/office/drawing/2014/main" id="{9103DE31-6855-413B-BADB-C16F5009162C}"/>
                    </a:ext>
                  </a:extLst>
                </p:cNvPr>
                <p:cNvSpPr/>
                <p:nvPr/>
              </p:nvSpPr>
              <p:spPr>
                <a:xfrm rot="-320847">
                  <a:off x="5504997" y="4158368"/>
                  <a:ext cx="1701730" cy="8572"/>
                </a:xfrm>
                <a:custGeom>
                  <a:avLst/>
                  <a:gdLst>
                    <a:gd name="connsiteX0" fmla="*/ 0 w 1701730"/>
                    <a:gd name="connsiteY0" fmla="*/ 0 h 8572"/>
                    <a:gd name="connsiteX1" fmla="*/ 1701730 w 1701730"/>
                    <a:gd name="connsiteY1" fmla="*/ 0 h 8572"/>
                    <a:gd name="connsiteX2" fmla="*/ 1701730 w 1701730"/>
                    <a:gd name="connsiteY2" fmla="*/ 8573 h 8572"/>
                    <a:gd name="connsiteX3" fmla="*/ 0 w 1701730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730" h="8572">
                      <a:moveTo>
                        <a:pt x="0" y="0"/>
                      </a:moveTo>
                      <a:lnTo>
                        <a:pt x="1701730" y="0"/>
                      </a:lnTo>
                      <a:lnTo>
                        <a:pt x="1701730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5" name="شكل حر: شكل 1064">
                  <a:extLst>
                    <a:ext uri="{FF2B5EF4-FFF2-40B4-BE49-F238E27FC236}">
                      <a16:creationId xmlns:a16="http://schemas.microsoft.com/office/drawing/2014/main" id="{641FBD56-5181-4377-B5F9-B4FB4F9E0EA5}"/>
                    </a:ext>
                  </a:extLst>
                </p:cNvPr>
                <p:cNvSpPr/>
                <p:nvPr/>
              </p:nvSpPr>
              <p:spPr>
                <a:xfrm rot="-319478">
                  <a:off x="5516832" y="4285418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6" name="شكل حر: شكل 1065">
                  <a:extLst>
                    <a:ext uri="{FF2B5EF4-FFF2-40B4-BE49-F238E27FC236}">
                      <a16:creationId xmlns:a16="http://schemas.microsoft.com/office/drawing/2014/main" id="{582DD49B-0E59-4074-840A-D721EDA2491B}"/>
                    </a:ext>
                  </a:extLst>
                </p:cNvPr>
                <p:cNvSpPr/>
                <p:nvPr/>
              </p:nvSpPr>
              <p:spPr>
                <a:xfrm rot="-319478">
                  <a:off x="5528754" y="4412721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7" name="شكل حر: شكل 1066">
                  <a:extLst>
                    <a:ext uri="{FF2B5EF4-FFF2-40B4-BE49-F238E27FC236}">
                      <a16:creationId xmlns:a16="http://schemas.microsoft.com/office/drawing/2014/main" id="{E846A082-F451-4C27-BBDA-F4B989519B08}"/>
                    </a:ext>
                  </a:extLst>
                </p:cNvPr>
                <p:cNvSpPr/>
                <p:nvPr/>
              </p:nvSpPr>
              <p:spPr>
                <a:xfrm rot="-319135">
                  <a:off x="5540657" y="4539978"/>
                  <a:ext cx="1701651" cy="8572"/>
                </a:xfrm>
                <a:custGeom>
                  <a:avLst/>
                  <a:gdLst>
                    <a:gd name="connsiteX0" fmla="*/ 0 w 1701651"/>
                    <a:gd name="connsiteY0" fmla="*/ 0 h 8572"/>
                    <a:gd name="connsiteX1" fmla="*/ 1701651 w 1701651"/>
                    <a:gd name="connsiteY1" fmla="*/ 0 h 8572"/>
                    <a:gd name="connsiteX2" fmla="*/ 1701651 w 1701651"/>
                    <a:gd name="connsiteY2" fmla="*/ 8573 h 8572"/>
                    <a:gd name="connsiteX3" fmla="*/ 0 w 170165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51" h="8572">
                      <a:moveTo>
                        <a:pt x="0" y="0"/>
                      </a:moveTo>
                      <a:lnTo>
                        <a:pt x="1701651" y="0"/>
                      </a:lnTo>
                      <a:lnTo>
                        <a:pt x="170165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068" name="شكل حر: شكل 1067">
                  <a:extLst>
                    <a:ext uri="{FF2B5EF4-FFF2-40B4-BE49-F238E27FC236}">
                      <a16:creationId xmlns:a16="http://schemas.microsoft.com/office/drawing/2014/main" id="{0A9D16B2-318F-4769-BF00-AA7768BB1523}"/>
                    </a:ext>
                  </a:extLst>
                </p:cNvPr>
                <p:cNvSpPr/>
                <p:nvPr/>
              </p:nvSpPr>
              <p:spPr>
                <a:xfrm rot="-319478">
                  <a:off x="5552600" y="4667327"/>
                  <a:ext cx="1701667" cy="8572"/>
                </a:xfrm>
                <a:custGeom>
                  <a:avLst/>
                  <a:gdLst>
                    <a:gd name="connsiteX0" fmla="*/ 0 w 1701667"/>
                    <a:gd name="connsiteY0" fmla="*/ 0 h 8572"/>
                    <a:gd name="connsiteX1" fmla="*/ 1701667 w 1701667"/>
                    <a:gd name="connsiteY1" fmla="*/ 0 h 8572"/>
                    <a:gd name="connsiteX2" fmla="*/ 1701667 w 1701667"/>
                    <a:gd name="connsiteY2" fmla="*/ 8573 h 8572"/>
                    <a:gd name="connsiteX3" fmla="*/ 0 w 1701667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67" h="8572">
                      <a:moveTo>
                        <a:pt x="0" y="0"/>
                      </a:moveTo>
                      <a:lnTo>
                        <a:pt x="1701667" y="0"/>
                      </a:lnTo>
                      <a:lnTo>
                        <a:pt x="1701667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  <p:grpSp>
          <p:nvGrpSpPr>
            <p:cNvPr id="1069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5059629" y="628602"/>
              <a:ext cx="4576257" cy="3240405"/>
              <a:chOff x="5059629" y="628602"/>
              <a:chExt cx="4576257" cy="3240405"/>
            </a:xfrm>
          </p:grpSpPr>
          <p:sp>
            <p:nvSpPr>
              <p:cNvPr id="1070" name="شكل حر: شكل 1069">
                <a:extLst>
                  <a:ext uri="{FF2B5EF4-FFF2-40B4-BE49-F238E27FC236}">
                    <a16:creationId xmlns:a16="http://schemas.microsoft.com/office/drawing/2014/main" id="{DA58A079-ACBB-4A15-97DE-F50CAD7DC13F}"/>
                  </a:ext>
                </a:extLst>
              </p:cNvPr>
              <p:cNvSpPr/>
              <p:nvPr/>
            </p:nvSpPr>
            <p:spPr>
              <a:xfrm>
                <a:off x="5059629" y="662892"/>
                <a:ext cx="4486160" cy="3206115"/>
              </a:xfrm>
              <a:custGeom>
                <a:avLst/>
                <a:gdLst>
                  <a:gd name="connsiteX0" fmla="*/ 4403351 w 4486160"/>
                  <a:gd name="connsiteY0" fmla="*/ 0 h 3206115"/>
                  <a:gd name="connsiteX1" fmla="*/ 2248910 w 4486160"/>
                  <a:gd name="connsiteY1" fmla="*/ 0 h 3206115"/>
                  <a:gd name="connsiteX2" fmla="*/ 2243166 w 4486160"/>
                  <a:gd name="connsiteY2" fmla="*/ 257 h 3206115"/>
                  <a:gd name="connsiteX3" fmla="*/ 2237422 w 4486160"/>
                  <a:gd name="connsiteY3" fmla="*/ 0 h 3206115"/>
                  <a:gd name="connsiteX4" fmla="*/ 82896 w 4486160"/>
                  <a:gd name="connsiteY4" fmla="*/ 0 h 3206115"/>
                  <a:gd name="connsiteX5" fmla="*/ 0 w 4486160"/>
                  <a:gd name="connsiteY5" fmla="*/ 82896 h 3206115"/>
                  <a:gd name="connsiteX6" fmla="*/ 0 w 4486160"/>
                  <a:gd name="connsiteY6" fmla="*/ 3123219 h 3206115"/>
                  <a:gd name="connsiteX7" fmla="*/ 82896 w 4486160"/>
                  <a:gd name="connsiteY7" fmla="*/ 3206115 h 3206115"/>
                  <a:gd name="connsiteX8" fmla="*/ 2237337 w 4486160"/>
                  <a:gd name="connsiteY8" fmla="*/ 3206115 h 3206115"/>
                  <a:gd name="connsiteX9" fmla="*/ 2243080 w 4486160"/>
                  <a:gd name="connsiteY9" fmla="*/ 3205858 h 3206115"/>
                  <a:gd name="connsiteX10" fmla="*/ 2248824 w 4486160"/>
                  <a:gd name="connsiteY10" fmla="*/ 3206115 h 3206115"/>
                  <a:gd name="connsiteX11" fmla="*/ 4403265 w 4486160"/>
                  <a:gd name="connsiteY11" fmla="*/ 3206115 h 3206115"/>
                  <a:gd name="connsiteX12" fmla="*/ 4486161 w 4486160"/>
                  <a:gd name="connsiteY12" fmla="*/ 3123219 h 3206115"/>
                  <a:gd name="connsiteX13" fmla="*/ 4486161 w 4486160"/>
                  <a:gd name="connsiteY13" fmla="*/ 82896 h 3206115"/>
                  <a:gd name="connsiteX14" fmla="*/ 4403351 w 4486160"/>
                  <a:gd name="connsiteY14" fmla="*/ 0 h 320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486160" h="3206115">
                    <a:moveTo>
                      <a:pt x="4403351" y="0"/>
                    </a:moveTo>
                    <a:lnTo>
                      <a:pt x="2248910" y="0"/>
                    </a:lnTo>
                    <a:cubicBezTo>
                      <a:pt x="2246938" y="0"/>
                      <a:pt x="2245052" y="171"/>
                      <a:pt x="2243166" y="257"/>
                    </a:cubicBezTo>
                    <a:cubicBezTo>
                      <a:pt x="2241280" y="86"/>
                      <a:pt x="2239308" y="0"/>
                      <a:pt x="2237422" y="0"/>
                    </a:cubicBezTo>
                    <a:lnTo>
                      <a:pt x="82896" y="0"/>
                    </a:lnTo>
                    <a:cubicBezTo>
                      <a:pt x="37119" y="0"/>
                      <a:pt x="0" y="37119"/>
                      <a:pt x="0" y="82896"/>
                    </a:cubicBezTo>
                    <a:lnTo>
                      <a:pt x="0" y="3123219"/>
                    </a:lnTo>
                    <a:cubicBezTo>
                      <a:pt x="0" y="3168996"/>
                      <a:pt x="37119" y="3206115"/>
                      <a:pt x="82896" y="3206115"/>
                    </a:cubicBezTo>
                    <a:lnTo>
                      <a:pt x="2237337" y="3206115"/>
                    </a:lnTo>
                    <a:cubicBezTo>
                      <a:pt x="2239308" y="3206115"/>
                      <a:pt x="2241194" y="3205944"/>
                      <a:pt x="2243080" y="3205858"/>
                    </a:cubicBezTo>
                    <a:cubicBezTo>
                      <a:pt x="2244966" y="3206029"/>
                      <a:pt x="2246938" y="3206115"/>
                      <a:pt x="2248824" y="3206115"/>
                    </a:cubicBezTo>
                    <a:lnTo>
                      <a:pt x="4403265" y="3206115"/>
                    </a:lnTo>
                    <a:cubicBezTo>
                      <a:pt x="4449042" y="3206115"/>
                      <a:pt x="4486161" y="3168996"/>
                      <a:pt x="4486161" y="3123219"/>
                    </a:cubicBezTo>
                    <a:lnTo>
                      <a:pt x="4486161" y="82896"/>
                    </a:lnTo>
                    <a:cubicBezTo>
                      <a:pt x="4486247" y="37119"/>
                      <a:pt x="4449128" y="0"/>
                      <a:pt x="4403351" y="0"/>
                    </a:cubicBezTo>
                    <a:close/>
                  </a:path>
                </a:pathLst>
              </a:custGeom>
              <a:solidFill>
                <a:srgbClr val="D8D0BB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071" name="شكل حر: شكل 1070">
                <a:extLst>
                  <a:ext uri="{FF2B5EF4-FFF2-40B4-BE49-F238E27FC236}">
                    <a16:creationId xmlns:a16="http://schemas.microsoft.com/office/drawing/2014/main" id="{725C1407-8207-4D15-AFA9-ADE3461012F6}"/>
                  </a:ext>
                </a:extLst>
              </p:cNvPr>
              <p:cNvSpPr/>
              <p:nvPr/>
            </p:nvSpPr>
            <p:spPr>
              <a:xfrm>
                <a:off x="7255646" y="628602"/>
                <a:ext cx="2320232" cy="3206115"/>
              </a:xfrm>
              <a:custGeom>
                <a:avLst/>
                <a:gdLst>
                  <a:gd name="connsiteX0" fmla="*/ 2237337 w 2320232"/>
                  <a:gd name="connsiteY0" fmla="*/ 3206115 h 3206115"/>
                  <a:gd name="connsiteX1" fmla="*/ 82896 w 2320232"/>
                  <a:gd name="connsiteY1" fmla="*/ 3206115 h 3206115"/>
                  <a:gd name="connsiteX2" fmla="*/ 0 w 2320232"/>
                  <a:gd name="connsiteY2" fmla="*/ 3123219 h 3206115"/>
                  <a:gd name="connsiteX3" fmla="*/ 0 w 2320232"/>
                  <a:gd name="connsiteY3" fmla="*/ 82896 h 3206115"/>
                  <a:gd name="connsiteX4" fmla="*/ 82896 w 2320232"/>
                  <a:gd name="connsiteY4" fmla="*/ 0 h 3206115"/>
                  <a:gd name="connsiteX5" fmla="*/ 2237337 w 2320232"/>
                  <a:gd name="connsiteY5" fmla="*/ 0 h 3206115"/>
                  <a:gd name="connsiteX6" fmla="*/ 2320233 w 2320232"/>
                  <a:gd name="connsiteY6" fmla="*/ 82896 h 3206115"/>
                  <a:gd name="connsiteX7" fmla="*/ 2320233 w 2320232"/>
                  <a:gd name="connsiteY7" fmla="*/ 3123219 h 3206115"/>
                  <a:gd name="connsiteX8" fmla="*/ 2237337 w 2320232"/>
                  <a:gd name="connsiteY8" fmla="*/ 3206115 h 320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20232" h="3206115">
                    <a:moveTo>
                      <a:pt x="2237337" y="3206115"/>
                    </a:moveTo>
                    <a:lnTo>
                      <a:pt x="82896" y="3206115"/>
                    </a:lnTo>
                    <a:cubicBezTo>
                      <a:pt x="37119" y="3206115"/>
                      <a:pt x="0" y="3168996"/>
                      <a:pt x="0" y="3123219"/>
                    </a:cubicBezTo>
                    <a:lnTo>
                      <a:pt x="0" y="82896"/>
                    </a:lnTo>
                    <a:cubicBezTo>
                      <a:pt x="0" y="37119"/>
                      <a:pt x="37119" y="0"/>
                      <a:pt x="82896" y="0"/>
                    </a:cubicBezTo>
                    <a:lnTo>
                      <a:pt x="2237337" y="0"/>
                    </a:lnTo>
                    <a:cubicBezTo>
                      <a:pt x="2283114" y="0"/>
                      <a:pt x="2320233" y="37119"/>
                      <a:pt x="2320233" y="82896"/>
                    </a:cubicBezTo>
                    <a:lnTo>
                      <a:pt x="2320233" y="3123219"/>
                    </a:lnTo>
                    <a:cubicBezTo>
                      <a:pt x="2320233" y="3168996"/>
                      <a:pt x="2283114" y="3206115"/>
                      <a:pt x="2237337" y="3206115"/>
                    </a:cubicBezTo>
                    <a:close/>
                  </a:path>
                </a:pathLst>
              </a:custGeom>
              <a:solidFill>
                <a:srgbClr val="FC64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072" name="شكل حر: شكل 1071">
                <a:extLst>
                  <a:ext uri="{FF2B5EF4-FFF2-40B4-BE49-F238E27FC236}">
                    <a16:creationId xmlns:a16="http://schemas.microsoft.com/office/drawing/2014/main" id="{D65EBB5C-CEFF-4D3B-A4F6-B924212FC773}"/>
                  </a:ext>
                </a:extLst>
              </p:cNvPr>
              <p:cNvSpPr/>
              <p:nvPr/>
            </p:nvSpPr>
            <p:spPr>
              <a:xfrm>
                <a:off x="5089633" y="628602"/>
                <a:ext cx="2320232" cy="3206115"/>
              </a:xfrm>
              <a:custGeom>
                <a:avLst/>
                <a:gdLst>
                  <a:gd name="connsiteX0" fmla="*/ 2237337 w 2320232"/>
                  <a:gd name="connsiteY0" fmla="*/ 3206115 h 3206115"/>
                  <a:gd name="connsiteX1" fmla="*/ 82896 w 2320232"/>
                  <a:gd name="connsiteY1" fmla="*/ 3206115 h 3206115"/>
                  <a:gd name="connsiteX2" fmla="*/ 0 w 2320232"/>
                  <a:gd name="connsiteY2" fmla="*/ 3123219 h 3206115"/>
                  <a:gd name="connsiteX3" fmla="*/ 0 w 2320232"/>
                  <a:gd name="connsiteY3" fmla="*/ 82896 h 3206115"/>
                  <a:gd name="connsiteX4" fmla="*/ 82896 w 2320232"/>
                  <a:gd name="connsiteY4" fmla="*/ 0 h 3206115"/>
                  <a:gd name="connsiteX5" fmla="*/ 2237337 w 2320232"/>
                  <a:gd name="connsiteY5" fmla="*/ 0 h 3206115"/>
                  <a:gd name="connsiteX6" fmla="*/ 2320233 w 2320232"/>
                  <a:gd name="connsiteY6" fmla="*/ 82896 h 3206115"/>
                  <a:gd name="connsiteX7" fmla="*/ 2320233 w 2320232"/>
                  <a:gd name="connsiteY7" fmla="*/ 3123219 h 3206115"/>
                  <a:gd name="connsiteX8" fmla="*/ 2237337 w 2320232"/>
                  <a:gd name="connsiteY8" fmla="*/ 3206115 h 320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20232" h="3206115">
                    <a:moveTo>
                      <a:pt x="2237337" y="3206115"/>
                    </a:moveTo>
                    <a:lnTo>
                      <a:pt x="82896" y="3206115"/>
                    </a:lnTo>
                    <a:cubicBezTo>
                      <a:pt x="37119" y="3206115"/>
                      <a:pt x="0" y="3168996"/>
                      <a:pt x="0" y="3123219"/>
                    </a:cubicBezTo>
                    <a:lnTo>
                      <a:pt x="0" y="82896"/>
                    </a:lnTo>
                    <a:cubicBezTo>
                      <a:pt x="0" y="37119"/>
                      <a:pt x="37119" y="0"/>
                      <a:pt x="82896" y="0"/>
                    </a:cubicBezTo>
                    <a:lnTo>
                      <a:pt x="2237337" y="0"/>
                    </a:lnTo>
                    <a:cubicBezTo>
                      <a:pt x="2283114" y="0"/>
                      <a:pt x="2320233" y="37119"/>
                      <a:pt x="2320233" y="82896"/>
                    </a:cubicBezTo>
                    <a:lnTo>
                      <a:pt x="2320233" y="3123219"/>
                    </a:lnTo>
                    <a:cubicBezTo>
                      <a:pt x="2320233" y="3168996"/>
                      <a:pt x="2283114" y="3206115"/>
                      <a:pt x="2237337" y="3206115"/>
                    </a:cubicBezTo>
                    <a:close/>
                  </a:path>
                </a:pathLst>
              </a:custGeom>
              <a:solidFill>
                <a:srgbClr val="FC64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073" name="شكل حر: شكل 1072">
                <a:extLst>
                  <a:ext uri="{FF2B5EF4-FFF2-40B4-BE49-F238E27FC236}">
                    <a16:creationId xmlns:a16="http://schemas.microsoft.com/office/drawing/2014/main" id="{DC50CC23-413E-4226-BF5D-0D2DFC5E54EF}"/>
                  </a:ext>
                </a:extLst>
              </p:cNvPr>
              <p:cNvSpPr/>
              <p:nvPr/>
            </p:nvSpPr>
            <p:spPr>
              <a:xfrm>
                <a:off x="7052735" y="628602"/>
                <a:ext cx="568613" cy="3205772"/>
              </a:xfrm>
              <a:custGeom>
                <a:avLst/>
                <a:gdLst>
                  <a:gd name="connsiteX0" fmla="*/ 0 w 568613"/>
                  <a:gd name="connsiteY0" fmla="*/ 0 h 3205772"/>
                  <a:gd name="connsiteX1" fmla="*/ 568614 w 568613"/>
                  <a:gd name="connsiteY1" fmla="*/ 0 h 3205772"/>
                  <a:gd name="connsiteX2" fmla="*/ 568614 w 568613"/>
                  <a:gd name="connsiteY2" fmla="*/ 3205772 h 3205772"/>
                  <a:gd name="connsiteX3" fmla="*/ 0 w 568613"/>
                  <a:gd name="connsiteY3" fmla="*/ 3205772 h 3205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8613" h="3205772">
                    <a:moveTo>
                      <a:pt x="0" y="0"/>
                    </a:moveTo>
                    <a:lnTo>
                      <a:pt x="568614" y="0"/>
                    </a:lnTo>
                    <a:lnTo>
                      <a:pt x="568614" y="3205772"/>
                    </a:lnTo>
                    <a:lnTo>
                      <a:pt x="0" y="3205772"/>
                    </a:lnTo>
                    <a:close/>
                  </a:path>
                </a:pathLst>
              </a:custGeom>
              <a:solidFill>
                <a:srgbClr val="D8D0BB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074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5208147" y="740730"/>
                <a:ext cx="2100348" cy="2981858"/>
                <a:chOff x="5208147" y="740730"/>
                <a:chExt cx="2100348" cy="2981858"/>
              </a:xfrm>
            </p:grpSpPr>
            <p:sp>
              <p:nvSpPr>
                <p:cNvPr id="1075" name="شكل حر: شكل 1074">
                  <a:extLst>
                    <a:ext uri="{FF2B5EF4-FFF2-40B4-BE49-F238E27FC236}">
                      <a16:creationId xmlns:a16="http://schemas.microsoft.com/office/drawing/2014/main" id="{524B6D24-4462-40B9-8D86-EC4D4B394C32}"/>
                    </a:ext>
                  </a:extLst>
                </p:cNvPr>
                <p:cNvSpPr/>
                <p:nvPr/>
              </p:nvSpPr>
              <p:spPr>
                <a:xfrm rot="-10800000">
                  <a:off x="5208147" y="740730"/>
                  <a:ext cx="2100348" cy="2981858"/>
                </a:xfrm>
                <a:custGeom>
                  <a:avLst/>
                  <a:gdLst>
                    <a:gd name="connsiteX0" fmla="*/ 0 w 2100348"/>
                    <a:gd name="connsiteY0" fmla="*/ 0 h 2981858"/>
                    <a:gd name="connsiteX1" fmla="*/ 2100348 w 2100348"/>
                    <a:gd name="connsiteY1" fmla="*/ 0 h 2981858"/>
                    <a:gd name="connsiteX2" fmla="*/ 2100348 w 2100348"/>
                    <a:gd name="connsiteY2" fmla="*/ 2981859 h 2981858"/>
                    <a:gd name="connsiteX3" fmla="*/ 0 w 2100348"/>
                    <a:gd name="connsiteY3" fmla="*/ 2981859 h 2981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100348" h="2981858">
                      <a:moveTo>
                        <a:pt x="0" y="0"/>
                      </a:moveTo>
                      <a:lnTo>
                        <a:pt x="2100348" y="0"/>
                      </a:lnTo>
                      <a:lnTo>
                        <a:pt x="2100348" y="2981859"/>
                      </a:lnTo>
                      <a:lnTo>
                        <a:pt x="0" y="2981859"/>
                      </a:lnTo>
                      <a:close/>
                    </a:path>
                  </a:pathLst>
                </a:custGeom>
                <a:solidFill>
                  <a:srgbClr val="F7F6F5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076" name="رسم 17">
                  <a:extLst>
                    <a:ext uri="{FF2B5EF4-FFF2-40B4-BE49-F238E27FC236}">
                      <a16:creationId xmlns:a16="http://schemas.microsoft.com/office/drawing/2014/main" id="{64B91450-2BD6-4C62-B2EA-8936F220BAA6}"/>
                    </a:ext>
                  </a:extLst>
                </p:cNvPr>
                <p:cNvGrpSpPr/>
                <p:nvPr/>
              </p:nvGrpSpPr>
              <p:grpSpPr>
                <a:xfrm>
                  <a:off x="7146347" y="864345"/>
                  <a:ext cx="98583" cy="2756058"/>
                  <a:chOff x="7146347" y="864345"/>
                  <a:chExt cx="98583" cy="2756058"/>
                </a:xfrm>
                <a:solidFill>
                  <a:srgbClr val="BD8864"/>
                </a:solidFill>
              </p:grpSpPr>
              <p:sp>
                <p:nvSpPr>
                  <p:cNvPr id="1077" name="شكل حر: شكل 1076">
                    <a:extLst>
                      <a:ext uri="{FF2B5EF4-FFF2-40B4-BE49-F238E27FC236}">
                        <a16:creationId xmlns:a16="http://schemas.microsoft.com/office/drawing/2014/main" id="{321FD3AC-69C2-4697-8D9A-FE19B75E3E50}"/>
                      </a:ext>
                    </a:extLst>
                  </p:cNvPr>
                  <p:cNvSpPr/>
                  <p:nvPr/>
                </p:nvSpPr>
                <p:spPr>
                  <a:xfrm>
                    <a:off x="7146347" y="864345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78" name="شكل حر: شكل 1077">
                    <a:extLst>
                      <a:ext uri="{FF2B5EF4-FFF2-40B4-BE49-F238E27FC236}">
                        <a16:creationId xmlns:a16="http://schemas.microsoft.com/office/drawing/2014/main" id="{3E7FF8BE-F3FC-41F0-A06E-AD88AC7473FC}"/>
                      </a:ext>
                    </a:extLst>
                  </p:cNvPr>
                  <p:cNvSpPr/>
                  <p:nvPr/>
                </p:nvSpPr>
                <p:spPr>
                  <a:xfrm>
                    <a:off x="7146347" y="1041539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79" name="شكل حر: شكل 1078">
                    <a:extLst>
                      <a:ext uri="{FF2B5EF4-FFF2-40B4-BE49-F238E27FC236}">
                        <a16:creationId xmlns:a16="http://schemas.microsoft.com/office/drawing/2014/main" id="{9AD8BA72-94DD-4EB3-9B89-C13A4319F871}"/>
                      </a:ext>
                    </a:extLst>
                  </p:cNvPr>
                  <p:cNvSpPr/>
                  <p:nvPr/>
                </p:nvSpPr>
                <p:spPr>
                  <a:xfrm>
                    <a:off x="7146347" y="1218647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0" name="شكل حر: شكل 1079">
                    <a:extLst>
                      <a:ext uri="{FF2B5EF4-FFF2-40B4-BE49-F238E27FC236}">
                        <a16:creationId xmlns:a16="http://schemas.microsoft.com/office/drawing/2014/main" id="{40AF1B4F-5B33-415F-AA43-72E0A19398DA}"/>
                      </a:ext>
                    </a:extLst>
                  </p:cNvPr>
                  <p:cNvSpPr/>
                  <p:nvPr/>
                </p:nvSpPr>
                <p:spPr>
                  <a:xfrm>
                    <a:off x="7146347" y="1395840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1" name="شكل حر: شكل 1080">
                    <a:extLst>
                      <a:ext uri="{FF2B5EF4-FFF2-40B4-BE49-F238E27FC236}">
                        <a16:creationId xmlns:a16="http://schemas.microsoft.com/office/drawing/2014/main" id="{573AB7A7-70AD-4550-BC69-B41506E2ED79}"/>
                      </a:ext>
                    </a:extLst>
                  </p:cNvPr>
                  <p:cNvSpPr/>
                  <p:nvPr/>
                </p:nvSpPr>
                <p:spPr>
                  <a:xfrm>
                    <a:off x="7146347" y="1573034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2" name="شكل حر: شكل 1081">
                    <a:extLst>
                      <a:ext uri="{FF2B5EF4-FFF2-40B4-BE49-F238E27FC236}">
                        <a16:creationId xmlns:a16="http://schemas.microsoft.com/office/drawing/2014/main" id="{F52FA89F-3253-474E-86BD-CD5C38F06E83}"/>
                      </a:ext>
                    </a:extLst>
                  </p:cNvPr>
                  <p:cNvSpPr/>
                  <p:nvPr/>
                </p:nvSpPr>
                <p:spPr>
                  <a:xfrm>
                    <a:off x="7146347" y="1750142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3" name="شكل حر: شكل 1082">
                    <a:extLst>
                      <a:ext uri="{FF2B5EF4-FFF2-40B4-BE49-F238E27FC236}">
                        <a16:creationId xmlns:a16="http://schemas.microsoft.com/office/drawing/2014/main" id="{078F17F1-DE8D-40A5-ADF2-8F675A0C0478}"/>
                      </a:ext>
                    </a:extLst>
                  </p:cNvPr>
                  <p:cNvSpPr/>
                  <p:nvPr/>
                </p:nvSpPr>
                <p:spPr>
                  <a:xfrm>
                    <a:off x="7146347" y="1927335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4" name="شكل حر: شكل 1083">
                    <a:extLst>
                      <a:ext uri="{FF2B5EF4-FFF2-40B4-BE49-F238E27FC236}">
                        <a16:creationId xmlns:a16="http://schemas.microsoft.com/office/drawing/2014/main" id="{AD35C6D4-EC2B-41C2-BA6A-1F936262B351}"/>
                      </a:ext>
                    </a:extLst>
                  </p:cNvPr>
                  <p:cNvSpPr/>
                  <p:nvPr/>
                </p:nvSpPr>
                <p:spPr>
                  <a:xfrm>
                    <a:off x="7146347" y="2104529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5" name="شكل حر: شكل 1084">
                    <a:extLst>
                      <a:ext uri="{FF2B5EF4-FFF2-40B4-BE49-F238E27FC236}">
                        <a16:creationId xmlns:a16="http://schemas.microsoft.com/office/drawing/2014/main" id="{38F1FFB2-42D3-4ACA-8267-5155FD648758}"/>
                      </a:ext>
                    </a:extLst>
                  </p:cNvPr>
                  <p:cNvSpPr/>
                  <p:nvPr/>
                </p:nvSpPr>
                <p:spPr>
                  <a:xfrm>
                    <a:off x="7146347" y="2281637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6" name="شكل حر: شكل 1085">
                    <a:extLst>
                      <a:ext uri="{FF2B5EF4-FFF2-40B4-BE49-F238E27FC236}">
                        <a16:creationId xmlns:a16="http://schemas.microsoft.com/office/drawing/2014/main" id="{8E9F3BA4-489F-4369-946B-EA26822E07D2}"/>
                      </a:ext>
                    </a:extLst>
                  </p:cNvPr>
                  <p:cNvSpPr/>
                  <p:nvPr/>
                </p:nvSpPr>
                <p:spPr>
                  <a:xfrm>
                    <a:off x="7146347" y="2458830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7" name="شكل حر: شكل 1086">
                    <a:extLst>
                      <a:ext uri="{FF2B5EF4-FFF2-40B4-BE49-F238E27FC236}">
                        <a16:creationId xmlns:a16="http://schemas.microsoft.com/office/drawing/2014/main" id="{B18E19EF-2ED5-4ECB-BA4B-B8669CC78856}"/>
                      </a:ext>
                    </a:extLst>
                  </p:cNvPr>
                  <p:cNvSpPr/>
                  <p:nvPr/>
                </p:nvSpPr>
                <p:spPr>
                  <a:xfrm>
                    <a:off x="7146347" y="2636024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8" name="شكل حر: شكل 1087">
                    <a:extLst>
                      <a:ext uri="{FF2B5EF4-FFF2-40B4-BE49-F238E27FC236}">
                        <a16:creationId xmlns:a16="http://schemas.microsoft.com/office/drawing/2014/main" id="{DA96C004-1EA9-4F1E-820E-70CC9F1833C4}"/>
                      </a:ext>
                    </a:extLst>
                  </p:cNvPr>
                  <p:cNvSpPr/>
                  <p:nvPr/>
                </p:nvSpPr>
                <p:spPr>
                  <a:xfrm>
                    <a:off x="7146347" y="2813132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89" name="شكل حر: شكل 1088">
                    <a:extLst>
                      <a:ext uri="{FF2B5EF4-FFF2-40B4-BE49-F238E27FC236}">
                        <a16:creationId xmlns:a16="http://schemas.microsoft.com/office/drawing/2014/main" id="{B51C15EA-F5B6-4C7C-941F-233B812ABCA8}"/>
                      </a:ext>
                    </a:extLst>
                  </p:cNvPr>
                  <p:cNvSpPr/>
                  <p:nvPr/>
                </p:nvSpPr>
                <p:spPr>
                  <a:xfrm>
                    <a:off x="7146347" y="2990325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0" name="شكل حر: شكل 1089">
                    <a:extLst>
                      <a:ext uri="{FF2B5EF4-FFF2-40B4-BE49-F238E27FC236}">
                        <a16:creationId xmlns:a16="http://schemas.microsoft.com/office/drawing/2014/main" id="{5783E4B3-0B86-4953-A1DF-0134207AB086}"/>
                      </a:ext>
                    </a:extLst>
                  </p:cNvPr>
                  <p:cNvSpPr/>
                  <p:nvPr/>
                </p:nvSpPr>
                <p:spPr>
                  <a:xfrm>
                    <a:off x="7146347" y="3167519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1" name="شكل حر: شكل 1090">
                    <a:extLst>
                      <a:ext uri="{FF2B5EF4-FFF2-40B4-BE49-F238E27FC236}">
                        <a16:creationId xmlns:a16="http://schemas.microsoft.com/office/drawing/2014/main" id="{8A20855B-8CAC-444C-8D46-D52F7CDF7665}"/>
                      </a:ext>
                    </a:extLst>
                  </p:cNvPr>
                  <p:cNvSpPr/>
                  <p:nvPr/>
                </p:nvSpPr>
                <p:spPr>
                  <a:xfrm>
                    <a:off x="7146347" y="3344627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2" name="شكل حر: شكل 1091">
                    <a:extLst>
                      <a:ext uri="{FF2B5EF4-FFF2-40B4-BE49-F238E27FC236}">
                        <a16:creationId xmlns:a16="http://schemas.microsoft.com/office/drawing/2014/main" id="{4802F982-3A7F-4502-8D9D-C507F61AC7F8}"/>
                      </a:ext>
                    </a:extLst>
                  </p:cNvPr>
                  <p:cNvSpPr/>
                  <p:nvPr/>
                </p:nvSpPr>
                <p:spPr>
                  <a:xfrm>
                    <a:off x="7146347" y="3521820"/>
                    <a:ext cx="98583" cy="98583"/>
                  </a:xfrm>
                  <a:custGeom>
                    <a:avLst/>
                    <a:gdLst>
                      <a:gd name="connsiteX0" fmla="*/ 98584 w 98583"/>
                      <a:gd name="connsiteY0" fmla="*/ 49292 h 98583"/>
                      <a:gd name="connsiteX1" fmla="*/ 49292 w 98583"/>
                      <a:gd name="connsiteY1" fmla="*/ 98584 h 98583"/>
                      <a:gd name="connsiteX2" fmla="*/ 0 w 98583"/>
                      <a:gd name="connsiteY2" fmla="*/ 49292 h 98583"/>
                      <a:gd name="connsiteX3" fmla="*/ 49292 w 98583"/>
                      <a:gd name="connsiteY3" fmla="*/ 0 h 98583"/>
                      <a:gd name="connsiteX4" fmla="*/ 98584 w 98583"/>
                      <a:gd name="connsiteY4" fmla="*/ 49292 h 98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583" h="98583">
                        <a:moveTo>
                          <a:pt x="98584" y="49292"/>
                        </a:moveTo>
                        <a:cubicBezTo>
                          <a:pt x="98584" y="76515"/>
                          <a:pt x="76515" y="98584"/>
                          <a:pt x="49292" y="98584"/>
                        </a:cubicBezTo>
                        <a:cubicBezTo>
                          <a:pt x="22069" y="98584"/>
                          <a:pt x="0" y="76515"/>
                          <a:pt x="0" y="49292"/>
                        </a:cubicBezTo>
                        <a:cubicBezTo>
                          <a:pt x="0" y="22069"/>
                          <a:pt x="22069" y="0"/>
                          <a:pt x="49292" y="0"/>
                        </a:cubicBezTo>
                        <a:cubicBezTo>
                          <a:pt x="76515" y="0"/>
                          <a:pt x="98584" y="22069"/>
                          <a:pt x="98584" y="49292"/>
                        </a:cubicBezTo>
                        <a:close/>
                      </a:path>
                    </a:pathLst>
                  </a:custGeom>
                  <a:solidFill>
                    <a:srgbClr val="BD8864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grpSp>
              <p:nvGrpSpPr>
                <p:cNvPr id="1093" name="رسم 17">
                  <a:extLst>
                    <a:ext uri="{FF2B5EF4-FFF2-40B4-BE49-F238E27FC236}">
                      <a16:creationId xmlns:a16="http://schemas.microsoft.com/office/drawing/2014/main" id="{64B91450-2BD6-4C62-B2EA-8936F220BAA6}"/>
                    </a:ext>
                  </a:extLst>
                </p:cNvPr>
                <p:cNvGrpSpPr/>
                <p:nvPr/>
              </p:nvGrpSpPr>
              <p:grpSpPr>
                <a:xfrm>
                  <a:off x="5351094" y="975788"/>
                  <a:ext cx="1701641" cy="2565320"/>
                  <a:chOff x="5351094" y="975788"/>
                  <a:chExt cx="1701641" cy="2565320"/>
                </a:xfrm>
                <a:solidFill>
                  <a:srgbClr val="D8D0BB"/>
                </a:solidFill>
              </p:grpSpPr>
              <p:sp>
                <p:nvSpPr>
                  <p:cNvPr id="1094" name="شكل حر: شكل 1093">
                    <a:extLst>
                      <a:ext uri="{FF2B5EF4-FFF2-40B4-BE49-F238E27FC236}">
                        <a16:creationId xmlns:a16="http://schemas.microsoft.com/office/drawing/2014/main" id="{FDF9CC2E-19F0-45EA-B654-14B569A4D871}"/>
                      </a:ext>
                    </a:extLst>
                  </p:cNvPr>
                  <p:cNvSpPr/>
                  <p:nvPr/>
                </p:nvSpPr>
                <p:spPr>
                  <a:xfrm>
                    <a:off x="5351094" y="975788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5" name="شكل حر: شكل 1094">
                    <a:extLst>
                      <a:ext uri="{FF2B5EF4-FFF2-40B4-BE49-F238E27FC236}">
                        <a16:creationId xmlns:a16="http://schemas.microsoft.com/office/drawing/2014/main" id="{FA622DD5-D53F-4A65-81D8-CB5F41059FB1}"/>
                      </a:ext>
                    </a:extLst>
                  </p:cNvPr>
                  <p:cNvSpPr/>
                  <p:nvPr/>
                </p:nvSpPr>
                <p:spPr>
                  <a:xfrm>
                    <a:off x="5351094" y="1103604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6" name="شكل حر: شكل 1095">
                    <a:extLst>
                      <a:ext uri="{FF2B5EF4-FFF2-40B4-BE49-F238E27FC236}">
                        <a16:creationId xmlns:a16="http://schemas.microsoft.com/office/drawing/2014/main" id="{EDD83F17-2A59-4797-B6CB-669470EE3368}"/>
                      </a:ext>
                    </a:extLst>
                  </p:cNvPr>
                  <p:cNvSpPr/>
                  <p:nvPr/>
                </p:nvSpPr>
                <p:spPr>
                  <a:xfrm>
                    <a:off x="5351094" y="1231505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7" name="شكل حر: شكل 1096">
                    <a:extLst>
                      <a:ext uri="{FF2B5EF4-FFF2-40B4-BE49-F238E27FC236}">
                        <a16:creationId xmlns:a16="http://schemas.microsoft.com/office/drawing/2014/main" id="{0BAF5290-BCE9-4106-A414-33EE44F733FD}"/>
                      </a:ext>
                    </a:extLst>
                  </p:cNvPr>
                  <p:cNvSpPr/>
                  <p:nvPr/>
                </p:nvSpPr>
                <p:spPr>
                  <a:xfrm>
                    <a:off x="5351094" y="1359321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8" name="شكل حر: شكل 1097">
                    <a:extLst>
                      <a:ext uri="{FF2B5EF4-FFF2-40B4-BE49-F238E27FC236}">
                        <a16:creationId xmlns:a16="http://schemas.microsoft.com/office/drawing/2014/main" id="{720660C8-B54B-40F2-8FCE-F5D73EF205CB}"/>
                      </a:ext>
                    </a:extLst>
                  </p:cNvPr>
                  <p:cNvSpPr/>
                  <p:nvPr/>
                </p:nvSpPr>
                <p:spPr>
                  <a:xfrm>
                    <a:off x="5351094" y="1487137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099" name="شكل حر: شكل 1098">
                    <a:extLst>
                      <a:ext uri="{FF2B5EF4-FFF2-40B4-BE49-F238E27FC236}">
                        <a16:creationId xmlns:a16="http://schemas.microsoft.com/office/drawing/2014/main" id="{D5311CA5-B72E-4AD5-B56C-0E8213B9251C}"/>
                      </a:ext>
                    </a:extLst>
                  </p:cNvPr>
                  <p:cNvSpPr/>
                  <p:nvPr/>
                </p:nvSpPr>
                <p:spPr>
                  <a:xfrm>
                    <a:off x="5351094" y="1614953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0" name="شكل حر: شكل 1099">
                    <a:extLst>
                      <a:ext uri="{FF2B5EF4-FFF2-40B4-BE49-F238E27FC236}">
                        <a16:creationId xmlns:a16="http://schemas.microsoft.com/office/drawing/2014/main" id="{9FF63EA3-22A8-4B5B-81D9-F787BE42EE6C}"/>
                      </a:ext>
                    </a:extLst>
                  </p:cNvPr>
                  <p:cNvSpPr/>
                  <p:nvPr/>
                </p:nvSpPr>
                <p:spPr>
                  <a:xfrm>
                    <a:off x="5351094" y="1742855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1" name="شكل حر: شكل 1100">
                    <a:extLst>
                      <a:ext uri="{FF2B5EF4-FFF2-40B4-BE49-F238E27FC236}">
                        <a16:creationId xmlns:a16="http://schemas.microsoft.com/office/drawing/2014/main" id="{611FC20D-9804-4A4D-A6C6-A1D0C199083D}"/>
                      </a:ext>
                    </a:extLst>
                  </p:cNvPr>
                  <p:cNvSpPr/>
                  <p:nvPr/>
                </p:nvSpPr>
                <p:spPr>
                  <a:xfrm>
                    <a:off x="5351094" y="1870671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2" name="شكل حر: شكل 1101">
                    <a:extLst>
                      <a:ext uri="{FF2B5EF4-FFF2-40B4-BE49-F238E27FC236}">
                        <a16:creationId xmlns:a16="http://schemas.microsoft.com/office/drawing/2014/main" id="{2F822319-AA7D-4619-939B-44EA9E9D34C2}"/>
                      </a:ext>
                    </a:extLst>
                  </p:cNvPr>
                  <p:cNvSpPr/>
                  <p:nvPr/>
                </p:nvSpPr>
                <p:spPr>
                  <a:xfrm>
                    <a:off x="5351094" y="1998487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3" name="شكل حر: شكل 1102">
                    <a:extLst>
                      <a:ext uri="{FF2B5EF4-FFF2-40B4-BE49-F238E27FC236}">
                        <a16:creationId xmlns:a16="http://schemas.microsoft.com/office/drawing/2014/main" id="{94E480AF-96A4-412E-A2C9-47B2FD4AACB4}"/>
                      </a:ext>
                    </a:extLst>
                  </p:cNvPr>
                  <p:cNvSpPr/>
                  <p:nvPr/>
                </p:nvSpPr>
                <p:spPr>
                  <a:xfrm>
                    <a:off x="5351094" y="2126303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4" name="شكل حر: شكل 1103">
                    <a:extLst>
                      <a:ext uri="{FF2B5EF4-FFF2-40B4-BE49-F238E27FC236}">
                        <a16:creationId xmlns:a16="http://schemas.microsoft.com/office/drawing/2014/main" id="{0A1C755A-313D-45C7-9209-DEA9989A5B31}"/>
                      </a:ext>
                    </a:extLst>
                  </p:cNvPr>
                  <p:cNvSpPr/>
                  <p:nvPr/>
                </p:nvSpPr>
                <p:spPr>
                  <a:xfrm>
                    <a:off x="5351094" y="2254205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5" name="شكل حر: شكل 1104">
                    <a:extLst>
                      <a:ext uri="{FF2B5EF4-FFF2-40B4-BE49-F238E27FC236}">
                        <a16:creationId xmlns:a16="http://schemas.microsoft.com/office/drawing/2014/main" id="{310F2344-A7D2-483A-8C94-EEFB2F8E3F1F}"/>
                      </a:ext>
                    </a:extLst>
                  </p:cNvPr>
                  <p:cNvSpPr/>
                  <p:nvPr/>
                </p:nvSpPr>
                <p:spPr>
                  <a:xfrm>
                    <a:off x="5351094" y="2382021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6" name="شكل حر: شكل 1105">
                    <a:extLst>
                      <a:ext uri="{FF2B5EF4-FFF2-40B4-BE49-F238E27FC236}">
                        <a16:creationId xmlns:a16="http://schemas.microsoft.com/office/drawing/2014/main" id="{55C717DC-77B6-4A42-BA18-2C3324A86639}"/>
                      </a:ext>
                    </a:extLst>
                  </p:cNvPr>
                  <p:cNvSpPr/>
                  <p:nvPr/>
                </p:nvSpPr>
                <p:spPr>
                  <a:xfrm>
                    <a:off x="5351094" y="2509837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7" name="شكل حر: شكل 1106">
                    <a:extLst>
                      <a:ext uri="{FF2B5EF4-FFF2-40B4-BE49-F238E27FC236}">
                        <a16:creationId xmlns:a16="http://schemas.microsoft.com/office/drawing/2014/main" id="{92F3B02C-91EC-4BD6-9222-40039AF7E856}"/>
                      </a:ext>
                    </a:extLst>
                  </p:cNvPr>
                  <p:cNvSpPr/>
                  <p:nvPr/>
                </p:nvSpPr>
                <p:spPr>
                  <a:xfrm>
                    <a:off x="5351094" y="2637653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8" name="شكل حر: شكل 1107">
                    <a:extLst>
                      <a:ext uri="{FF2B5EF4-FFF2-40B4-BE49-F238E27FC236}">
                        <a16:creationId xmlns:a16="http://schemas.microsoft.com/office/drawing/2014/main" id="{E740F27C-E4F5-4554-AA5D-910B9682644E}"/>
                      </a:ext>
                    </a:extLst>
                  </p:cNvPr>
                  <p:cNvSpPr/>
                  <p:nvPr/>
                </p:nvSpPr>
                <p:spPr>
                  <a:xfrm>
                    <a:off x="5351094" y="2765469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09" name="شكل حر: شكل 1108">
                    <a:extLst>
                      <a:ext uri="{FF2B5EF4-FFF2-40B4-BE49-F238E27FC236}">
                        <a16:creationId xmlns:a16="http://schemas.microsoft.com/office/drawing/2014/main" id="{E71ED089-42B1-4ED0-A49A-880506D44C9D}"/>
                      </a:ext>
                    </a:extLst>
                  </p:cNvPr>
                  <p:cNvSpPr/>
                  <p:nvPr/>
                </p:nvSpPr>
                <p:spPr>
                  <a:xfrm>
                    <a:off x="5351094" y="2893370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10" name="شكل حر: شكل 1109">
                    <a:extLst>
                      <a:ext uri="{FF2B5EF4-FFF2-40B4-BE49-F238E27FC236}">
                        <a16:creationId xmlns:a16="http://schemas.microsoft.com/office/drawing/2014/main" id="{139FF41F-F03D-4EA4-94E3-E0741902E3C4}"/>
                      </a:ext>
                    </a:extLst>
                  </p:cNvPr>
                  <p:cNvSpPr/>
                  <p:nvPr/>
                </p:nvSpPr>
                <p:spPr>
                  <a:xfrm>
                    <a:off x="5351094" y="3021186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11" name="شكل حر: شكل 1110">
                    <a:extLst>
                      <a:ext uri="{FF2B5EF4-FFF2-40B4-BE49-F238E27FC236}">
                        <a16:creationId xmlns:a16="http://schemas.microsoft.com/office/drawing/2014/main" id="{1A3EC8C1-7DD4-479F-83AE-64575E72DCD4}"/>
                      </a:ext>
                    </a:extLst>
                  </p:cNvPr>
                  <p:cNvSpPr/>
                  <p:nvPr/>
                </p:nvSpPr>
                <p:spPr>
                  <a:xfrm>
                    <a:off x="5351094" y="3149002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12" name="شكل حر: شكل 1111">
                    <a:extLst>
                      <a:ext uri="{FF2B5EF4-FFF2-40B4-BE49-F238E27FC236}">
                        <a16:creationId xmlns:a16="http://schemas.microsoft.com/office/drawing/2014/main" id="{8CE93DE4-F78D-427C-985C-4E8DBBB37122}"/>
                      </a:ext>
                    </a:extLst>
                  </p:cNvPr>
                  <p:cNvSpPr/>
                  <p:nvPr/>
                </p:nvSpPr>
                <p:spPr>
                  <a:xfrm>
                    <a:off x="5351094" y="3276818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13" name="شكل حر: شكل 1112">
                    <a:extLst>
                      <a:ext uri="{FF2B5EF4-FFF2-40B4-BE49-F238E27FC236}">
                        <a16:creationId xmlns:a16="http://schemas.microsoft.com/office/drawing/2014/main" id="{9531E65B-53E5-492C-94E8-C7EE28B373CF}"/>
                      </a:ext>
                    </a:extLst>
                  </p:cNvPr>
                  <p:cNvSpPr/>
                  <p:nvPr/>
                </p:nvSpPr>
                <p:spPr>
                  <a:xfrm>
                    <a:off x="5351094" y="3404720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2 h 8572"/>
                      <a:gd name="connsiteX3" fmla="*/ 0 w 1701641"/>
                      <a:gd name="connsiteY3" fmla="*/ 8572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2"/>
                        </a:lnTo>
                        <a:lnTo>
                          <a:pt x="0" y="8572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114" name="شكل حر: شكل 1113">
                    <a:extLst>
                      <a:ext uri="{FF2B5EF4-FFF2-40B4-BE49-F238E27FC236}">
                        <a16:creationId xmlns:a16="http://schemas.microsoft.com/office/drawing/2014/main" id="{8054C765-F8FB-420A-A449-5D418D6470A9}"/>
                      </a:ext>
                    </a:extLst>
                  </p:cNvPr>
                  <p:cNvSpPr/>
                  <p:nvPr/>
                </p:nvSpPr>
                <p:spPr>
                  <a:xfrm>
                    <a:off x="5351094" y="3532536"/>
                    <a:ext cx="1701641" cy="8572"/>
                  </a:xfrm>
                  <a:custGeom>
                    <a:avLst/>
                    <a:gdLst>
                      <a:gd name="connsiteX0" fmla="*/ 0 w 1701641"/>
                      <a:gd name="connsiteY0" fmla="*/ 0 h 8572"/>
                      <a:gd name="connsiteX1" fmla="*/ 1701641 w 1701641"/>
                      <a:gd name="connsiteY1" fmla="*/ 0 h 8572"/>
                      <a:gd name="connsiteX2" fmla="*/ 1701641 w 1701641"/>
                      <a:gd name="connsiteY2" fmla="*/ 8573 h 8572"/>
                      <a:gd name="connsiteX3" fmla="*/ 0 w 1701641"/>
                      <a:gd name="connsiteY3" fmla="*/ 8573 h 8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01641" h="8572">
                        <a:moveTo>
                          <a:pt x="0" y="0"/>
                        </a:moveTo>
                        <a:lnTo>
                          <a:pt x="1701641" y="0"/>
                        </a:lnTo>
                        <a:lnTo>
                          <a:pt x="1701641" y="8573"/>
                        </a:lnTo>
                        <a:lnTo>
                          <a:pt x="0" y="8573"/>
                        </a:lnTo>
                        <a:close/>
                      </a:path>
                    </a:pathLst>
                  </a:custGeom>
                  <a:solidFill>
                    <a:srgbClr val="D8D0BB"/>
                  </a:solidFill>
                  <a:ln w="8572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sp>
            <p:nvSpPr>
              <p:cNvPr id="1115" name="شكل حر: شكل 1114">
                <a:extLst>
                  <a:ext uri="{FF2B5EF4-FFF2-40B4-BE49-F238E27FC236}">
                    <a16:creationId xmlns:a16="http://schemas.microsoft.com/office/drawing/2014/main" id="{0B213C81-13EC-432B-A3E1-2FE2D5655F0A}"/>
                  </a:ext>
                </a:extLst>
              </p:cNvPr>
              <p:cNvSpPr/>
              <p:nvPr/>
            </p:nvSpPr>
            <p:spPr>
              <a:xfrm>
                <a:off x="7365631" y="740730"/>
                <a:ext cx="2100348" cy="2981858"/>
              </a:xfrm>
              <a:custGeom>
                <a:avLst/>
                <a:gdLst>
                  <a:gd name="connsiteX0" fmla="*/ 0 w 2100348"/>
                  <a:gd name="connsiteY0" fmla="*/ 0 h 2981858"/>
                  <a:gd name="connsiteX1" fmla="*/ 2100348 w 2100348"/>
                  <a:gd name="connsiteY1" fmla="*/ 0 h 2981858"/>
                  <a:gd name="connsiteX2" fmla="*/ 2100348 w 2100348"/>
                  <a:gd name="connsiteY2" fmla="*/ 2981859 h 2981858"/>
                  <a:gd name="connsiteX3" fmla="*/ 0 w 2100348"/>
                  <a:gd name="connsiteY3" fmla="*/ 2981859 h 2981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0348" h="2981858">
                    <a:moveTo>
                      <a:pt x="0" y="0"/>
                    </a:moveTo>
                    <a:lnTo>
                      <a:pt x="2100348" y="0"/>
                    </a:lnTo>
                    <a:lnTo>
                      <a:pt x="2100348" y="2981859"/>
                    </a:lnTo>
                    <a:lnTo>
                      <a:pt x="0" y="2981859"/>
                    </a:lnTo>
                    <a:close/>
                  </a:path>
                </a:pathLst>
              </a:custGeom>
              <a:solidFill>
                <a:srgbClr val="F7F6F5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116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7429154" y="864345"/>
                <a:ext cx="98583" cy="2756058"/>
                <a:chOff x="7429154" y="864345"/>
                <a:chExt cx="98583" cy="2756058"/>
              </a:xfrm>
              <a:solidFill>
                <a:srgbClr val="BD8864"/>
              </a:solidFill>
            </p:grpSpPr>
            <p:sp>
              <p:nvSpPr>
                <p:cNvPr id="1117" name="شكل حر: شكل 1116">
                  <a:extLst>
                    <a:ext uri="{FF2B5EF4-FFF2-40B4-BE49-F238E27FC236}">
                      <a16:creationId xmlns:a16="http://schemas.microsoft.com/office/drawing/2014/main" id="{D533DF2C-4163-4E7B-89CB-DB93FA5652EB}"/>
                    </a:ext>
                  </a:extLst>
                </p:cNvPr>
                <p:cNvSpPr/>
                <p:nvPr/>
              </p:nvSpPr>
              <p:spPr>
                <a:xfrm>
                  <a:off x="7429154" y="864345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18" name="شكل حر: شكل 1117">
                  <a:extLst>
                    <a:ext uri="{FF2B5EF4-FFF2-40B4-BE49-F238E27FC236}">
                      <a16:creationId xmlns:a16="http://schemas.microsoft.com/office/drawing/2014/main" id="{727B85BA-F7E3-4817-B71C-1CF27831E909}"/>
                    </a:ext>
                  </a:extLst>
                </p:cNvPr>
                <p:cNvSpPr/>
                <p:nvPr/>
              </p:nvSpPr>
              <p:spPr>
                <a:xfrm>
                  <a:off x="7429154" y="1041539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19" name="شكل حر: شكل 1118">
                  <a:extLst>
                    <a:ext uri="{FF2B5EF4-FFF2-40B4-BE49-F238E27FC236}">
                      <a16:creationId xmlns:a16="http://schemas.microsoft.com/office/drawing/2014/main" id="{9F01B57F-BC36-47F7-B27A-884076D8DB35}"/>
                    </a:ext>
                  </a:extLst>
                </p:cNvPr>
                <p:cNvSpPr/>
                <p:nvPr/>
              </p:nvSpPr>
              <p:spPr>
                <a:xfrm>
                  <a:off x="7429154" y="1218647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0" name="شكل حر: شكل 1119">
                  <a:extLst>
                    <a:ext uri="{FF2B5EF4-FFF2-40B4-BE49-F238E27FC236}">
                      <a16:creationId xmlns:a16="http://schemas.microsoft.com/office/drawing/2014/main" id="{F28B2348-B42C-49A8-B275-17799E198791}"/>
                    </a:ext>
                  </a:extLst>
                </p:cNvPr>
                <p:cNvSpPr/>
                <p:nvPr/>
              </p:nvSpPr>
              <p:spPr>
                <a:xfrm>
                  <a:off x="7429154" y="1395840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1" name="شكل حر: شكل 1120">
                  <a:extLst>
                    <a:ext uri="{FF2B5EF4-FFF2-40B4-BE49-F238E27FC236}">
                      <a16:creationId xmlns:a16="http://schemas.microsoft.com/office/drawing/2014/main" id="{E1099716-93B9-4924-9A9B-157B6B2F81A3}"/>
                    </a:ext>
                  </a:extLst>
                </p:cNvPr>
                <p:cNvSpPr/>
                <p:nvPr/>
              </p:nvSpPr>
              <p:spPr>
                <a:xfrm>
                  <a:off x="7429154" y="1573034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2" name="شكل حر: شكل 1121">
                  <a:extLst>
                    <a:ext uri="{FF2B5EF4-FFF2-40B4-BE49-F238E27FC236}">
                      <a16:creationId xmlns:a16="http://schemas.microsoft.com/office/drawing/2014/main" id="{5D93F166-57CA-4A2E-A75A-F23A0E60AC69}"/>
                    </a:ext>
                  </a:extLst>
                </p:cNvPr>
                <p:cNvSpPr/>
                <p:nvPr/>
              </p:nvSpPr>
              <p:spPr>
                <a:xfrm>
                  <a:off x="7429154" y="1750142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3" name="شكل حر: شكل 1122">
                  <a:extLst>
                    <a:ext uri="{FF2B5EF4-FFF2-40B4-BE49-F238E27FC236}">
                      <a16:creationId xmlns:a16="http://schemas.microsoft.com/office/drawing/2014/main" id="{594C5788-9F78-4AFD-ADEC-D5D666549065}"/>
                    </a:ext>
                  </a:extLst>
                </p:cNvPr>
                <p:cNvSpPr/>
                <p:nvPr/>
              </p:nvSpPr>
              <p:spPr>
                <a:xfrm>
                  <a:off x="7429154" y="1927335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4" name="شكل حر: شكل 1123">
                  <a:extLst>
                    <a:ext uri="{FF2B5EF4-FFF2-40B4-BE49-F238E27FC236}">
                      <a16:creationId xmlns:a16="http://schemas.microsoft.com/office/drawing/2014/main" id="{D83C66BC-E37E-4CDA-8652-3B6D23491335}"/>
                    </a:ext>
                  </a:extLst>
                </p:cNvPr>
                <p:cNvSpPr/>
                <p:nvPr/>
              </p:nvSpPr>
              <p:spPr>
                <a:xfrm>
                  <a:off x="7429154" y="2104529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5" name="شكل حر: شكل 1124">
                  <a:extLst>
                    <a:ext uri="{FF2B5EF4-FFF2-40B4-BE49-F238E27FC236}">
                      <a16:creationId xmlns:a16="http://schemas.microsoft.com/office/drawing/2014/main" id="{D3ADFC6A-8EE1-4857-AD15-8F4C67D00871}"/>
                    </a:ext>
                  </a:extLst>
                </p:cNvPr>
                <p:cNvSpPr/>
                <p:nvPr/>
              </p:nvSpPr>
              <p:spPr>
                <a:xfrm>
                  <a:off x="7429154" y="2281637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6" name="شكل حر: شكل 1125">
                  <a:extLst>
                    <a:ext uri="{FF2B5EF4-FFF2-40B4-BE49-F238E27FC236}">
                      <a16:creationId xmlns:a16="http://schemas.microsoft.com/office/drawing/2014/main" id="{3891DAE9-C221-4946-9525-6E664067276E}"/>
                    </a:ext>
                  </a:extLst>
                </p:cNvPr>
                <p:cNvSpPr/>
                <p:nvPr/>
              </p:nvSpPr>
              <p:spPr>
                <a:xfrm>
                  <a:off x="7429154" y="2458830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7" name="شكل حر: شكل 1126">
                  <a:extLst>
                    <a:ext uri="{FF2B5EF4-FFF2-40B4-BE49-F238E27FC236}">
                      <a16:creationId xmlns:a16="http://schemas.microsoft.com/office/drawing/2014/main" id="{44603046-5A6B-4526-9C7E-6FC2A3FC3723}"/>
                    </a:ext>
                  </a:extLst>
                </p:cNvPr>
                <p:cNvSpPr/>
                <p:nvPr/>
              </p:nvSpPr>
              <p:spPr>
                <a:xfrm>
                  <a:off x="7429154" y="2636024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8" name="شكل حر: شكل 1127">
                  <a:extLst>
                    <a:ext uri="{FF2B5EF4-FFF2-40B4-BE49-F238E27FC236}">
                      <a16:creationId xmlns:a16="http://schemas.microsoft.com/office/drawing/2014/main" id="{2631A994-8350-4043-ACB6-8C2F41A20E96}"/>
                    </a:ext>
                  </a:extLst>
                </p:cNvPr>
                <p:cNvSpPr/>
                <p:nvPr/>
              </p:nvSpPr>
              <p:spPr>
                <a:xfrm>
                  <a:off x="7429154" y="2813132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29" name="شكل حر: شكل 1128">
                  <a:extLst>
                    <a:ext uri="{FF2B5EF4-FFF2-40B4-BE49-F238E27FC236}">
                      <a16:creationId xmlns:a16="http://schemas.microsoft.com/office/drawing/2014/main" id="{24C28F82-0A7C-46BC-A835-09C9CFDBDCB9}"/>
                    </a:ext>
                  </a:extLst>
                </p:cNvPr>
                <p:cNvSpPr/>
                <p:nvPr/>
              </p:nvSpPr>
              <p:spPr>
                <a:xfrm>
                  <a:off x="7429154" y="2990325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0" name="شكل حر: شكل 1129">
                  <a:extLst>
                    <a:ext uri="{FF2B5EF4-FFF2-40B4-BE49-F238E27FC236}">
                      <a16:creationId xmlns:a16="http://schemas.microsoft.com/office/drawing/2014/main" id="{32999387-BD9D-40B7-88BA-FA4C954B6E2A}"/>
                    </a:ext>
                  </a:extLst>
                </p:cNvPr>
                <p:cNvSpPr/>
                <p:nvPr/>
              </p:nvSpPr>
              <p:spPr>
                <a:xfrm>
                  <a:off x="7429154" y="3167519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1" name="شكل حر: شكل 1130">
                  <a:extLst>
                    <a:ext uri="{FF2B5EF4-FFF2-40B4-BE49-F238E27FC236}">
                      <a16:creationId xmlns:a16="http://schemas.microsoft.com/office/drawing/2014/main" id="{CFA71032-B36B-4C61-A016-3EB15CFF6594}"/>
                    </a:ext>
                  </a:extLst>
                </p:cNvPr>
                <p:cNvSpPr/>
                <p:nvPr/>
              </p:nvSpPr>
              <p:spPr>
                <a:xfrm>
                  <a:off x="7429154" y="3344627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2" name="شكل حر: شكل 1131">
                  <a:extLst>
                    <a:ext uri="{FF2B5EF4-FFF2-40B4-BE49-F238E27FC236}">
                      <a16:creationId xmlns:a16="http://schemas.microsoft.com/office/drawing/2014/main" id="{4AE1113F-258B-4993-B614-894376685B5B}"/>
                    </a:ext>
                  </a:extLst>
                </p:cNvPr>
                <p:cNvSpPr/>
                <p:nvPr/>
              </p:nvSpPr>
              <p:spPr>
                <a:xfrm>
                  <a:off x="7429154" y="3521820"/>
                  <a:ext cx="98583" cy="98583"/>
                </a:xfrm>
                <a:custGeom>
                  <a:avLst/>
                  <a:gdLst>
                    <a:gd name="connsiteX0" fmla="*/ 98584 w 98583"/>
                    <a:gd name="connsiteY0" fmla="*/ 49292 h 98583"/>
                    <a:gd name="connsiteX1" fmla="*/ 49292 w 98583"/>
                    <a:gd name="connsiteY1" fmla="*/ 98584 h 98583"/>
                    <a:gd name="connsiteX2" fmla="*/ 0 w 98583"/>
                    <a:gd name="connsiteY2" fmla="*/ 49292 h 98583"/>
                    <a:gd name="connsiteX3" fmla="*/ 49292 w 98583"/>
                    <a:gd name="connsiteY3" fmla="*/ 0 h 98583"/>
                    <a:gd name="connsiteX4" fmla="*/ 98584 w 98583"/>
                    <a:gd name="connsiteY4" fmla="*/ 49292 h 985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583" h="98583">
                      <a:moveTo>
                        <a:pt x="98584" y="49292"/>
                      </a:moveTo>
                      <a:cubicBezTo>
                        <a:pt x="98584" y="76515"/>
                        <a:pt x="76515" y="98584"/>
                        <a:pt x="49292" y="98584"/>
                      </a:cubicBezTo>
                      <a:cubicBezTo>
                        <a:pt x="22069" y="98584"/>
                        <a:pt x="0" y="76515"/>
                        <a:pt x="0" y="49292"/>
                      </a:cubicBezTo>
                      <a:cubicBezTo>
                        <a:pt x="0" y="22069"/>
                        <a:pt x="22069" y="0"/>
                        <a:pt x="49292" y="0"/>
                      </a:cubicBezTo>
                      <a:cubicBezTo>
                        <a:pt x="76515" y="0"/>
                        <a:pt x="98584" y="22069"/>
                        <a:pt x="98584" y="49292"/>
                      </a:cubicBezTo>
                      <a:close/>
                    </a:path>
                  </a:pathLst>
                </a:custGeom>
                <a:solidFill>
                  <a:srgbClr val="BD8864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133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7176951" y="879347"/>
                <a:ext cx="322925" cy="2726055"/>
                <a:chOff x="7176951" y="879347"/>
                <a:chExt cx="322925" cy="2726055"/>
              </a:xfrm>
              <a:solidFill>
                <a:srgbClr val="D8D0BB"/>
              </a:solidFill>
            </p:grpSpPr>
            <p:sp>
              <p:nvSpPr>
                <p:cNvPr id="1134" name="شكل حر: شكل 1133">
                  <a:extLst>
                    <a:ext uri="{FF2B5EF4-FFF2-40B4-BE49-F238E27FC236}">
                      <a16:creationId xmlns:a16="http://schemas.microsoft.com/office/drawing/2014/main" id="{F6C6815E-5FC1-4BF7-959D-1156FEF92C99}"/>
                    </a:ext>
                  </a:extLst>
                </p:cNvPr>
                <p:cNvSpPr/>
                <p:nvPr/>
              </p:nvSpPr>
              <p:spPr>
                <a:xfrm>
                  <a:off x="7176951" y="879347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5" name="شكل حر: شكل 1134">
                  <a:extLst>
                    <a:ext uri="{FF2B5EF4-FFF2-40B4-BE49-F238E27FC236}">
                      <a16:creationId xmlns:a16="http://schemas.microsoft.com/office/drawing/2014/main" id="{B5F3123C-94D8-4EF9-A64F-C7F59E5D0304}"/>
                    </a:ext>
                  </a:extLst>
                </p:cNvPr>
                <p:cNvSpPr/>
                <p:nvPr/>
              </p:nvSpPr>
              <p:spPr>
                <a:xfrm>
                  <a:off x="7176951" y="1056541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6" name="شكل حر: شكل 1135">
                  <a:extLst>
                    <a:ext uri="{FF2B5EF4-FFF2-40B4-BE49-F238E27FC236}">
                      <a16:creationId xmlns:a16="http://schemas.microsoft.com/office/drawing/2014/main" id="{5F52A09B-7419-4344-8788-FC3219F7E05A}"/>
                    </a:ext>
                  </a:extLst>
                </p:cNvPr>
                <p:cNvSpPr/>
                <p:nvPr/>
              </p:nvSpPr>
              <p:spPr>
                <a:xfrm>
                  <a:off x="7176951" y="1233649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7" name="شكل حر: شكل 1136">
                  <a:extLst>
                    <a:ext uri="{FF2B5EF4-FFF2-40B4-BE49-F238E27FC236}">
                      <a16:creationId xmlns:a16="http://schemas.microsoft.com/office/drawing/2014/main" id="{540AF51C-26AD-432F-BB7F-3A57AB36D5F5}"/>
                    </a:ext>
                  </a:extLst>
                </p:cNvPr>
                <p:cNvSpPr/>
                <p:nvPr/>
              </p:nvSpPr>
              <p:spPr>
                <a:xfrm>
                  <a:off x="7176951" y="1410842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8" name="شكل حر: شكل 1137">
                  <a:extLst>
                    <a:ext uri="{FF2B5EF4-FFF2-40B4-BE49-F238E27FC236}">
                      <a16:creationId xmlns:a16="http://schemas.microsoft.com/office/drawing/2014/main" id="{1F6D1007-8BD9-4621-9C28-68827126E38B}"/>
                    </a:ext>
                  </a:extLst>
                </p:cNvPr>
                <p:cNvSpPr/>
                <p:nvPr/>
              </p:nvSpPr>
              <p:spPr>
                <a:xfrm>
                  <a:off x="7176951" y="1588036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39" name="شكل حر: شكل 1138">
                  <a:extLst>
                    <a:ext uri="{FF2B5EF4-FFF2-40B4-BE49-F238E27FC236}">
                      <a16:creationId xmlns:a16="http://schemas.microsoft.com/office/drawing/2014/main" id="{BD4CEF32-42B8-451C-8DDD-327A58FE42AF}"/>
                    </a:ext>
                  </a:extLst>
                </p:cNvPr>
                <p:cNvSpPr/>
                <p:nvPr/>
              </p:nvSpPr>
              <p:spPr>
                <a:xfrm>
                  <a:off x="7176951" y="1765143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0" name="شكل حر: شكل 1139">
                  <a:extLst>
                    <a:ext uri="{FF2B5EF4-FFF2-40B4-BE49-F238E27FC236}">
                      <a16:creationId xmlns:a16="http://schemas.microsoft.com/office/drawing/2014/main" id="{897FAD47-07E8-4CF6-8058-E7FA96EB841E}"/>
                    </a:ext>
                  </a:extLst>
                </p:cNvPr>
                <p:cNvSpPr/>
                <p:nvPr/>
              </p:nvSpPr>
              <p:spPr>
                <a:xfrm>
                  <a:off x="7176951" y="1942337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1" name="شكل حر: شكل 1140">
                  <a:extLst>
                    <a:ext uri="{FF2B5EF4-FFF2-40B4-BE49-F238E27FC236}">
                      <a16:creationId xmlns:a16="http://schemas.microsoft.com/office/drawing/2014/main" id="{3A56D2AA-0E2A-4314-809E-ADF7B667381B}"/>
                    </a:ext>
                  </a:extLst>
                </p:cNvPr>
                <p:cNvSpPr/>
                <p:nvPr/>
              </p:nvSpPr>
              <p:spPr>
                <a:xfrm>
                  <a:off x="7176951" y="2119531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2" name="شكل حر: شكل 1141">
                  <a:extLst>
                    <a:ext uri="{FF2B5EF4-FFF2-40B4-BE49-F238E27FC236}">
                      <a16:creationId xmlns:a16="http://schemas.microsoft.com/office/drawing/2014/main" id="{149B62E0-C3F4-4B78-A11A-94E57647F0E7}"/>
                    </a:ext>
                  </a:extLst>
                </p:cNvPr>
                <p:cNvSpPr/>
                <p:nvPr/>
              </p:nvSpPr>
              <p:spPr>
                <a:xfrm>
                  <a:off x="7176951" y="2296638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3" name="شكل حر: شكل 1142">
                  <a:extLst>
                    <a:ext uri="{FF2B5EF4-FFF2-40B4-BE49-F238E27FC236}">
                      <a16:creationId xmlns:a16="http://schemas.microsoft.com/office/drawing/2014/main" id="{16DB5643-2A48-4778-8872-6E51289E718C}"/>
                    </a:ext>
                  </a:extLst>
                </p:cNvPr>
                <p:cNvSpPr/>
                <p:nvPr/>
              </p:nvSpPr>
              <p:spPr>
                <a:xfrm>
                  <a:off x="7176951" y="2473832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4" name="شكل حر: شكل 1143">
                  <a:extLst>
                    <a:ext uri="{FF2B5EF4-FFF2-40B4-BE49-F238E27FC236}">
                      <a16:creationId xmlns:a16="http://schemas.microsoft.com/office/drawing/2014/main" id="{1149336B-BD26-4275-94CE-6FF3AF75BB1B}"/>
                    </a:ext>
                  </a:extLst>
                </p:cNvPr>
                <p:cNvSpPr/>
                <p:nvPr/>
              </p:nvSpPr>
              <p:spPr>
                <a:xfrm>
                  <a:off x="7176951" y="2651026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5" name="شكل حر: شكل 1144">
                  <a:extLst>
                    <a:ext uri="{FF2B5EF4-FFF2-40B4-BE49-F238E27FC236}">
                      <a16:creationId xmlns:a16="http://schemas.microsoft.com/office/drawing/2014/main" id="{BCC70B1B-04B1-47FC-9FBC-6E4675A0C08C}"/>
                    </a:ext>
                  </a:extLst>
                </p:cNvPr>
                <p:cNvSpPr/>
                <p:nvPr/>
              </p:nvSpPr>
              <p:spPr>
                <a:xfrm>
                  <a:off x="7176951" y="2828133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6" name="شكل حر: شكل 1145">
                  <a:extLst>
                    <a:ext uri="{FF2B5EF4-FFF2-40B4-BE49-F238E27FC236}">
                      <a16:creationId xmlns:a16="http://schemas.microsoft.com/office/drawing/2014/main" id="{BCF4EB7E-01F8-478B-9D8E-D82ADD970789}"/>
                    </a:ext>
                  </a:extLst>
                </p:cNvPr>
                <p:cNvSpPr/>
                <p:nvPr/>
              </p:nvSpPr>
              <p:spPr>
                <a:xfrm>
                  <a:off x="7176951" y="3005327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7" name="شكل حر: شكل 1146">
                  <a:extLst>
                    <a:ext uri="{FF2B5EF4-FFF2-40B4-BE49-F238E27FC236}">
                      <a16:creationId xmlns:a16="http://schemas.microsoft.com/office/drawing/2014/main" id="{613D0543-14E5-45CB-9055-9A84ACDAADD5}"/>
                    </a:ext>
                  </a:extLst>
                </p:cNvPr>
                <p:cNvSpPr/>
                <p:nvPr/>
              </p:nvSpPr>
              <p:spPr>
                <a:xfrm>
                  <a:off x="7176951" y="3182521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8" name="شكل حر: شكل 1147">
                  <a:extLst>
                    <a:ext uri="{FF2B5EF4-FFF2-40B4-BE49-F238E27FC236}">
                      <a16:creationId xmlns:a16="http://schemas.microsoft.com/office/drawing/2014/main" id="{D4487C16-CE93-4845-A2C7-A47738B22DC1}"/>
                    </a:ext>
                  </a:extLst>
                </p:cNvPr>
                <p:cNvSpPr/>
                <p:nvPr/>
              </p:nvSpPr>
              <p:spPr>
                <a:xfrm>
                  <a:off x="7176951" y="3359628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49" name="شكل حر: شكل 1148">
                  <a:extLst>
                    <a:ext uri="{FF2B5EF4-FFF2-40B4-BE49-F238E27FC236}">
                      <a16:creationId xmlns:a16="http://schemas.microsoft.com/office/drawing/2014/main" id="{34A8C7DE-4954-42BF-90CB-C9566ACA11B1}"/>
                    </a:ext>
                  </a:extLst>
                </p:cNvPr>
                <p:cNvSpPr/>
                <p:nvPr/>
              </p:nvSpPr>
              <p:spPr>
                <a:xfrm>
                  <a:off x="7176951" y="3536822"/>
                  <a:ext cx="322925" cy="68580"/>
                </a:xfrm>
                <a:custGeom>
                  <a:avLst/>
                  <a:gdLst>
                    <a:gd name="connsiteX0" fmla="*/ 288636 w 322925"/>
                    <a:gd name="connsiteY0" fmla="*/ 68580 h 68580"/>
                    <a:gd name="connsiteX1" fmla="*/ 34290 w 322925"/>
                    <a:gd name="connsiteY1" fmla="*/ 68580 h 68580"/>
                    <a:gd name="connsiteX2" fmla="*/ 0 w 322925"/>
                    <a:gd name="connsiteY2" fmla="*/ 34290 h 68580"/>
                    <a:gd name="connsiteX3" fmla="*/ 34290 w 322925"/>
                    <a:gd name="connsiteY3" fmla="*/ 0 h 68580"/>
                    <a:gd name="connsiteX4" fmla="*/ 288636 w 322925"/>
                    <a:gd name="connsiteY4" fmla="*/ 0 h 68580"/>
                    <a:gd name="connsiteX5" fmla="*/ 322926 w 322925"/>
                    <a:gd name="connsiteY5" fmla="*/ 34290 h 68580"/>
                    <a:gd name="connsiteX6" fmla="*/ 288636 w 322925"/>
                    <a:gd name="connsiteY6" fmla="*/ 68580 h 68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2925" h="68580">
                      <a:moveTo>
                        <a:pt x="288636" y="68580"/>
                      </a:moveTo>
                      <a:lnTo>
                        <a:pt x="34290" y="68580"/>
                      </a:lnTo>
                      <a:cubicBezTo>
                        <a:pt x="15345" y="68580"/>
                        <a:pt x="0" y="53235"/>
                        <a:pt x="0" y="34290"/>
                      </a:cubicBezTo>
                      <a:cubicBezTo>
                        <a:pt x="0" y="15345"/>
                        <a:pt x="15345" y="0"/>
                        <a:pt x="34290" y="0"/>
                      </a:cubicBezTo>
                      <a:lnTo>
                        <a:pt x="288636" y="0"/>
                      </a:lnTo>
                      <a:cubicBezTo>
                        <a:pt x="307581" y="0"/>
                        <a:pt x="322926" y="15345"/>
                        <a:pt x="322926" y="34290"/>
                      </a:cubicBezTo>
                      <a:cubicBezTo>
                        <a:pt x="322926" y="53235"/>
                        <a:pt x="307581" y="68580"/>
                        <a:pt x="288636" y="68580"/>
                      </a:cubicBez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150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7621349" y="975788"/>
                <a:ext cx="1701641" cy="2565320"/>
                <a:chOff x="7621349" y="975788"/>
                <a:chExt cx="1701641" cy="2565320"/>
              </a:xfrm>
              <a:solidFill>
                <a:srgbClr val="D8D0BB"/>
              </a:solidFill>
            </p:grpSpPr>
            <p:sp>
              <p:nvSpPr>
                <p:cNvPr id="1151" name="شكل حر: شكل 1150">
                  <a:extLst>
                    <a:ext uri="{FF2B5EF4-FFF2-40B4-BE49-F238E27FC236}">
                      <a16:creationId xmlns:a16="http://schemas.microsoft.com/office/drawing/2014/main" id="{FA409458-8049-459A-B1A7-AF10894A5842}"/>
                    </a:ext>
                  </a:extLst>
                </p:cNvPr>
                <p:cNvSpPr/>
                <p:nvPr/>
              </p:nvSpPr>
              <p:spPr>
                <a:xfrm>
                  <a:off x="7621349" y="975788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2" name="شكل حر: شكل 1151">
                  <a:extLst>
                    <a:ext uri="{FF2B5EF4-FFF2-40B4-BE49-F238E27FC236}">
                      <a16:creationId xmlns:a16="http://schemas.microsoft.com/office/drawing/2014/main" id="{CF39B48D-2709-4964-8015-35C5237DAD3D}"/>
                    </a:ext>
                  </a:extLst>
                </p:cNvPr>
                <p:cNvSpPr/>
                <p:nvPr/>
              </p:nvSpPr>
              <p:spPr>
                <a:xfrm>
                  <a:off x="7621349" y="1103604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3" name="شكل حر: شكل 1152">
                  <a:extLst>
                    <a:ext uri="{FF2B5EF4-FFF2-40B4-BE49-F238E27FC236}">
                      <a16:creationId xmlns:a16="http://schemas.microsoft.com/office/drawing/2014/main" id="{81025F42-F50A-4EE1-B2B4-792322FFB33F}"/>
                    </a:ext>
                  </a:extLst>
                </p:cNvPr>
                <p:cNvSpPr/>
                <p:nvPr/>
              </p:nvSpPr>
              <p:spPr>
                <a:xfrm>
                  <a:off x="7621349" y="1231505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4" name="شكل حر: شكل 1153">
                  <a:extLst>
                    <a:ext uri="{FF2B5EF4-FFF2-40B4-BE49-F238E27FC236}">
                      <a16:creationId xmlns:a16="http://schemas.microsoft.com/office/drawing/2014/main" id="{52B33274-6D95-47E0-BDDF-B36FE4493AE0}"/>
                    </a:ext>
                  </a:extLst>
                </p:cNvPr>
                <p:cNvSpPr/>
                <p:nvPr/>
              </p:nvSpPr>
              <p:spPr>
                <a:xfrm>
                  <a:off x="7621349" y="1359321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5" name="شكل حر: شكل 1154">
                  <a:extLst>
                    <a:ext uri="{FF2B5EF4-FFF2-40B4-BE49-F238E27FC236}">
                      <a16:creationId xmlns:a16="http://schemas.microsoft.com/office/drawing/2014/main" id="{8CBE6AFF-0672-4B50-92DA-FC436863BFC3}"/>
                    </a:ext>
                  </a:extLst>
                </p:cNvPr>
                <p:cNvSpPr/>
                <p:nvPr/>
              </p:nvSpPr>
              <p:spPr>
                <a:xfrm>
                  <a:off x="7621349" y="1487137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6" name="شكل حر: شكل 1155">
                  <a:extLst>
                    <a:ext uri="{FF2B5EF4-FFF2-40B4-BE49-F238E27FC236}">
                      <a16:creationId xmlns:a16="http://schemas.microsoft.com/office/drawing/2014/main" id="{8308CB2E-1564-4D86-8538-8AFEA34513F6}"/>
                    </a:ext>
                  </a:extLst>
                </p:cNvPr>
                <p:cNvSpPr/>
                <p:nvPr/>
              </p:nvSpPr>
              <p:spPr>
                <a:xfrm>
                  <a:off x="7621349" y="1614953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7" name="شكل حر: شكل 1156">
                  <a:extLst>
                    <a:ext uri="{FF2B5EF4-FFF2-40B4-BE49-F238E27FC236}">
                      <a16:creationId xmlns:a16="http://schemas.microsoft.com/office/drawing/2014/main" id="{AB3CB313-9FFE-4FC3-911C-0D790AE3234D}"/>
                    </a:ext>
                  </a:extLst>
                </p:cNvPr>
                <p:cNvSpPr/>
                <p:nvPr/>
              </p:nvSpPr>
              <p:spPr>
                <a:xfrm>
                  <a:off x="7621349" y="1742855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8" name="شكل حر: شكل 1157">
                  <a:extLst>
                    <a:ext uri="{FF2B5EF4-FFF2-40B4-BE49-F238E27FC236}">
                      <a16:creationId xmlns:a16="http://schemas.microsoft.com/office/drawing/2014/main" id="{8E529246-2A3D-472A-93B4-3CF8D79D4B4B}"/>
                    </a:ext>
                  </a:extLst>
                </p:cNvPr>
                <p:cNvSpPr/>
                <p:nvPr/>
              </p:nvSpPr>
              <p:spPr>
                <a:xfrm>
                  <a:off x="7621349" y="1870671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59" name="شكل حر: شكل 1158">
                  <a:extLst>
                    <a:ext uri="{FF2B5EF4-FFF2-40B4-BE49-F238E27FC236}">
                      <a16:creationId xmlns:a16="http://schemas.microsoft.com/office/drawing/2014/main" id="{A29837EC-9BE7-4617-8E07-D51ECF621DBA}"/>
                    </a:ext>
                  </a:extLst>
                </p:cNvPr>
                <p:cNvSpPr/>
                <p:nvPr/>
              </p:nvSpPr>
              <p:spPr>
                <a:xfrm>
                  <a:off x="7621349" y="1998487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0" name="شكل حر: شكل 1159">
                  <a:extLst>
                    <a:ext uri="{FF2B5EF4-FFF2-40B4-BE49-F238E27FC236}">
                      <a16:creationId xmlns:a16="http://schemas.microsoft.com/office/drawing/2014/main" id="{542A9497-A1D4-422E-9463-F40A46590543}"/>
                    </a:ext>
                  </a:extLst>
                </p:cNvPr>
                <p:cNvSpPr/>
                <p:nvPr/>
              </p:nvSpPr>
              <p:spPr>
                <a:xfrm>
                  <a:off x="7621349" y="2126303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1" name="شكل حر: شكل 1160">
                  <a:extLst>
                    <a:ext uri="{FF2B5EF4-FFF2-40B4-BE49-F238E27FC236}">
                      <a16:creationId xmlns:a16="http://schemas.microsoft.com/office/drawing/2014/main" id="{0C82EB02-006A-47B8-89B6-A4B669113D1A}"/>
                    </a:ext>
                  </a:extLst>
                </p:cNvPr>
                <p:cNvSpPr/>
                <p:nvPr/>
              </p:nvSpPr>
              <p:spPr>
                <a:xfrm>
                  <a:off x="7621349" y="2254205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2" name="شكل حر: شكل 1161">
                  <a:extLst>
                    <a:ext uri="{FF2B5EF4-FFF2-40B4-BE49-F238E27FC236}">
                      <a16:creationId xmlns:a16="http://schemas.microsoft.com/office/drawing/2014/main" id="{27983413-333B-4520-A2E8-482AAD8CDF45}"/>
                    </a:ext>
                  </a:extLst>
                </p:cNvPr>
                <p:cNvSpPr/>
                <p:nvPr/>
              </p:nvSpPr>
              <p:spPr>
                <a:xfrm>
                  <a:off x="7621349" y="2382021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3" name="شكل حر: شكل 1162">
                  <a:extLst>
                    <a:ext uri="{FF2B5EF4-FFF2-40B4-BE49-F238E27FC236}">
                      <a16:creationId xmlns:a16="http://schemas.microsoft.com/office/drawing/2014/main" id="{4D3156F3-A20B-4617-85BF-AB035944EC88}"/>
                    </a:ext>
                  </a:extLst>
                </p:cNvPr>
                <p:cNvSpPr/>
                <p:nvPr/>
              </p:nvSpPr>
              <p:spPr>
                <a:xfrm>
                  <a:off x="7621349" y="2509837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4" name="شكل حر: شكل 1163">
                  <a:extLst>
                    <a:ext uri="{FF2B5EF4-FFF2-40B4-BE49-F238E27FC236}">
                      <a16:creationId xmlns:a16="http://schemas.microsoft.com/office/drawing/2014/main" id="{01B01AD2-34BD-424A-A3CA-5D35BD16BDF9}"/>
                    </a:ext>
                  </a:extLst>
                </p:cNvPr>
                <p:cNvSpPr/>
                <p:nvPr/>
              </p:nvSpPr>
              <p:spPr>
                <a:xfrm>
                  <a:off x="7621349" y="2637653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5" name="شكل حر: شكل 1164">
                  <a:extLst>
                    <a:ext uri="{FF2B5EF4-FFF2-40B4-BE49-F238E27FC236}">
                      <a16:creationId xmlns:a16="http://schemas.microsoft.com/office/drawing/2014/main" id="{868FDE9F-1F08-4AD8-9A31-E25310732BC2}"/>
                    </a:ext>
                  </a:extLst>
                </p:cNvPr>
                <p:cNvSpPr/>
                <p:nvPr/>
              </p:nvSpPr>
              <p:spPr>
                <a:xfrm>
                  <a:off x="7621349" y="2765469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6" name="شكل حر: شكل 1165">
                  <a:extLst>
                    <a:ext uri="{FF2B5EF4-FFF2-40B4-BE49-F238E27FC236}">
                      <a16:creationId xmlns:a16="http://schemas.microsoft.com/office/drawing/2014/main" id="{EF88C9C3-47E1-4E9C-989B-EFCC5C850485}"/>
                    </a:ext>
                  </a:extLst>
                </p:cNvPr>
                <p:cNvSpPr/>
                <p:nvPr/>
              </p:nvSpPr>
              <p:spPr>
                <a:xfrm>
                  <a:off x="7621349" y="2893370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7" name="شكل حر: شكل 1166">
                  <a:extLst>
                    <a:ext uri="{FF2B5EF4-FFF2-40B4-BE49-F238E27FC236}">
                      <a16:creationId xmlns:a16="http://schemas.microsoft.com/office/drawing/2014/main" id="{D769B5D4-78D7-4B70-98EA-064FDFA36978}"/>
                    </a:ext>
                  </a:extLst>
                </p:cNvPr>
                <p:cNvSpPr/>
                <p:nvPr/>
              </p:nvSpPr>
              <p:spPr>
                <a:xfrm>
                  <a:off x="7621349" y="3021186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8" name="شكل حر: شكل 1167">
                  <a:extLst>
                    <a:ext uri="{FF2B5EF4-FFF2-40B4-BE49-F238E27FC236}">
                      <a16:creationId xmlns:a16="http://schemas.microsoft.com/office/drawing/2014/main" id="{D9F12AA1-07DD-45E2-A43D-79EEA1EA3F3D}"/>
                    </a:ext>
                  </a:extLst>
                </p:cNvPr>
                <p:cNvSpPr/>
                <p:nvPr/>
              </p:nvSpPr>
              <p:spPr>
                <a:xfrm>
                  <a:off x="7621349" y="3149002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69" name="شكل حر: شكل 1168">
                  <a:extLst>
                    <a:ext uri="{FF2B5EF4-FFF2-40B4-BE49-F238E27FC236}">
                      <a16:creationId xmlns:a16="http://schemas.microsoft.com/office/drawing/2014/main" id="{AF674E4F-D3E5-4D58-9989-7DC00AD975C7}"/>
                    </a:ext>
                  </a:extLst>
                </p:cNvPr>
                <p:cNvSpPr/>
                <p:nvPr/>
              </p:nvSpPr>
              <p:spPr>
                <a:xfrm>
                  <a:off x="7621349" y="3276818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70" name="شكل حر: شكل 1169">
                  <a:extLst>
                    <a:ext uri="{FF2B5EF4-FFF2-40B4-BE49-F238E27FC236}">
                      <a16:creationId xmlns:a16="http://schemas.microsoft.com/office/drawing/2014/main" id="{D4E4EB61-BDBF-44CD-AC73-45E33648F642}"/>
                    </a:ext>
                  </a:extLst>
                </p:cNvPr>
                <p:cNvSpPr/>
                <p:nvPr/>
              </p:nvSpPr>
              <p:spPr>
                <a:xfrm>
                  <a:off x="7621349" y="3404720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2 h 8572"/>
                    <a:gd name="connsiteX3" fmla="*/ 0 w 1701641"/>
                    <a:gd name="connsiteY3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2"/>
                      </a:lnTo>
                      <a:lnTo>
                        <a:pt x="0" y="8572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71" name="شكل حر: شكل 1170">
                  <a:extLst>
                    <a:ext uri="{FF2B5EF4-FFF2-40B4-BE49-F238E27FC236}">
                      <a16:creationId xmlns:a16="http://schemas.microsoft.com/office/drawing/2014/main" id="{407D319F-F51D-4603-B0D8-1692140D6FD1}"/>
                    </a:ext>
                  </a:extLst>
                </p:cNvPr>
                <p:cNvSpPr/>
                <p:nvPr/>
              </p:nvSpPr>
              <p:spPr>
                <a:xfrm>
                  <a:off x="7621349" y="3532536"/>
                  <a:ext cx="1701641" cy="8572"/>
                </a:xfrm>
                <a:custGeom>
                  <a:avLst/>
                  <a:gdLst>
                    <a:gd name="connsiteX0" fmla="*/ 0 w 1701641"/>
                    <a:gd name="connsiteY0" fmla="*/ 0 h 8572"/>
                    <a:gd name="connsiteX1" fmla="*/ 1701641 w 1701641"/>
                    <a:gd name="connsiteY1" fmla="*/ 0 h 8572"/>
                    <a:gd name="connsiteX2" fmla="*/ 1701641 w 1701641"/>
                    <a:gd name="connsiteY2" fmla="*/ 8573 h 8572"/>
                    <a:gd name="connsiteX3" fmla="*/ 0 w 1701641"/>
                    <a:gd name="connsiteY3" fmla="*/ 8573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01641" h="8572">
                      <a:moveTo>
                        <a:pt x="0" y="0"/>
                      </a:moveTo>
                      <a:lnTo>
                        <a:pt x="1701641" y="0"/>
                      </a:lnTo>
                      <a:lnTo>
                        <a:pt x="1701641" y="8573"/>
                      </a:lnTo>
                      <a:lnTo>
                        <a:pt x="0" y="8573"/>
                      </a:lnTo>
                      <a:close/>
                    </a:path>
                  </a:pathLst>
                </a:custGeom>
                <a:solidFill>
                  <a:srgbClr val="D8D0BB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172" name="شكل حر: شكل 1171">
                <a:extLst>
                  <a:ext uri="{FF2B5EF4-FFF2-40B4-BE49-F238E27FC236}">
                    <a16:creationId xmlns:a16="http://schemas.microsoft.com/office/drawing/2014/main" id="{A0ABD937-3E03-4598-B78F-C3E20AB268BA}"/>
                  </a:ext>
                </a:extLst>
              </p:cNvPr>
              <p:cNvSpPr/>
              <p:nvPr/>
            </p:nvSpPr>
            <p:spPr>
              <a:xfrm>
                <a:off x="9465894" y="864345"/>
                <a:ext cx="169992" cy="507234"/>
              </a:xfrm>
              <a:custGeom>
                <a:avLst/>
                <a:gdLst>
                  <a:gd name="connsiteX0" fmla="*/ 92926 w 169992"/>
                  <a:gd name="connsiteY0" fmla="*/ 507235 h 507234"/>
                  <a:gd name="connsiteX1" fmla="*/ 0 w 169992"/>
                  <a:gd name="connsiteY1" fmla="*/ 507235 h 507234"/>
                  <a:gd name="connsiteX2" fmla="*/ 0 w 169992"/>
                  <a:gd name="connsiteY2" fmla="*/ 0 h 507234"/>
                  <a:gd name="connsiteX3" fmla="*/ 92926 w 169992"/>
                  <a:gd name="connsiteY3" fmla="*/ 0 h 507234"/>
                  <a:gd name="connsiteX4" fmla="*/ 169993 w 169992"/>
                  <a:gd name="connsiteY4" fmla="*/ 77067 h 507234"/>
                  <a:gd name="connsiteX5" fmla="*/ 169993 w 169992"/>
                  <a:gd name="connsiteY5" fmla="*/ 430168 h 507234"/>
                  <a:gd name="connsiteX6" fmla="*/ 92926 w 169992"/>
                  <a:gd name="connsiteY6" fmla="*/ 507235 h 507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992" h="507234">
                    <a:moveTo>
                      <a:pt x="92926" y="507235"/>
                    </a:moveTo>
                    <a:lnTo>
                      <a:pt x="0" y="507235"/>
                    </a:lnTo>
                    <a:lnTo>
                      <a:pt x="0" y="0"/>
                    </a:lnTo>
                    <a:lnTo>
                      <a:pt x="92926" y="0"/>
                    </a:lnTo>
                    <a:cubicBezTo>
                      <a:pt x="135531" y="0"/>
                      <a:pt x="169993" y="34547"/>
                      <a:pt x="169993" y="77067"/>
                    </a:cubicBezTo>
                    <a:lnTo>
                      <a:pt x="169993" y="430168"/>
                    </a:lnTo>
                    <a:cubicBezTo>
                      <a:pt x="169993" y="472688"/>
                      <a:pt x="135445" y="507235"/>
                      <a:pt x="92926" y="507235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73" name="شكل حر: شكل 1172">
                <a:extLst>
                  <a:ext uri="{FF2B5EF4-FFF2-40B4-BE49-F238E27FC236}">
                    <a16:creationId xmlns:a16="http://schemas.microsoft.com/office/drawing/2014/main" id="{0B27B754-D126-4A99-807F-C56C8F8EEA3D}"/>
                  </a:ext>
                </a:extLst>
              </p:cNvPr>
              <p:cNvSpPr/>
              <p:nvPr/>
            </p:nvSpPr>
            <p:spPr>
              <a:xfrm>
                <a:off x="9465894" y="1467935"/>
                <a:ext cx="169992" cy="507234"/>
              </a:xfrm>
              <a:custGeom>
                <a:avLst/>
                <a:gdLst>
                  <a:gd name="connsiteX0" fmla="*/ 92926 w 169992"/>
                  <a:gd name="connsiteY0" fmla="*/ 507235 h 507234"/>
                  <a:gd name="connsiteX1" fmla="*/ 0 w 169992"/>
                  <a:gd name="connsiteY1" fmla="*/ 507235 h 507234"/>
                  <a:gd name="connsiteX2" fmla="*/ 0 w 169992"/>
                  <a:gd name="connsiteY2" fmla="*/ 0 h 507234"/>
                  <a:gd name="connsiteX3" fmla="*/ 92926 w 169992"/>
                  <a:gd name="connsiteY3" fmla="*/ 0 h 507234"/>
                  <a:gd name="connsiteX4" fmla="*/ 169993 w 169992"/>
                  <a:gd name="connsiteY4" fmla="*/ 77067 h 507234"/>
                  <a:gd name="connsiteX5" fmla="*/ 169993 w 169992"/>
                  <a:gd name="connsiteY5" fmla="*/ 430168 h 507234"/>
                  <a:gd name="connsiteX6" fmla="*/ 92926 w 169992"/>
                  <a:gd name="connsiteY6" fmla="*/ 507235 h 507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992" h="507234">
                    <a:moveTo>
                      <a:pt x="92926" y="507235"/>
                    </a:moveTo>
                    <a:lnTo>
                      <a:pt x="0" y="507235"/>
                    </a:lnTo>
                    <a:lnTo>
                      <a:pt x="0" y="0"/>
                    </a:lnTo>
                    <a:lnTo>
                      <a:pt x="92926" y="0"/>
                    </a:lnTo>
                    <a:cubicBezTo>
                      <a:pt x="135531" y="0"/>
                      <a:pt x="169993" y="34461"/>
                      <a:pt x="169993" y="77067"/>
                    </a:cubicBezTo>
                    <a:lnTo>
                      <a:pt x="169993" y="430168"/>
                    </a:lnTo>
                    <a:cubicBezTo>
                      <a:pt x="169993" y="472773"/>
                      <a:pt x="135445" y="507235"/>
                      <a:pt x="92926" y="507235"/>
                    </a:cubicBezTo>
                    <a:close/>
                  </a:path>
                </a:pathLst>
              </a:custGeom>
              <a:solidFill>
                <a:srgbClr val="FC8B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74" name="شكل حر: شكل 1173">
                <a:extLst>
                  <a:ext uri="{FF2B5EF4-FFF2-40B4-BE49-F238E27FC236}">
                    <a16:creationId xmlns:a16="http://schemas.microsoft.com/office/drawing/2014/main" id="{FA1D1017-127F-4503-A314-63A7FD1FBC74}"/>
                  </a:ext>
                </a:extLst>
              </p:cNvPr>
              <p:cNvSpPr/>
              <p:nvPr/>
            </p:nvSpPr>
            <p:spPr>
              <a:xfrm>
                <a:off x="9465894" y="2071610"/>
                <a:ext cx="169992" cy="507234"/>
              </a:xfrm>
              <a:custGeom>
                <a:avLst/>
                <a:gdLst>
                  <a:gd name="connsiteX0" fmla="*/ 92926 w 169992"/>
                  <a:gd name="connsiteY0" fmla="*/ 507235 h 507234"/>
                  <a:gd name="connsiteX1" fmla="*/ 0 w 169992"/>
                  <a:gd name="connsiteY1" fmla="*/ 507235 h 507234"/>
                  <a:gd name="connsiteX2" fmla="*/ 0 w 169992"/>
                  <a:gd name="connsiteY2" fmla="*/ 0 h 507234"/>
                  <a:gd name="connsiteX3" fmla="*/ 92926 w 169992"/>
                  <a:gd name="connsiteY3" fmla="*/ 0 h 507234"/>
                  <a:gd name="connsiteX4" fmla="*/ 169993 w 169992"/>
                  <a:gd name="connsiteY4" fmla="*/ 77067 h 507234"/>
                  <a:gd name="connsiteX5" fmla="*/ 169993 w 169992"/>
                  <a:gd name="connsiteY5" fmla="*/ 430168 h 507234"/>
                  <a:gd name="connsiteX6" fmla="*/ 92926 w 169992"/>
                  <a:gd name="connsiteY6" fmla="*/ 507235 h 507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992" h="507234">
                    <a:moveTo>
                      <a:pt x="92926" y="507235"/>
                    </a:moveTo>
                    <a:lnTo>
                      <a:pt x="0" y="507235"/>
                    </a:lnTo>
                    <a:lnTo>
                      <a:pt x="0" y="0"/>
                    </a:lnTo>
                    <a:lnTo>
                      <a:pt x="92926" y="0"/>
                    </a:lnTo>
                    <a:cubicBezTo>
                      <a:pt x="135531" y="0"/>
                      <a:pt x="169993" y="34547"/>
                      <a:pt x="169993" y="77067"/>
                    </a:cubicBezTo>
                    <a:lnTo>
                      <a:pt x="169993" y="430168"/>
                    </a:lnTo>
                    <a:cubicBezTo>
                      <a:pt x="169993" y="472688"/>
                      <a:pt x="135445" y="507235"/>
                      <a:pt x="92926" y="507235"/>
                    </a:cubicBez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75" name="شكل حر: شكل 1174">
                <a:extLst>
                  <a:ext uri="{FF2B5EF4-FFF2-40B4-BE49-F238E27FC236}">
                    <a16:creationId xmlns:a16="http://schemas.microsoft.com/office/drawing/2014/main" id="{DDABE60F-282E-4D23-853F-66F6D587CA21}"/>
                  </a:ext>
                </a:extLst>
              </p:cNvPr>
              <p:cNvSpPr/>
              <p:nvPr/>
            </p:nvSpPr>
            <p:spPr>
              <a:xfrm>
                <a:off x="9465894" y="2675286"/>
                <a:ext cx="169992" cy="507234"/>
              </a:xfrm>
              <a:custGeom>
                <a:avLst/>
                <a:gdLst>
                  <a:gd name="connsiteX0" fmla="*/ 92926 w 169992"/>
                  <a:gd name="connsiteY0" fmla="*/ 507235 h 507234"/>
                  <a:gd name="connsiteX1" fmla="*/ 0 w 169992"/>
                  <a:gd name="connsiteY1" fmla="*/ 507235 h 507234"/>
                  <a:gd name="connsiteX2" fmla="*/ 0 w 169992"/>
                  <a:gd name="connsiteY2" fmla="*/ 0 h 507234"/>
                  <a:gd name="connsiteX3" fmla="*/ 92926 w 169992"/>
                  <a:gd name="connsiteY3" fmla="*/ 0 h 507234"/>
                  <a:gd name="connsiteX4" fmla="*/ 169993 w 169992"/>
                  <a:gd name="connsiteY4" fmla="*/ 77067 h 507234"/>
                  <a:gd name="connsiteX5" fmla="*/ 169993 w 169992"/>
                  <a:gd name="connsiteY5" fmla="*/ 430168 h 507234"/>
                  <a:gd name="connsiteX6" fmla="*/ 92926 w 169992"/>
                  <a:gd name="connsiteY6" fmla="*/ 507235 h 507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9992" h="507234">
                    <a:moveTo>
                      <a:pt x="92926" y="507235"/>
                    </a:moveTo>
                    <a:lnTo>
                      <a:pt x="0" y="507235"/>
                    </a:lnTo>
                    <a:lnTo>
                      <a:pt x="0" y="0"/>
                    </a:lnTo>
                    <a:lnTo>
                      <a:pt x="92926" y="0"/>
                    </a:lnTo>
                    <a:cubicBezTo>
                      <a:pt x="135531" y="0"/>
                      <a:pt x="169993" y="34547"/>
                      <a:pt x="169993" y="77067"/>
                    </a:cubicBezTo>
                    <a:lnTo>
                      <a:pt x="169993" y="430168"/>
                    </a:lnTo>
                    <a:cubicBezTo>
                      <a:pt x="169993" y="472688"/>
                      <a:pt x="135445" y="507235"/>
                      <a:pt x="92926" y="507235"/>
                    </a:cubicBez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176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7419241" y="4414967"/>
              <a:ext cx="1894149" cy="470654"/>
              <a:chOff x="7419241" y="4414967"/>
              <a:chExt cx="1894149" cy="470654"/>
            </a:xfrm>
          </p:grpSpPr>
          <p:sp>
            <p:nvSpPr>
              <p:cNvPr id="1177" name="شكل حر: شكل 1176">
                <a:extLst>
                  <a:ext uri="{FF2B5EF4-FFF2-40B4-BE49-F238E27FC236}">
                    <a16:creationId xmlns:a16="http://schemas.microsoft.com/office/drawing/2014/main" id="{F6760B93-DD9D-48B8-B522-25B73DF092DF}"/>
                  </a:ext>
                </a:extLst>
              </p:cNvPr>
              <p:cNvSpPr/>
              <p:nvPr/>
            </p:nvSpPr>
            <p:spPr>
              <a:xfrm rot="-720667">
                <a:off x="7547074" y="4600608"/>
                <a:ext cx="1704457" cy="108612"/>
              </a:xfrm>
              <a:custGeom>
                <a:avLst/>
                <a:gdLst>
                  <a:gd name="connsiteX0" fmla="*/ 0 w 1704457"/>
                  <a:gd name="connsiteY0" fmla="*/ 0 h 108612"/>
                  <a:gd name="connsiteX1" fmla="*/ 1704457 w 1704457"/>
                  <a:gd name="connsiteY1" fmla="*/ 0 h 108612"/>
                  <a:gd name="connsiteX2" fmla="*/ 1704457 w 1704457"/>
                  <a:gd name="connsiteY2" fmla="*/ 108612 h 108612"/>
                  <a:gd name="connsiteX3" fmla="*/ 0 w 1704457"/>
                  <a:gd name="connsiteY3" fmla="*/ 108612 h 108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4457" h="108612">
                    <a:moveTo>
                      <a:pt x="0" y="0"/>
                    </a:moveTo>
                    <a:lnTo>
                      <a:pt x="1704457" y="0"/>
                    </a:lnTo>
                    <a:lnTo>
                      <a:pt x="1704457" y="108612"/>
                    </a:lnTo>
                    <a:lnTo>
                      <a:pt x="0" y="108612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78" name="شكل حر: شكل 1177">
                <a:extLst>
                  <a:ext uri="{FF2B5EF4-FFF2-40B4-BE49-F238E27FC236}">
                    <a16:creationId xmlns:a16="http://schemas.microsoft.com/office/drawing/2014/main" id="{E7A25D3A-56D3-4CD9-862C-D0E744341BF5}"/>
                  </a:ext>
                </a:extLst>
              </p:cNvPr>
              <p:cNvSpPr/>
              <p:nvPr/>
            </p:nvSpPr>
            <p:spPr>
              <a:xfrm>
                <a:off x="7419241" y="4844214"/>
                <a:ext cx="30400" cy="26917"/>
              </a:xfrm>
              <a:custGeom>
                <a:avLst/>
                <a:gdLst>
                  <a:gd name="connsiteX0" fmla="*/ 24743 w 30400"/>
                  <a:gd name="connsiteY0" fmla="*/ 0 h 26917"/>
                  <a:gd name="connsiteX1" fmla="*/ 1512 w 30400"/>
                  <a:gd name="connsiteY1" fmla="*/ 15430 h 26917"/>
                  <a:gd name="connsiteX2" fmla="*/ 2969 w 30400"/>
                  <a:gd name="connsiteY2" fmla="*/ 22288 h 26917"/>
                  <a:gd name="connsiteX3" fmla="*/ 30401 w 30400"/>
                  <a:gd name="connsiteY3" fmla="*/ 26918 h 26917"/>
                  <a:gd name="connsiteX4" fmla="*/ 24743 w 30400"/>
                  <a:gd name="connsiteY4" fmla="*/ 0 h 26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00" h="26917">
                    <a:moveTo>
                      <a:pt x="24743" y="0"/>
                    </a:moveTo>
                    <a:cubicBezTo>
                      <a:pt x="16342" y="5057"/>
                      <a:pt x="8455" y="10201"/>
                      <a:pt x="1512" y="15430"/>
                    </a:cubicBezTo>
                    <a:cubicBezTo>
                      <a:pt x="-1060" y="17402"/>
                      <a:pt x="-203" y="21517"/>
                      <a:pt x="2969" y="22288"/>
                    </a:cubicBezTo>
                    <a:cubicBezTo>
                      <a:pt x="11370" y="24260"/>
                      <a:pt x="20714" y="25803"/>
                      <a:pt x="30401" y="26918"/>
                    </a:cubicBezTo>
                    <a:lnTo>
                      <a:pt x="24743" y="0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79" name="شكل حر: شكل 1178">
                <a:extLst>
                  <a:ext uri="{FF2B5EF4-FFF2-40B4-BE49-F238E27FC236}">
                    <a16:creationId xmlns:a16="http://schemas.microsoft.com/office/drawing/2014/main" id="{6DF42EC8-8071-4B70-A359-8F6DDC5BDBA1}"/>
                  </a:ext>
                </a:extLst>
              </p:cNvPr>
              <p:cNvSpPr/>
              <p:nvPr/>
            </p:nvSpPr>
            <p:spPr>
              <a:xfrm>
                <a:off x="7443041" y="4779234"/>
                <a:ext cx="133902" cy="106387"/>
              </a:xfrm>
              <a:custGeom>
                <a:avLst/>
                <a:gdLst>
                  <a:gd name="connsiteX0" fmla="*/ 0 w 133902"/>
                  <a:gd name="connsiteY0" fmla="*/ 60522 h 106387"/>
                  <a:gd name="connsiteX1" fmla="*/ 7630 w 133902"/>
                  <a:gd name="connsiteY1" fmla="*/ 96269 h 106387"/>
                  <a:gd name="connsiteX2" fmla="*/ 133903 w 133902"/>
                  <a:gd name="connsiteY2" fmla="*/ 106213 h 106387"/>
                  <a:gd name="connsiteX3" fmla="*/ 111271 w 133902"/>
                  <a:gd name="connsiteY3" fmla="*/ 0 h 106387"/>
                  <a:gd name="connsiteX4" fmla="*/ 0 w 133902"/>
                  <a:gd name="connsiteY4" fmla="*/ 60522 h 106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902" h="106387">
                    <a:moveTo>
                      <a:pt x="0" y="60522"/>
                    </a:moveTo>
                    <a:lnTo>
                      <a:pt x="7630" y="96269"/>
                    </a:lnTo>
                    <a:cubicBezTo>
                      <a:pt x="64037" y="108528"/>
                      <a:pt x="133903" y="106213"/>
                      <a:pt x="133903" y="106213"/>
                    </a:cubicBezTo>
                    <a:lnTo>
                      <a:pt x="111271" y="0"/>
                    </a:lnTo>
                    <a:cubicBezTo>
                      <a:pt x="111271" y="86"/>
                      <a:pt x="46549" y="26403"/>
                      <a:pt x="0" y="60522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80" name="شكل حر: شكل 1179">
                <a:extLst>
                  <a:ext uri="{FF2B5EF4-FFF2-40B4-BE49-F238E27FC236}">
                    <a16:creationId xmlns:a16="http://schemas.microsoft.com/office/drawing/2014/main" id="{F3A6E52E-847E-497B-B858-EB33290A5E64}"/>
                  </a:ext>
                </a:extLst>
              </p:cNvPr>
              <p:cNvSpPr/>
              <p:nvPr/>
            </p:nvSpPr>
            <p:spPr>
              <a:xfrm>
                <a:off x="9076702" y="4427933"/>
                <a:ext cx="236688" cy="115701"/>
              </a:xfrm>
              <a:custGeom>
                <a:avLst/>
                <a:gdLst>
                  <a:gd name="connsiteX0" fmla="*/ 34119 w 236688"/>
                  <a:gd name="connsiteY0" fmla="*/ 115215 h 115701"/>
                  <a:gd name="connsiteX1" fmla="*/ 218600 w 236688"/>
                  <a:gd name="connsiteY1" fmla="*/ 75953 h 115701"/>
                  <a:gd name="connsiteX2" fmla="*/ 236173 w 236688"/>
                  <a:gd name="connsiteY2" fmla="*/ 48864 h 115701"/>
                  <a:gd name="connsiteX3" fmla="*/ 229658 w 236688"/>
                  <a:gd name="connsiteY3" fmla="*/ 18089 h 115701"/>
                  <a:gd name="connsiteX4" fmla="*/ 202569 w 236688"/>
                  <a:gd name="connsiteY4" fmla="*/ 515 h 115701"/>
                  <a:gd name="connsiteX5" fmla="*/ 18089 w 236688"/>
                  <a:gd name="connsiteY5" fmla="*/ 39777 h 115701"/>
                  <a:gd name="connsiteX6" fmla="*/ 515 w 236688"/>
                  <a:gd name="connsiteY6" fmla="*/ 66866 h 115701"/>
                  <a:gd name="connsiteX7" fmla="*/ 7030 w 236688"/>
                  <a:gd name="connsiteY7" fmla="*/ 97642 h 115701"/>
                  <a:gd name="connsiteX8" fmla="*/ 34119 w 236688"/>
                  <a:gd name="connsiteY8" fmla="*/ 115215 h 115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688" h="115701">
                    <a:moveTo>
                      <a:pt x="34119" y="115215"/>
                    </a:moveTo>
                    <a:lnTo>
                      <a:pt x="218600" y="75953"/>
                    </a:lnTo>
                    <a:cubicBezTo>
                      <a:pt x="230944" y="73296"/>
                      <a:pt x="238831" y="61209"/>
                      <a:pt x="236173" y="48864"/>
                    </a:cubicBezTo>
                    <a:lnTo>
                      <a:pt x="229658" y="18089"/>
                    </a:lnTo>
                    <a:cubicBezTo>
                      <a:pt x="227001" y="5744"/>
                      <a:pt x="214913" y="-2142"/>
                      <a:pt x="202569" y="515"/>
                    </a:cubicBezTo>
                    <a:lnTo>
                      <a:pt x="18089" y="39777"/>
                    </a:lnTo>
                    <a:cubicBezTo>
                      <a:pt x="5744" y="42435"/>
                      <a:pt x="-2142" y="54522"/>
                      <a:pt x="515" y="66866"/>
                    </a:cubicBezTo>
                    <a:lnTo>
                      <a:pt x="7030" y="97642"/>
                    </a:lnTo>
                    <a:cubicBezTo>
                      <a:pt x="9688" y="109900"/>
                      <a:pt x="21775" y="117787"/>
                      <a:pt x="34119" y="115215"/>
                    </a:cubicBez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81" name="شكل حر: شكل 1180">
                <a:extLst>
                  <a:ext uri="{FF2B5EF4-FFF2-40B4-BE49-F238E27FC236}">
                    <a16:creationId xmlns:a16="http://schemas.microsoft.com/office/drawing/2014/main" id="{B607A592-F47C-4718-9867-0B139894C0D9}"/>
                  </a:ext>
                </a:extLst>
              </p:cNvPr>
              <p:cNvSpPr/>
              <p:nvPr/>
            </p:nvSpPr>
            <p:spPr>
              <a:xfrm>
                <a:off x="8621476" y="4414967"/>
                <a:ext cx="628669" cy="281796"/>
              </a:xfrm>
              <a:custGeom>
                <a:avLst/>
                <a:gdLst>
                  <a:gd name="connsiteX0" fmla="*/ 370272 w 628669"/>
                  <a:gd name="connsiteY0" fmla="*/ 55915 h 281796"/>
                  <a:gd name="connsiteX1" fmla="*/ 395219 w 628669"/>
                  <a:gd name="connsiteY1" fmla="*/ 173015 h 281796"/>
                  <a:gd name="connsiteX2" fmla="*/ 7141 w 628669"/>
                  <a:gd name="connsiteY2" fmla="*/ 255568 h 281796"/>
                  <a:gd name="connsiteX3" fmla="*/ 198 w 628669"/>
                  <a:gd name="connsiteY3" fmla="*/ 266284 h 281796"/>
                  <a:gd name="connsiteX4" fmla="*/ 198 w 628669"/>
                  <a:gd name="connsiteY4" fmla="*/ 266284 h 281796"/>
                  <a:gd name="connsiteX5" fmla="*/ 23429 w 628669"/>
                  <a:gd name="connsiteY5" fmla="*/ 281372 h 281796"/>
                  <a:gd name="connsiteX6" fmla="*/ 621447 w 628669"/>
                  <a:gd name="connsiteY6" fmla="*/ 154156 h 281796"/>
                  <a:gd name="connsiteX7" fmla="*/ 628476 w 628669"/>
                  <a:gd name="connsiteY7" fmla="*/ 143354 h 281796"/>
                  <a:gd name="connsiteX8" fmla="*/ 625047 w 628669"/>
                  <a:gd name="connsiteY8" fmla="*/ 127324 h 281796"/>
                  <a:gd name="connsiteX9" fmla="*/ 624447 w 628669"/>
                  <a:gd name="connsiteY9" fmla="*/ 124323 h 281796"/>
                  <a:gd name="connsiteX10" fmla="*/ 599501 w 628669"/>
                  <a:gd name="connsiteY10" fmla="*/ 7223 h 281796"/>
                  <a:gd name="connsiteX11" fmla="*/ 588699 w 628669"/>
                  <a:gd name="connsiteY11" fmla="*/ 194 h 281796"/>
                  <a:gd name="connsiteX12" fmla="*/ 377302 w 628669"/>
                  <a:gd name="connsiteY12" fmla="*/ 45199 h 281796"/>
                  <a:gd name="connsiteX13" fmla="*/ 370272 w 628669"/>
                  <a:gd name="connsiteY13" fmla="*/ 55915 h 281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8669" h="281796">
                    <a:moveTo>
                      <a:pt x="370272" y="55915"/>
                    </a:moveTo>
                    <a:lnTo>
                      <a:pt x="395219" y="173015"/>
                    </a:lnTo>
                    <a:lnTo>
                      <a:pt x="7141" y="255568"/>
                    </a:lnTo>
                    <a:cubicBezTo>
                      <a:pt x="2255" y="256597"/>
                      <a:pt x="-831" y="261398"/>
                      <a:pt x="198" y="266284"/>
                    </a:cubicBezTo>
                    <a:lnTo>
                      <a:pt x="198" y="266284"/>
                    </a:lnTo>
                    <a:cubicBezTo>
                      <a:pt x="2427" y="276828"/>
                      <a:pt x="12799" y="283601"/>
                      <a:pt x="23429" y="281372"/>
                    </a:cubicBezTo>
                    <a:lnTo>
                      <a:pt x="621447" y="154156"/>
                    </a:lnTo>
                    <a:cubicBezTo>
                      <a:pt x="626333" y="153127"/>
                      <a:pt x="629505" y="148326"/>
                      <a:pt x="628476" y="143354"/>
                    </a:cubicBezTo>
                    <a:lnTo>
                      <a:pt x="625047" y="127324"/>
                    </a:lnTo>
                    <a:lnTo>
                      <a:pt x="624447" y="124323"/>
                    </a:lnTo>
                    <a:lnTo>
                      <a:pt x="599501" y="7223"/>
                    </a:lnTo>
                    <a:cubicBezTo>
                      <a:pt x="598472" y="2337"/>
                      <a:pt x="593672" y="-835"/>
                      <a:pt x="588699" y="194"/>
                    </a:cubicBezTo>
                    <a:lnTo>
                      <a:pt x="377302" y="45199"/>
                    </a:lnTo>
                    <a:cubicBezTo>
                      <a:pt x="372415" y="46142"/>
                      <a:pt x="369244" y="51029"/>
                      <a:pt x="370272" y="55915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182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7990598" y="3818858"/>
              <a:ext cx="2032937" cy="751519"/>
              <a:chOff x="7990598" y="3818858"/>
              <a:chExt cx="2032937" cy="751519"/>
            </a:xfrm>
          </p:grpSpPr>
          <p:sp>
            <p:nvSpPr>
              <p:cNvPr id="1183" name="شكل حر: شكل 1182">
                <a:extLst>
                  <a:ext uri="{FF2B5EF4-FFF2-40B4-BE49-F238E27FC236}">
                    <a16:creationId xmlns:a16="http://schemas.microsoft.com/office/drawing/2014/main" id="{A343FEEE-4A79-40AB-9C58-3E06511231EC}"/>
                  </a:ext>
                </a:extLst>
              </p:cNvPr>
              <p:cNvSpPr/>
              <p:nvPr/>
            </p:nvSpPr>
            <p:spPr>
              <a:xfrm>
                <a:off x="9802450" y="3818858"/>
                <a:ext cx="221084" cy="120100"/>
              </a:xfrm>
              <a:custGeom>
                <a:avLst/>
                <a:gdLst>
                  <a:gd name="connsiteX0" fmla="*/ 33947 w 221084"/>
                  <a:gd name="connsiteY0" fmla="*/ 120100 h 120100"/>
                  <a:gd name="connsiteX1" fmla="*/ 221085 w 221084"/>
                  <a:gd name="connsiteY1" fmla="*/ 0 h 120100"/>
                  <a:gd name="connsiteX2" fmla="*/ 0 w 221084"/>
                  <a:gd name="connsiteY2" fmla="*/ 24174 h 120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1084" h="120100">
                    <a:moveTo>
                      <a:pt x="33947" y="120100"/>
                    </a:moveTo>
                    <a:lnTo>
                      <a:pt x="221085" y="0"/>
                    </a:lnTo>
                    <a:lnTo>
                      <a:pt x="0" y="24174"/>
                    </a:lnTo>
                    <a:close/>
                  </a:path>
                </a:pathLst>
              </a:custGeom>
              <a:solidFill>
                <a:srgbClr val="D8D0BB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84" name="شكل حر: شكل 1183">
                <a:extLst>
                  <a:ext uri="{FF2B5EF4-FFF2-40B4-BE49-F238E27FC236}">
                    <a16:creationId xmlns:a16="http://schemas.microsoft.com/office/drawing/2014/main" id="{21E7CB67-C023-432A-BE9F-B6D07A40B4E4}"/>
                  </a:ext>
                </a:extLst>
              </p:cNvPr>
              <p:cNvSpPr/>
              <p:nvPr/>
            </p:nvSpPr>
            <p:spPr>
              <a:xfrm>
                <a:off x="9951269" y="3818858"/>
                <a:ext cx="72266" cy="39261"/>
              </a:xfrm>
              <a:custGeom>
                <a:avLst/>
                <a:gdLst>
                  <a:gd name="connsiteX0" fmla="*/ 0 w 72266"/>
                  <a:gd name="connsiteY0" fmla="*/ 7887 h 39261"/>
                  <a:gd name="connsiteX1" fmla="*/ 11144 w 72266"/>
                  <a:gd name="connsiteY1" fmla="*/ 39262 h 39261"/>
                  <a:gd name="connsiteX2" fmla="*/ 72266 w 72266"/>
                  <a:gd name="connsiteY2" fmla="*/ 0 h 39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2266" h="39261">
                    <a:moveTo>
                      <a:pt x="0" y="7887"/>
                    </a:moveTo>
                    <a:lnTo>
                      <a:pt x="11144" y="39262"/>
                    </a:lnTo>
                    <a:lnTo>
                      <a:pt x="72266" y="0"/>
                    </a:lnTo>
                    <a:close/>
                  </a:path>
                </a:pathLst>
              </a:custGeom>
              <a:solidFill>
                <a:srgbClr val="BD8864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185" name="رسم 17">
                <a:extLst>
                  <a:ext uri="{FF2B5EF4-FFF2-40B4-BE49-F238E27FC236}">
                    <a16:creationId xmlns:a16="http://schemas.microsoft.com/office/drawing/2014/main" id="{64B91450-2BD6-4C62-B2EA-8936F220BAA6}"/>
                  </a:ext>
                </a:extLst>
              </p:cNvPr>
              <p:cNvGrpSpPr/>
              <p:nvPr/>
            </p:nvGrpSpPr>
            <p:grpSpPr>
              <a:xfrm>
                <a:off x="8041694" y="3843077"/>
                <a:ext cx="1795083" cy="718853"/>
                <a:chOff x="8041694" y="3843077"/>
                <a:chExt cx="1795083" cy="718853"/>
              </a:xfrm>
            </p:grpSpPr>
            <p:sp>
              <p:nvSpPr>
                <p:cNvPr id="1186" name="شكل حر: شكل 1185">
                  <a:extLst>
                    <a:ext uri="{FF2B5EF4-FFF2-40B4-BE49-F238E27FC236}">
                      <a16:creationId xmlns:a16="http://schemas.microsoft.com/office/drawing/2014/main" id="{0E01B6D6-1EF2-41BC-89F5-CB43B3BB29EA}"/>
                    </a:ext>
                  </a:extLst>
                </p:cNvPr>
                <p:cNvSpPr/>
                <p:nvPr/>
              </p:nvSpPr>
              <p:spPr>
                <a:xfrm rot="-1168824">
                  <a:off x="8013649" y="4201053"/>
                  <a:ext cx="1868121" cy="50837"/>
                </a:xfrm>
                <a:custGeom>
                  <a:avLst/>
                  <a:gdLst>
                    <a:gd name="connsiteX0" fmla="*/ 0 w 1868121"/>
                    <a:gd name="connsiteY0" fmla="*/ 0 h 50837"/>
                    <a:gd name="connsiteX1" fmla="*/ 1868121 w 1868121"/>
                    <a:gd name="connsiteY1" fmla="*/ 0 h 50837"/>
                    <a:gd name="connsiteX2" fmla="*/ 1868121 w 1868121"/>
                    <a:gd name="connsiteY2" fmla="*/ 50837 h 50837"/>
                    <a:gd name="connsiteX3" fmla="*/ 0 w 1868121"/>
                    <a:gd name="connsiteY3" fmla="*/ 50837 h 50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68121" h="50837">
                      <a:moveTo>
                        <a:pt x="0" y="0"/>
                      </a:moveTo>
                      <a:lnTo>
                        <a:pt x="1868121" y="0"/>
                      </a:lnTo>
                      <a:lnTo>
                        <a:pt x="1868121" y="50837"/>
                      </a:lnTo>
                      <a:lnTo>
                        <a:pt x="0" y="50837"/>
                      </a:lnTo>
                      <a:close/>
                    </a:path>
                  </a:pathLst>
                </a:custGeom>
                <a:solidFill>
                  <a:srgbClr val="FC6460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187" name="شكل حر: شكل 1186">
                  <a:extLst>
                    <a:ext uri="{FF2B5EF4-FFF2-40B4-BE49-F238E27FC236}">
                      <a16:creationId xmlns:a16="http://schemas.microsoft.com/office/drawing/2014/main" id="{18E9DDC7-DC16-4EFB-BC2D-E89D3F032DC1}"/>
                    </a:ext>
                  </a:extLst>
                </p:cNvPr>
                <p:cNvSpPr/>
                <p:nvPr/>
              </p:nvSpPr>
              <p:spPr>
                <a:xfrm rot="-1168824">
                  <a:off x="7996701" y="4153116"/>
                  <a:ext cx="1868121" cy="50837"/>
                </a:xfrm>
                <a:custGeom>
                  <a:avLst/>
                  <a:gdLst>
                    <a:gd name="connsiteX0" fmla="*/ 0 w 1868121"/>
                    <a:gd name="connsiteY0" fmla="*/ 0 h 50837"/>
                    <a:gd name="connsiteX1" fmla="*/ 1868121 w 1868121"/>
                    <a:gd name="connsiteY1" fmla="*/ 0 h 50837"/>
                    <a:gd name="connsiteX2" fmla="*/ 1868121 w 1868121"/>
                    <a:gd name="connsiteY2" fmla="*/ 50837 h 50837"/>
                    <a:gd name="connsiteX3" fmla="*/ 0 w 1868121"/>
                    <a:gd name="connsiteY3" fmla="*/ 50837 h 50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68121" h="50837">
                      <a:moveTo>
                        <a:pt x="0" y="0"/>
                      </a:moveTo>
                      <a:lnTo>
                        <a:pt x="1868121" y="0"/>
                      </a:lnTo>
                      <a:lnTo>
                        <a:pt x="1868121" y="50837"/>
                      </a:lnTo>
                      <a:lnTo>
                        <a:pt x="0" y="50837"/>
                      </a:lnTo>
                      <a:close/>
                    </a:path>
                  </a:pathLst>
                </a:custGeom>
                <a:solidFill>
                  <a:srgbClr val="FC8B60"/>
                </a:solidFill>
                <a:ln w="8572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188" name="شكل حر: شكل 1187">
                <a:extLst>
                  <a:ext uri="{FF2B5EF4-FFF2-40B4-BE49-F238E27FC236}">
                    <a16:creationId xmlns:a16="http://schemas.microsoft.com/office/drawing/2014/main" id="{8383B869-5933-412C-88B3-254969A7B67D}"/>
                  </a:ext>
                </a:extLst>
              </p:cNvPr>
              <p:cNvSpPr/>
              <p:nvPr/>
            </p:nvSpPr>
            <p:spPr>
              <a:xfrm>
                <a:off x="7990598" y="4453082"/>
                <a:ext cx="147813" cy="117295"/>
              </a:xfrm>
              <a:custGeom>
                <a:avLst/>
                <a:gdLst>
                  <a:gd name="connsiteX0" fmla="*/ 86637 w 147813"/>
                  <a:gd name="connsiteY0" fmla="*/ 2455 h 117295"/>
                  <a:gd name="connsiteX1" fmla="*/ 28687 w 147813"/>
                  <a:gd name="connsiteY1" fmla="*/ 22943 h 117295"/>
                  <a:gd name="connsiteX2" fmla="*/ 2455 w 147813"/>
                  <a:gd name="connsiteY2" fmla="*/ 77807 h 117295"/>
                  <a:gd name="connsiteX3" fmla="*/ 6313 w 147813"/>
                  <a:gd name="connsiteY3" fmla="*/ 88608 h 117295"/>
                  <a:gd name="connsiteX4" fmla="*/ 61176 w 147813"/>
                  <a:gd name="connsiteY4" fmla="*/ 114841 h 117295"/>
                  <a:gd name="connsiteX5" fmla="*/ 119127 w 147813"/>
                  <a:gd name="connsiteY5" fmla="*/ 94352 h 117295"/>
                  <a:gd name="connsiteX6" fmla="*/ 145358 w 147813"/>
                  <a:gd name="connsiteY6" fmla="*/ 39488 h 117295"/>
                  <a:gd name="connsiteX7" fmla="*/ 141501 w 147813"/>
                  <a:gd name="connsiteY7" fmla="*/ 28687 h 117295"/>
                  <a:gd name="connsiteX8" fmla="*/ 86637 w 147813"/>
                  <a:gd name="connsiteY8" fmla="*/ 2455 h 117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7813" h="117295">
                    <a:moveTo>
                      <a:pt x="86637" y="2455"/>
                    </a:moveTo>
                    <a:lnTo>
                      <a:pt x="28687" y="22943"/>
                    </a:lnTo>
                    <a:cubicBezTo>
                      <a:pt x="6313" y="30830"/>
                      <a:pt x="-5432" y="55433"/>
                      <a:pt x="2455" y="77807"/>
                    </a:cubicBezTo>
                    <a:lnTo>
                      <a:pt x="6313" y="88608"/>
                    </a:lnTo>
                    <a:cubicBezTo>
                      <a:pt x="14199" y="110983"/>
                      <a:pt x="38802" y="122727"/>
                      <a:pt x="61176" y="114841"/>
                    </a:cubicBezTo>
                    <a:lnTo>
                      <a:pt x="119127" y="94352"/>
                    </a:lnTo>
                    <a:cubicBezTo>
                      <a:pt x="141501" y="86465"/>
                      <a:pt x="153245" y="61862"/>
                      <a:pt x="145358" y="39488"/>
                    </a:cubicBezTo>
                    <a:lnTo>
                      <a:pt x="141501" y="28687"/>
                    </a:lnTo>
                    <a:cubicBezTo>
                      <a:pt x="133614" y="6313"/>
                      <a:pt x="109011" y="-5432"/>
                      <a:pt x="86637" y="2455"/>
                    </a:cubicBezTo>
                    <a:close/>
                  </a:path>
                </a:pathLst>
              </a:custGeom>
              <a:solidFill>
                <a:srgbClr val="FC8B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89" name="شكل حر: شكل 1188">
                <a:extLst>
                  <a:ext uri="{FF2B5EF4-FFF2-40B4-BE49-F238E27FC236}">
                    <a16:creationId xmlns:a16="http://schemas.microsoft.com/office/drawing/2014/main" id="{935341F4-8180-4086-B87E-81614C8C08BF}"/>
                  </a:ext>
                </a:extLst>
              </p:cNvPr>
              <p:cNvSpPr/>
              <p:nvPr/>
            </p:nvSpPr>
            <p:spPr>
              <a:xfrm rot="9631177">
                <a:off x="8038146" y="4446996"/>
                <a:ext cx="130050" cy="101760"/>
              </a:xfrm>
              <a:custGeom>
                <a:avLst/>
                <a:gdLst>
                  <a:gd name="connsiteX0" fmla="*/ 0 w 130050"/>
                  <a:gd name="connsiteY0" fmla="*/ 0 h 101760"/>
                  <a:gd name="connsiteX1" fmla="*/ 130051 w 130050"/>
                  <a:gd name="connsiteY1" fmla="*/ 0 h 101760"/>
                  <a:gd name="connsiteX2" fmla="*/ 130051 w 130050"/>
                  <a:gd name="connsiteY2" fmla="*/ 101760 h 101760"/>
                  <a:gd name="connsiteX3" fmla="*/ 0 w 130050"/>
                  <a:gd name="connsiteY3" fmla="*/ 101760 h 10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050" h="101760">
                    <a:moveTo>
                      <a:pt x="0" y="0"/>
                    </a:moveTo>
                    <a:lnTo>
                      <a:pt x="130051" y="0"/>
                    </a:lnTo>
                    <a:lnTo>
                      <a:pt x="130051" y="101760"/>
                    </a:lnTo>
                    <a:lnTo>
                      <a:pt x="0" y="101760"/>
                    </a:ln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190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4524482" y="1149038"/>
              <a:ext cx="503428" cy="566899"/>
              <a:chOff x="4524482" y="1149038"/>
              <a:chExt cx="503428" cy="566899"/>
            </a:xfrm>
          </p:grpSpPr>
          <p:sp>
            <p:nvSpPr>
              <p:cNvPr id="1191" name="شكل حر: شكل 1190">
                <a:extLst>
                  <a:ext uri="{FF2B5EF4-FFF2-40B4-BE49-F238E27FC236}">
                    <a16:creationId xmlns:a16="http://schemas.microsoft.com/office/drawing/2014/main" id="{669E7FB0-7225-4C14-922A-1DB0201100BD}"/>
                  </a:ext>
                </a:extLst>
              </p:cNvPr>
              <p:cNvSpPr/>
              <p:nvPr/>
            </p:nvSpPr>
            <p:spPr>
              <a:xfrm>
                <a:off x="4524533" y="1416329"/>
                <a:ext cx="503377" cy="255546"/>
              </a:xfrm>
              <a:custGeom>
                <a:avLst/>
                <a:gdLst>
                  <a:gd name="connsiteX0" fmla="*/ 0 w 503377"/>
                  <a:gd name="connsiteY0" fmla="*/ 0 h 255546"/>
                  <a:gd name="connsiteX1" fmla="*/ 503377 w 503377"/>
                  <a:gd name="connsiteY1" fmla="*/ 0 h 255546"/>
                  <a:gd name="connsiteX2" fmla="*/ 503377 w 503377"/>
                  <a:gd name="connsiteY2" fmla="*/ 255546 h 255546"/>
                  <a:gd name="connsiteX3" fmla="*/ 0 w 503377"/>
                  <a:gd name="connsiteY3" fmla="*/ 255546 h 25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377" h="255546">
                    <a:moveTo>
                      <a:pt x="0" y="0"/>
                    </a:moveTo>
                    <a:lnTo>
                      <a:pt x="503377" y="0"/>
                    </a:lnTo>
                    <a:lnTo>
                      <a:pt x="503377" y="255546"/>
                    </a:lnTo>
                    <a:lnTo>
                      <a:pt x="0" y="255546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92" name="شكل حر: شكل 1191">
                <a:extLst>
                  <a:ext uri="{FF2B5EF4-FFF2-40B4-BE49-F238E27FC236}">
                    <a16:creationId xmlns:a16="http://schemas.microsoft.com/office/drawing/2014/main" id="{8FE9DC54-BCE4-4DFE-B2C0-6FEED6AACFC2}"/>
                  </a:ext>
                </a:extLst>
              </p:cNvPr>
              <p:cNvSpPr/>
              <p:nvPr/>
            </p:nvSpPr>
            <p:spPr>
              <a:xfrm>
                <a:off x="4549051" y="1149038"/>
                <a:ext cx="454513" cy="557126"/>
              </a:xfrm>
              <a:custGeom>
                <a:avLst/>
                <a:gdLst>
                  <a:gd name="connsiteX0" fmla="*/ 351730 w 454513"/>
                  <a:gd name="connsiteY0" fmla="*/ 532524 h 557126"/>
                  <a:gd name="connsiteX1" fmla="*/ 340585 w 454513"/>
                  <a:gd name="connsiteY1" fmla="*/ 523008 h 557126"/>
                  <a:gd name="connsiteX2" fmla="*/ 291979 w 454513"/>
                  <a:gd name="connsiteY2" fmla="*/ 201282 h 557126"/>
                  <a:gd name="connsiteX3" fmla="*/ 301152 w 454513"/>
                  <a:gd name="connsiteY3" fmla="*/ 174536 h 557126"/>
                  <a:gd name="connsiteX4" fmla="*/ 330127 w 454513"/>
                  <a:gd name="connsiteY4" fmla="*/ 102956 h 557126"/>
                  <a:gd name="connsiteX5" fmla="*/ 227171 w 454513"/>
                  <a:gd name="connsiteY5" fmla="*/ 0 h 557126"/>
                  <a:gd name="connsiteX6" fmla="*/ 124216 w 454513"/>
                  <a:gd name="connsiteY6" fmla="*/ 102956 h 557126"/>
                  <a:gd name="connsiteX7" fmla="*/ 153191 w 454513"/>
                  <a:gd name="connsiteY7" fmla="*/ 174536 h 557126"/>
                  <a:gd name="connsiteX8" fmla="*/ 162363 w 454513"/>
                  <a:gd name="connsiteY8" fmla="*/ 201282 h 557126"/>
                  <a:gd name="connsiteX9" fmla="*/ 113757 w 454513"/>
                  <a:gd name="connsiteY9" fmla="*/ 523008 h 557126"/>
                  <a:gd name="connsiteX10" fmla="*/ 102613 w 454513"/>
                  <a:gd name="connsiteY10" fmla="*/ 532524 h 557126"/>
                  <a:gd name="connsiteX11" fmla="*/ 0 w 454513"/>
                  <a:gd name="connsiteY11" fmla="*/ 532524 h 557126"/>
                  <a:gd name="connsiteX12" fmla="*/ 0 w 454513"/>
                  <a:gd name="connsiteY12" fmla="*/ 557127 h 557126"/>
                  <a:gd name="connsiteX13" fmla="*/ 102613 w 454513"/>
                  <a:gd name="connsiteY13" fmla="*/ 557127 h 557126"/>
                  <a:gd name="connsiteX14" fmla="*/ 138103 w 454513"/>
                  <a:gd name="connsiteY14" fmla="*/ 526694 h 557126"/>
                  <a:gd name="connsiteX15" fmla="*/ 186709 w 454513"/>
                  <a:gd name="connsiteY15" fmla="*/ 204968 h 557126"/>
                  <a:gd name="connsiteX16" fmla="*/ 170936 w 454513"/>
                  <a:gd name="connsiteY16" fmla="*/ 157477 h 557126"/>
                  <a:gd name="connsiteX17" fmla="*/ 148904 w 454513"/>
                  <a:gd name="connsiteY17" fmla="*/ 102956 h 557126"/>
                  <a:gd name="connsiteX18" fmla="*/ 227257 w 454513"/>
                  <a:gd name="connsiteY18" fmla="*/ 24603 h 557126"/>
                  <a:gd name="connsiteX19" fmla="*/ 305610 w 454513"/>
                  <a:gd name="connsiteY19" fmla="*/ 102956 h 557126"/>
                  <a:gd name="connsiteX20" fmla="*/ 283578 w 454513"/>
                  <a:gd name="connsiteY20" fmla="*/ 157477 h 557126"/>
                  <a:gd name="connsiteX21" fmla="*/ 267805 w 454513"/>
                  <a:gd name="connsiteY21" fmla="*/ 204968 h 557126"/>
                  <a:gd name="connsiteX22" fmla="*/ 316411 w 454513"/>
                  <a:gd name="connsiteY22" fmla="*/ 526694 h 557126"/>
                  <a:gd name="connsiteX23" fmla="*/ 351901 w 454513"/>
                  <a:gd name="connsiteY23" fmla="*/ 557127 h 557126"/>
                  <a:gd name="connsiteX24" fmla="*/ 454514 w 454513"/>
                  <a:gd name="connsiteY24" fmla="*/ 557127 h 557126"/>
                  <a:gd name="connsiteX25" fmla="*/ 454514 w 454513"/>
                  <a:gd name="connsiteY25" fmla="*/ 532524 h 557126"/>
                  <a:gd name="connsiteX26" fmla="*/ 351730 w 454513"/>
                  <a:gd name="connsiteY26" fmla="*/ 532524 h 557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4513" h="557126">
                    <a:moveTo>
                      <a:pt x="351730" y="532524"/>
                    </a:moveTo>
                    <a:cubicBezTo>
                      <a:pt x="346072" y="532524"/>
                      <a:pt x="341443" y="528494"/>
                      <a:pt x="340585" y="523008"/>
                    </a:cubicBezTo>
                    <a:cubicBezTo>
                      <a:pt x="331584" y="463515"/>
                      <a:pt x="304838" y="286150"/>
                      <a:pt x="291979" y="201282"/>
                    </a:cubicBezTo>
                    <a:cubicBezTo>
                      <a:pt x="290522" y="191767"/>
                      <a:pt x="293865" y="181994"/>
                      <a:pt x="301152" y="174536"/>
                    </a:cubicBezTo>
                    <a:cubicBezTo>
                      <a:pt x="319840" y="155248"/>
                      <a:pt x="330127" y="129788"/>
                      <a:pt x="330127" y="102956"/>
                    </a:cubicBezTo>
                    <a:cubicBezTo>
                      <a:pt x="330127" y="46206"/>
                      <a:pt x="283921" y="0"/>
                      <a:pt x="227171" y="0"/>
                    </a:cubicBezTo>
                    <a:cubicBezTo>
                      <a:pt x="170421" y="0"/>
                      <a:pt x="124216" y="46206"/>
                      <a:pt x="124216" y="102956"/>
                    </a:cubicBezTo>
                    <a:cubicBezTo>
                      <a:pt x="124216" y="129873"/>
                      <a:pt x="134503" y="155248"/>
                      <a:pt x="153191" y="174536"/>
                    </a:cubicBezTo>
                    <a:cubicBezTo>
                      <a:pt x="160391" y="181994"/>
                      <a:pt x="163735" y="191767"/>
                      <a:pt x="162363" y="201282"/>
                    </a:cubicBezTo>
                    <a:cubicBezTo>
                      <a:pt x="149590" y="286150"/>
                      <a:pt x="122758" y="463429"/>
                      <a:pt x="113757" y="523008"/>
                    </a:cubicBezTo>
                    <a:cubicBezTo>
                      <a:pt x="112900" y="528494"/>
                      <a:pt x="108271" y="532524"/>
                      <a:pt x="102613" y="532524"/>
                    </a:cubicBezTo>
                    <a:lnTo>
                      <a:pt x="0" y="532524"/>
                    </a:lnTo>
                    <a:lnTo>
                      <a:pt x="0" y="557127"/>
                    </a:lnTo>
                    <a:lnTo>
                      <a:pt x="102613" y="557127"/>
                    </a:lnTo>
                    <a:cubicBezTo>
                      <a:pt x="120529" y="557127"/>
                      <a:pt x="135446" y="544354"/>
                      <a:pt x="138103" y="526694"/>
                    </a:cubicBezTo>
                    <a:cubicBezTo>
                      <a:pt x="147104" y="467201"/>
                      <a:pt x="173850" y="289836"/>
                      <a:pt x="186709" y="204968"/>
                    </a:cubicBezTo>
                    <a:cubicBezTo>
                      <a:pt x="189281" y="187823"/>
                      <a:pt x="183537" y="170507"/>
                      <a:pt x="170936" y="157477"/>
                    </a:cubicBezTo>
                    <a:cubicBezTo>
                      <a:pt x="156705" y="142818"/>
                      <a:pt x="148904" y="123444"/>
                      <a:pt x="148904" y="102956"/>
                    </a:cubicBezTo>
                    <a:cubicBezTo>
                      <a:pt x="148904" y="59750"/>
                      <a:pt x="184052" y="24603"/>
                      <a:pt x="227257" y="24603"/>
                    </a:cubicBezTo>
                    <a:cubicBezTo>
                      <a:pt x="270462" y="24603"/>
                      <a:pt x="305610" y="59750"/>
                      <a:pt x="305610" y="102956"/>
                    </a:cubicBezTo>
                    <a:cubicBezTo>
                      <a:pt x="305610" y="123444"/>
                      <a:pt x="297809" y="142732"/>
                      <a:pt x="283578" y="157477"/>
                    </a:cubicBezTo>
                    <a:cubicBezTo>
                      <a:pt x="270977" y="170507"/>
                      <a:pt x="265233" y="187823"/>
                      <a:pt x="267805" y="204968"/>
                    </a:cubicBezTo>
                    <a:cubicBezTo>
                      <a:pt x="280578" y="289836"/>
                      <a:pt x="307410" y="467116"/>
                      <a:pt x="316411" y="526694"/>
                    </a:cubicBezTo>
                    <a:cubicBezTo>
                      <a:pt x="319068" y="544354"/>
                      <a:pt x="333985" y="557127"/>
                      <a:pt x="351901" y="557127"/>
                    </a:cubicBezTo>
                    <a:lnTo>
                      <a:pt x="454514" y="557127"/>
                    </a:lnTo>
                    <a:lnTo>
                      <a:pt x="454514" y="532524"/>
                    </a:lnTo>
                    <a:lnTo>
                      <a:pt x="351730" y="532524"/>
                    </a:lnTo>
                    <a:close/>
                  </a:path>
                </a:pathLst>
              </a:custGeom>
              <a:solidFill>
                <a:srgbClr val="D8D0BB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93" name="شكل حر: شكل 1192">
                <a:extLst>
                  <a:ext uri="{FF2B5EF4-FFF2-40B4-BE49-F238E27FC236}">
                    <a16:creationId xmlns:a16="http://schemas.microsoft.com/office/drawing/2014/main" id="{525122E7-4364-4286-8A5D-BE987BF89FC1}"/>
                  </a:ext>
                </a:extLst>
              </p:cNvPr>
              <p:cNvSpPr/>
              <p:nvPr/>
            </p:nvSpPr>
            <p:spPr>
              <a:xfrm>
                <a:off x="4902581" y="1671875"/>
                <a:ext cx="125329" cy="44062"/>
              </a:xfrm>
              <a:custGeom>
                <a:avLst/>
                <a:gdLst>
                  <a:gd name="connsiteX0" fmla="*/ 0 w 125329"/>
                  <a:gd name="connsiteY0" fmla="*/ 0 h 44062"/>
                  <a:gd name="connsiteX1" fmla="*/ 125330 w 125329"/>
                  <a:gd name="connsiteY1" fmla="*/ 0 h 44062"/>
                  <a:gd name="connsiteX2" fmla="*/ 125330 w 125329"/>
                  <a:gd name="connsiteY2" fmla="*/ 44063 h 44062"/>
                  <a:gd name="connsiteX3" fmla="*/ 0 w 125329"/>
                  <a:gd name="connsiteY3" fmla="*/ 44063 h 4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329" h="44062">
                    <a:moveTo>
                      <a:pt x="0" y="0"/>
                    </a:moveTo>
                    <a:lnTo>
                      <a:pt x="125330" y="0"/>
                    </a:lnTo>
                    <a:lnTo>
                      <a:pt x="125330" y="44063"/>
                    </a:lnTo>
                    <a:lnTo>
                      <a:pt x="0" y="44063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94" name="شكل حر: شكل 1193">
                <a:extLst>
                  <a:ext uri="{FF2B5EF4-FFF2-40B4-BE49-F238E27FC236}">
                    <a16:creationId xmlns:a16="http://schemas.microsoft.com/office/drawing/2014/main" id="{CABDE3ED-A417-4E4D-9363-D186D456499B}"/>
                  </a:ext>
                </a:extLst>
              </p:cNvPr>
              <p:cNvSpPr/>
              <p:nvPr/>
            </p:nvSpPr>
            <p:spPr>
              <a:xfrm rot="-10800000">
                <a:off x="4524482" y="1671780"/>
                <a:ext cx="125329" cy="44062"/>
              </a:xfrm>
              <a:custGeom>
                <a:avLst/>
                <a:gdLst>
                  <a:gd name="connsiteX0" fmla="*/ 0 w 125329"/>
                  <a:gd name="connsiteY0" fmla="*/ 0 h 44062"/>
                  <a:gd name="connsiteX1" fmla="*/ 125330 w 125329"/>
                  <a:gd name="connsiteY1" fmla="*/ 0 h 44062"/>
                  <a:gd name="connsiteX2" fmla="*/ 125330 w 125329"/>
                  <a:gd name="connsiteY2" fmla="*/ 44063 h 44062"/>
                  <a:gd name="connsiteX3" fmla="*/ 0 w 125329"/>
                  <a:gd name="connsiteY3" fmla="*/ 44063 h 44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329" h="44062">
                    <a:moveTo>
                      <a:pt x="0" y="0"/>
                    </a:moveTo>
                    <a:lnTo>
                      <a:pt x="125330" y="0"/>
                    </a:lnTo>
                    <a:lnTo>
                      <a:pt x="125330" y="44063"/>
                    </a:lnTo>
                    <a:lnTo>
                      <a:pt x="0" y="44063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195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6194090" y="4204353"/>
              <a:ext cx="584591" cy="624494"/>
              <a:chOff x="6194090" y="4204353"/>
              <a:chExt cx="584591" cy="624494"/>
            </a:xfrm>
          </p:grpSpPr>
          <p:sp>
            <p:nvSpPr>
              <p:cNvPr id="1196" name="شكل حر: شكل 1195">
                <a:extLst>
                  <a:ext uri="{FF2B5EF4-FFF2-40B4-BE49-F238E27FC236}">
                    <a16:creationId xmlns:a16="http://schemas.microsoft.com/office/drawing/2014/main" id="{3B023142-C2F1-4BD7-9BB4-BA0D7CD19502}"/>
                  </a:ext>
                </a:extLst>
              </p:cNvPr>
              <p:cNvSpPr/>
              <p:nvPr/>
            </p:nvSpPr>
            <p:spPr>
              <a:xfrm rot="2241896">
                <a:off x="6247037" y="4411677"/>
                <a:ext cx="503385" cy="255550"/>
              </a:xfrm>
              <a:custGeom>
                <a:avLst/>
                <a:gdLst>
                  <a:gd name="connsiteX0" fmla="*/ 0 w 503385"/>
                  <a:gd name="connsiteY0" fmla="*/ 0 h 255550"/>
                  <a:gd name="connsiteX1" fmla="*/ 503386 w 503385"/>
                  <a:gd name="connsiteY1" fmla="*/ 0 h 255550"/>
                  <a:gd name="connsiteX2" fmla="*/ 503386 w 503385"/>
                  <a:gd name="connsiteY2" fmla="*/ 255550 h 255550"/>
                  <a:gd name="connsiteX3" fmla="*/ 0 w 503385"/>
                  <a:gd name="connsiteY3" fmla="*/ 255550 h 25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385" h="255550">
                    <a:moveTo>
                      <a:pt x="0" y="0"/>
                    </a:moveTo>
                    <a:lnTo>
                      <a:pt x="503386" y="0"/>
                    </a:lnTo>
                    <a:lnTo>
                      <a:pt x="503386" y="255550"/>
                    </a:lnTo>
                    <a:lnTo>
                      <a:pt x="0" y="255550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97" name="شكل حر: شكل 1196">
                <a:extLst>
                  <a:ext uri="{FF2B5EF4-FFF2-40B4-BE49-F238E27FC236}">
                    <a16:creationId xmlns:a16="http://schemas.microsoft.com/office/drawing/2014/main" id="{C9C5D35B-6C26-42C4-9276-A301B4059397}"/>
                  </a:ext>
                </a:extLst>
              </p:cNvPr>
              <p:cNvSpPr/>
              <p:nvPr/>
            </p:nvSpPr>
            <p:spPr>
              <a:xfrm>
                <a:off x="6219574" y="4204353"/>
                <a:ext cx="559108" cy="601713"/>
              </a:xfrm>
              <a:custGeom>
                <a:avLst/>
                <a:gdLst>
                  <a:gd name="connsiteX0" fmla="*/ 294465 w 559108"/>
                  <a:gd name="connsiteY0" fmla="*/ 519846 h 601713"/>
                  <a:gd name="connsiteX1" fmla="*/ 291379 w 559108"/>
                  <a:gd name="connsiteY1" fmla="*/ 505530 h 601713"/>
                  <a:gd name="connsiteX2" fmla="*/ 447999 w 559108"/>
                  <a:gd name="connsiteY2" fmla="*/ 220409 h 601713"/>
                  <a:gd name="connsiteX3" fmla="*/ 471488 w 559108"/>
                  <a:gd name="connsiteY3" fmla="*/ 204721 h 601713"/>
                  <a:gd name="connsiteX4" fmla="*/ 538010 w 559108"/>
                  <a:gd name="connsiteY4" fmla="*/ 165373 h 601713"/>
                  <a:gd name="connsiteX5" fmla="*/ 518636 w 559108"/>
                  <a:gd name="connsiteY5" fmla="*/ 21098 h 601713"/>
                  <a:gd name="connsiteX6" fmla="*/ 374361 w 559108"/>
                  <a:gd name="connsiteY6" fmla="*/ 40472 h 601713"/>
                  <a:gd name="connsiteX7" fmla="*/ 353959 w 559108"/>
                  <a:gd name="connsiteY7" fmla="*/ 114967 h 601713"/>
                  <a:gd name="connsiteX8" fmla="*/ 344958 w 559108"/>
                  <a:gd name="connsiteY8" fmla="*/ 141799 h 601713"/>
                  <a:gd name="connsiteX9" fmla="*/ 111100 w 559108"/>
                  <a:gd name="connsiteY9" fmla="*/ 368027 h 601713"/>
                  <a:gd name="connsiteX10" fmla="*/ 96441 w 559108"/>
                  <a:gd name="connsiteY10" fmla="*/ 368799 h 601713"/>
                  <a:gd name="connsiteX11" fmla="*/ 14916 w 559108"/>
                  <a:gd name="connsiteY11" fmla="*/ 306562 h 601713"/>
                  <a:gd name="connsiteX12" fmla="*/ 0 w 559108"/>
                  <a:gd name="connsiteY12" fmla="*/ 326107 h 601713"/>
                  <a:gd name="connsiteX13" fmla="*/ 81525 w 559108"/>
                  <a:gd name="connsiteY13" fmla="*/ 388344 h 601713"/>
                  <a:gd name="connsiteX14" fmla="*/ 128159 w 559108"/>
                  <a:gd name="connsiteY14" fmla="*/ 385686 h 601713"/>
                  <a:gd name="connsiteX15" fmla="*/ 362017 w 559108"/>
                  <a:gd name="connsiteY15" fmla="*/ 159458 h 601713"/>
                  <a:gd name="connsiteX16" fmla="*/ 378304 w 559108"/>
                  <a:gd name="connsiteY16" fmla="*/ 112138 h 601713"/>
                  <a:gd name="connsiteX17" fmla="*/ 393821 w 559108"/>
                  <a:gd name="connsiteY17" fmla="*/ 55388 h 601713"/>
                  <a:gd name="connsiteX18" fmla="*/ 503634 w 559108"/>
                  <a:gd name="connsiteY18" fmla="*/ 40643 h 601713"/>
                  <a:gd name="connsiteX19" fmla="*/ 518379 w 559108"/>
                  <a:gd name="connsiteY19" fmla="*/ 150457 h 601713"/>
                  <a:gd name="connsiteX20" fmla="*/ 467801 w 559108"/>
                  <a:gd name="connsiteY20" fmla="*/ 180375 h 601713"/>
                  <a:gd name="connsiteX21" fmla="*/ 426396 w 559108"/>
                  <a:gd name="connsiteY21" fmla="*/ 208579 h 601713"/>
                  <a:gd name="connsiteX22" fmla="*/ 269777 w 559108"/>
                  <a:gd name="connsiteY22" fmla="*/ 493785 h 601713"/>
                  <a:gd name="connsiteX23" fmla="*/ 279464 w 559108"/>
                  <a:gd name="connsiteY23" fmla="*/ 539477 h 601713"/>
                  <a:gd name="connsiteX24" fmla="*/ 360988 w 559108"/>
                  <a:gd name="connsiteY24" fmla="*/ 601713 h 601713"/>
                  <a:gd name="connsiteX25" fmla="*/ 375904 w 559108"/>
                  <a:gd name="connsiteY25" fmla="*/ 582168 h 601713"/>
                  <a:gd name="connsiteX26" fmla="*/ 294465 w 559108"/>
                  <a:gd name="connsiteY26" fmla="*/ 519846 h 601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59108" h="601713">
                    <a:moveTo>
                      <a:pt x="294465" y="519846"/>
                    </a:moveTo>
                    <a:cubicBezTo>
                      <a:pt x="290008" y="516417"/>
                      <a:pt x="288722" y="510416"/>
                      <a:pt x="291379" y="505530"/>
                    </a:cubicBezTo>
                    <a:cubicBezTo>
                      <a:pt x="320355" y="452723"/>
                      <a:pt x="406679" y="295589"/>
                      <a:pt x="447999" y="220409"/>
                    </a:cubicBezTo>
                    <a:cubicBezTo>
                      <a:pt x="452628" y="211922"/>
                      <a:pt x="461201" y="206264"/>
                      <a:pt x="471488" y="204721"/>
                    </a:cubicBezTo>
                    <a:cubicBezTo>
                      <a:pt x="498062" y="200692"/>
                      <a:pt x="521637" y="186804"/>
                      <a:pt x="538010" y="165373"/>
                    </a:cubicBezTo>
                    <a:cubicBezTo>
                      <a:pt x="572472" y="120282"/>
                      <a:pt x="563814" y="55559"/>
                      <a:pt x="518636" y="21098"/>
                    </a:cubicBezTo>
                    <a:cubicBezTo>
                      <a:pt x="473545" y="-13363"/>
                      <a:pt x="408823" y="-4705"/>
                      <a:pt x="374361" y="40472"/>
                    </a:cubicBezTo>
                    <a:cubicBezTo>
                      <a:pt x="358074" y="61818"/>
                      <a:pt x="350787" y="88306"/>
                      <a:pt x="353959" y="114967"/>
                    </a:cubicBezTo>
                    <a:cubicBezTo>
                      <a:pt x="355159" y="125340"/>
                      <a:pt x="351901" y="135112"/>
                      <a:pt x="344958" y="141799"/>
                    </a:cubicBezTo>
                    <a:cubicBezTo>
                      <a:pt x="283321" y="201463"/>
                      <a:pt x="154391" y="326107"/>
                      <a:pt x="111100" y="368027"/>
                    </a:cubicBezTo>
                    <a:cubicBezTo>
                      <a:pt x="107071" y="371885"/>
                      <a:pt x="100898" y="372227"/>
                      <a:pt x="96441" y="368799"/>
                    </a:cubicBezTo>
                    <a:lnTo>
                      <a:pt x="14916" y="306562"/>
                    </a:lnTo>
                    <a:lnTo>
                      <a:pt x="0" y="326107"/>
                    </a:lnTo>
                    <a:lnTo>
                      <a:pt x="81525" y="388344"/>
                    </a:lnTo>
                    <a:cubicBezTo>
                      <a:pt x="95755" y="399231"/>
                      <a:pt x="115386" y="398117"/>
                      <a:pt x="128159" y="385686"/>
                    </a:cubicBezTo>
                    <a:cubicBezTo>
                      <a:pt x="171450" y="343853"/>
                      <a:pt x="300380" y="219123"/>
                      <a:pt x="362017" y="159458"/>
                    </a:cubicBezTo>
                    <a:cubicBezTo>
                      <a:pt x="374533" y="147371"/>
                      <a:pt x="380448" y="130140"/>
                      <a:pt x="378304" y="112138"/>
                    </a:cubicBezTo>
                    <a:cubicBezTo>
                      <a:pt x="375904" y="91821"/>
                      <a:pt x="381391" y="71676"/>
                      <a:pt x="393821" y="55388"/>
                    </a:cubicBezTo>
                    <a:cubicBezTo>
                      <a:pt x="420053" y="21012"/>
                      <a:pt x="469344" y="14411"/>
                      <a:pt x="503634" y="40643"/>
                    </a:cubicBezTo>
                    <a:cubicBezTo>
                      <a:pt x="538010" y="66875"/>
                      <a:pt x="544611" y="116167"/>
                      <a:pt x="518379" y="150457"/>
                    </a:cubicBezTo>
                    <a:cubicBezTo>
                      <a:pt x="505949" y="166745"/>
                      <a:pt x="487947" y="177375"/>
                      <a:pt x="467801" y="180375"/>
                    </a:cubicBezTo>
                    <a:cubicBezTo>
                      <a:pt x="449885" y="183032"/>
                      <a:pt x="434797" y="193319"/>
                      <a:pt x="426396" y="208579"/>
                    </a:cubicBezTo>
                    <a:cubicBezTo>
                      <a:pt x="385077" y="283759"/>
                      <a:pt x="298752" y="440979"/>
                      <a:pt x="269777" y="493785"/>
                    </a:cubicBezTo>
                    <a:cubicBezTo>
                      <a:pt x="261204" y="509387"/>
                      <a:pt x="265319" y="528590"/>
                      <a:pt x="279464" y="539477"/>
                    </a:cubicBezTo>
                    <a:lnTo>
                      <a:pt x="360988" y="601713"/>
                    </a:lnTo>
                    <a:lnTo>
                      <a:pt x="375904" y="582168"/>
                    </a:lnTo>
                    <a:lnTo>
                      <a:pt x="294465" y="519846"/>
                    </a:lnTo>
                    <a:close/>
                  </a:path>
                </a:pathLst>
              </a:custGeom>
              <a:solidFill>
                <a:srgbClr val="D8D0BB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98" name="شكل حر: شكل 1197">
                <a:extLst>
                  <a:ext uri="{FF2B5EF4-FFF2-40B4-BE49-F238E27FC236}">
                    <a16:creationId xmlns:a16="http://schemas.microsoft.com/office/drawing/2014/main" id="{14FEBDF8-F21A-48D1-A1AB-4D9A116769E3}"/>
                  </a:ext>
                </a:extLst>
              </p:cNvPr>
              <p:cNvSpPr/>
              <p:nvPr/>
            </p:nvSpPr>
            <p:spPr>
              <a:xfrm rot="2241896">
                <a:off x="6495452" y="4751274"/>
                <a:ext cx="125332" cy="44063"/>
              </a:xfrm>
              <a:custGeom>
                <a:avLst/>
                <a:gdLst>
                  <a:gd name="connsiteX0" fmla="*/ 0 w 125332"/>
                  <a:gd name="connsiteY0" fmla="*/ 0 h 44063"/>
                  <a:gd name="connsiteX1" fmla="*/ 125332 w 125332"/>
                  <a:gd name="connsiteY1" fmla="*/ 0 h 44063"/>
                  <a:gd name="connsiteX2" fmla="*/ 125332 w 125332"/>
                  <a:gd name="connsiteY2" fmla="*/ 44064 h 44063"/>
                  <a:gd name="connsiteX3" fmla="*/ 0 w 125332"/>
                  <a:gd name="connsiteY3" fmla="*/ 44064 h 44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332" h="44063">
                    <a:moveTo>
                      <a:pt x="0" y="0"/>
                    </a:moveTo>
                    <a:lnTo>
                      <a:pt x="125332" y="0"/>
                    </a:lnTo>
                    <a:lnTo>
                      <a:pt x="125332" y="44064"/>
                    </a:lnTo>
                    <a:lnTo>
                      <a:pt x="0" y="44064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199" name="شكل حر: شكل 1198">
                <a:extLst>
                  <a:ext uri="{FF2B5EF4-FFF2-40B4-BE49-F238E27FC236}">
                    <a16:creationId xmlns:a16="http://schemas.microsoft.com/office/drawing/2014/main" id="{5A36C757-B1A5-42A7-9E39-0668CFD91FF8}"/>
                  </a:ext>
                </a:extLst>
              </p:cNvPr>
              <p:cNvSpPr/>
              <p:nvPr/>
            </p:nvSpPr>
            <p:spPr>
              <a:xfrm rot="-8558104">
                <a:off x="6194601" y="4521491"/>
                <a:ext cx="125332" cy="44063"/>
              </a:xfrm>
              <a:custGeom>
                <a:avLst/>
                <a:gdLst>
                  <a:gd name="connsiteX0" fmla="*/ 0 w 125332"/>
                  <a:gd name="connsiteY0" fmla="*/ 0 h 44063"/>
                  <a:gd name="connsiteX1" fmla="*/ 125332 w 125332"/>
                  <a:gd name="connsiteY1" fmla="*/ 0 h 44063"/>
                  <a:gd name="connsiteX2" fmla="*/ 125332 w 125332"/>
                  <a:gd name="connsiteY2" fmla="*/ 44064 h 44063"/>
                  <a:gd name="connsiteX3" fmla="*/ 0 w 125332"/>
                  <a:gd name="connsiteY3" fmla="*/ 44064 h 44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332" h="44063">
                    <a:moveTo>
                      <a:pt x="0" y="0"/>
                    </a:moveTo>
                    <a:lnTo>
                      <a:pt x="125332" y="0"/>
                    </a:lnTo>
                    <a:lnTo>
                      <a:pt x="125332" y="44064"/>
                    </a:lnTo>
                    <a:lnTo>
                      <a:pt x="0" y="44064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200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5663304" y="4237881"/>
              <a:ext cx="157733" cy="436425"/>
              <a:chOff x="5663304" y="4237881"/>
              <a:chExt cx="157733" cy="436425"/>
            </a:xfrm>
            <a:solidFill>
              <a:srgbClr val="FC6460"/>
            </a:solidFill>
          </p:grpSpPr>
          <p:sp>
            <p:nvSpPr>
              <p:cNvPr id="1201" name="شكل حر: شكل 1200">
                <a:extLst>
                  <a:ext uri="{FF2B5EF4-FFF2-40B4-BE49-F238E27FC236}">
                    <a16:creationId xmlns:a16="http://schemas.microsoft.com/office/drawing/2014/main" id="{CF0483E1-0441-4777-8308-3BDF1C87B1E1}"/>
                  </a:ext>
                </a:extLst>
              </p:cNvPr>
              <p:cNvSpPr/>
              <p:nvPr/>
            </p:nvSpPr>
            <p:spPr>
              <a:xfrm>
                <a:off x="5663304" y="4237881"/>
                <a:ext cx="157733" cy="363645"/>
              </a:xfrm>
              <a:custGeom>
                <a:avLst/>
                <a:gdLst>
                  <a:gd name="connsiteX0" fmla="*/ 17145 w 157733"/>
                  <a:gd name="connsiteY0" fmla="*/ 363645 h 363645"/>
                  <a:gd name="connsiteX1" fmla="*/ 0 w 157733"/>
                  <a:gd name="connsiteY1" fmla="*/ 363645 h 363645"/>
                  <a:gd name="connsiteX2" fmla="*/ 0 w 157733"/>
                  <a:gd name="connsiteY2" fmla="*/ 78867 h 363645"/>
                  <a:gd name="connsiteX3" fmla="*/ 78867 w 157733"/>
                  <a:gd name="connsiteY3" fmla="*/ 0 h 363645"/>
                  <a:gd name="connsiteX4" fmla="*/ 157734 w 157733"/>
                  <a:gd name="connsiteY4" fmla="*/ 78867 h 363645"/>
                  <a:gd name="connsiteX5" fmla="*/ 157734 w 157733"/>
                  <a:gd name="connsiteY5" fmla="*/ 276463 h 363645"/>
                  <a:gd name="connsiteX6" fmla="*/ 140589 w 157733"/>
                  <a:gd name="connsiteY6" fmla="*/ 276463 h 363645"/>
                  <a:gd name="connsiteX7" fmla="*/ 140589 w 157733"/>
                  <a:gd name="connsiteY7" fmla="*/ 78867 h 363645"/>
                  <a:gd name="connsiteX8" fmla="*/ 78867 w 157733"/>
                  <a:gd name="connsiteY8" fmla="*/ 17145 h 363645"/>
                  <a:gd name="connsiteX9" fmla="*/ 17145 w 157733"/>
                  <a:gd name="connsiteY9" fmla="*/ 78867 h 363645"/>
                  <a:gd name="connsiteX10" fmla="*/ 17145 w 157733"/>
                  <a:gd name="connsiteY10" fmla="*/ 363645 h 363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733" h="363645">
                    <a:moveTo>
                      <a:pt x="17145" y="363645"/>
                    </a:moveTo>
                    <a:lnTo>
                      <a:pt x="0" y="363645"/>
                    </a:lnTo>
                    <a:lnTo>
                      <a:pt x="0" y="78867"/>
                    </a:lnTo>
                    <a:cubicBezTo>
                      <a:pt x="0" y="35319"/>
                      <a:pt x="35404" y="0"/>
                      <a:pt x="78867" y="0"/>
                    </a:cubicBezTo>
                    <a:cubicBezTo>
                      <a:pt x="122415" y="0"/>
                      <a:pt x="157734" y="35404"/>
                      <a:pt x="157734" y="78867"/>
                    </a:cubicBezTo>
                    <a:lnTo>
                      <a:pt x="157734" y="276463"/>
                    </a:lnTo>
                    <a:lnTo>
                      <a:pt x="140589" y="276463"/>
                    </a:lnTo>
                    <a:lnTo>
                      <a:pt x="140589" y="78867"/>
                    </a:lnTo>
                    <a:cubicBezTo>
                      <a:pt x="140589" y="44834"/>
                      <a:pt x="112900" y="17145"/>
                      <a:pt x="78867" y="17145"/>
                    </a:cubicBezTo>
                    <a:cubicBezTo>
                      <a:pt x="44834" y="17145"/>
                      <a:pt x="17145" y="44834"/>
                      <a:pt x="17145" y="78867"/>
                    </a:cubicBezTo>
                    <a:lnTo>
                      <a:pt x="17145" y="363645"/>
                    </a:lnTo>
                    <a:close/>
                  </a:path>
                </a:pathLst>
              </a:custGeom>
              <a:solidFill>
                <a:srgbClr val="FC64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2" name="شكل حر: شكل 1201">
                <a:extLst>
                  <a:ext uri="{FF2B5EF4-FFF2-40B4-BE49-F238E27FC236}">
                    <a16:creationId xmlns:a16="http://schemas.microsoft.com/office/drawing/2014/main" id="{44FB2C6E-E477-4C89-B04C-B8B7470F883D}"/>
                  </a:ext>
                </a:extLst>
              </p:cNvPr>
              <p:cNvSpPr/>
              <p:nvPr/>
            </p:nvSpPr>
            <p:spPr>
              <a:xfrm>
                <a:off x="5663304" y="4601527"/>
                <a:ext cx="145561" cy="72780"/>
              </a:xfrm>
              <a:custGeom>
                <a:avLst/>
                <a:gdLst>
                  <a:gd name="connsiteX0" fmla="*/ 72781 w 145561"/>
                  <a:gd name="connsiteY0" fmla="*/ 72780 h 72780"/>
                  <a:gd name="connsiteX1" fmla="*/ 0 w 145561"/>
                  <a:gd name="connsiteY1" fmla="*/ 0 h 72780"/>
                  <a:gd name="connsiteX2" fmla="*/ 17145 w 145561"/>
                  <a:gd name="connsiteY2" fmla="*/ 0 h 72780"/>
                  <a:gd name="connsiteX3" fmla="*/ 72781 w 145561"/>
                  <a:gd name="connsiteY3" fmla="*/ 55635 h 72780"/>
                  <a:gd name="connsiteX4" fmla="*/ 128416 w 145561"/>
                  <a:gd name="connsiteY4" fmla="*/ 0 h 72780"/>
                  <a:gd name="connsiteX5" fmla="*/ 145561 w 145561"/>
                  <a:gd name="connsiteY5" fmla="*/ 0 h 72780"/>
                  <a:gd name="connsiteX6" fmla="*/ 72781 w 145561"/>
                  <a:gd name="connsiteY6" fmla="*/ 72780 h 7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5561" h="72780">
                    <a:moveTo>
                      <a:pt x="72781" y="72780"/>
                    </a:moveTo>
                    <a:cubicBezTo>
                      <a:pt x="32661" y="72780"/>
                      <a:pt x="0" y="40119"/>
                      <a:pt x="0" y="0"/>
                    </a:cubicBezTo>
                    <a:lnTo>
                      <a:pt x="17145" y="0"/>
                    </a:lnTo>
                    <a:cubicBezTo>
                      <a:pt x="17145" y="30690"/>
                      <a:pt x="42091" y="55635"/>
                      <a:pt x="72781" y="55635"/>
                    </a:cubicBezTo>
                    <a:cubicBezTo>
                      <a:pt x="103470" y="55635"/>
                      <a:pt x="128416" y="30690"/>
                      <a:pt x="128416" y="0"/>
                    </a:cubicBezTo>
                    <a:lnTo>
                      <a:pt x="145561" y="0"/>
                    </a:lnTo>
                    <a:cubicBezTo>
                      <a:pt x="145647" y="40119"/>
                      <a:pt x="112985" y="72780"/>
                      <a:pt x="72781" y="72780"/>
                    </a:cubicBezTo>
                    <a:close/>
                  </a:path>
                </a:pathLst>
              </a:custGeom>
              <a:solidFill>
                <a:srgbClr val="FC64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3" name="شكل حر: شكل 1202">
                <a:extLst>
                  <a:ext uri="{FF2B5EF4-FFF2-40B4-BE49-F238E27FC236}">
                    <a16:creationId xmlns:a16="http://schemas.microsoft.com/office/drawing/2014/main" id="{BBAE6320-900F-48C5-A84C-79550E34136D}"/>
                  </a:ext>
                </a:extLst>
              </p:cNvPr>
              <p:cNvSpPr/>
              <p:nvPr/>
            </p:nvSpPr>
            <p:spPr>
              <a:xfrm>
                <a:off x="5682249" y="4371441"/>
                <a:ext cx="126701" cy="230086"/>
              </a:xfrm>
              <a:custGeom>
                <a:avLst/>
                <a:gdLst>
                  <a:gd name="connsiteX0" fmla="*/ 126702 w 126701"/>
                  <a:gd name="connsiteY0" fmla="*/ 230086 h 230086"/>
                  <a:gd name="connsiteX1" fmla="*/ 109557 w 126701"/>
                  <a:gd name="connsiteY1" fmla="*/ 230086 h 230086"/>
                  <a:gd name="connsiteX2" fmla="*/ 109557 w 126701"/>
                  <a:gd name="connsiteY2" fmla="*/ 63351 h 230086"/>
                  <a:gd name="connsiteX3" fmla="*/ 63351 w 126701"/>
                  <a:gd name="connsiteY3" fmla="*/ 17145 h 230086"/>
                  <a:gd name="connsiteX4" fmla="*/ 17145 w 126701"/>
                  <a:gd name="connsiteY4" fmla="*/ 63351 h 230086"/>
                  <a:gd name="connsiteX5" fmla="*/ 17145 w 126701"/>
                  <a:gd name="connsiteY5" fmla="*/ 202311 h 230086"/>
                  <a:gd name="connsiteX6" fmla="*/ 0 w 126701"/>
                  <a:gd name="connsiteY6" fmla="*/ 202311 h 230086"/>
                  <a:gd name="connsiteX7" fmla="*/ 0 w 126701"/>
                  <a:gd name="connsiteY7" fmla="*/ 63351 h 230086"/>
                  <a:gd name="connsiteX8" fmla="*/ 63351 w 126701"/>
                  <a:gd name="connsiteY8" fmla="*/ 0 h 230086"/>
                  <a:gd name="connsiteX9" fmla="*/ 126702 w 126701"/>
                  <a:gd name="connsiteY9" fmla="*/ 63351 h 230086"/>
                  <a:gd name="connsiteX10" fmla="*/ 126702 w 126701"/>
                  <a:gd name="connsiteY10" fmla="*/ 230086 h 230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6701" h="230086">
                    <a:moveTo>
                      <a:pt x="126702" y="230086"/>
                    </a:moveTo>
                    <a:lnTo>
                      <a:pt x="109557" y="230086"/>
                    </a:lnTo>
                    <a:lnTo>
                      <a:pt x="109557" y="63351"/>
                    </a:lnTo>
                    <a:cubicBezTo>
                      <a:pt x="109557" y="37891"/>
                      <a:pt x="88811" y="17145"/>
                      <a:pt x="63351" y="17145"/>
                    </a:cubicBezTo>
                    <a:cubicBezTo>
                      <a:pt x="37891" y="17145"/>
                      <a:pt x="17145" y="37891"/>
                      <a:pt x="17145" y="63351"/>
                    </a:cubicBezTo>
                    <a:lnTo>
                      <a:pt x="17145" y="202311"/>
                    </a:lnTo>
                    <a:lnTo>
                      <a:pt x="0" y="202311"/>
                    </a:lnTo>
                    <a:lnTo>
                      <a:pt x="0" y="63351"/>
                    </a:lnTo>
                    <a:cubicBezTo>
                      <a:pt x="0" y="28375"/>
                      <a:pt x="28461" y="0"/>
                      <a:pt x="63351" y="0"/>
                    </a:cubicBezTo>
                    <a:cubicBezTo>
                      <a:pt x="98241" y="0"/>
                      <a:pt x="126702" y="28461"/>
                      <a:pt x="126702" y="63351"/>
                    </a:cubicBezTo>
                    <a:lnTo>
                      <a:pt x="126702" y="230086"/>
                    </a:lnTo>
                    <a:close/>
                  </a:path>
                </a:pathLst>
              </a:custGeom>
              <a:solidFill>
                <a:srgbClr val="FC64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204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5831667" y="4133381"/>
              <a:ext cx="256899" cy="416367"/>
              <a:chOff x="5831667" y="4133381"/>
              <a:chExt cx="256899" cy="416367"/>
            </a:xfrm>
            <a:solidFill>
              <a:srgbClr val="FCBF60"/>
            </a:solidFill>
          </p:grpSpPr>
          <p:sp>
            <p:nvSpPr>
              <p:cNvPr id="1205" name="شكل حر: شكل 1204">
                <a:extLst>
                  <a:ext uri="{FF2B5EF4-FFF2-40B4-BE49-F238E27FC236}">
                    <a16:creationId xmlns:a16="http://schemas.microsoft.com/office/drawing/2014/main" id="{42A5842C-34AA-424E-9365-2B4B3F2510B9}"/>
                  </a:ext>
                </a:extLst>
              </p:cNvPr>
              <p:cNvSpPr/>
              <p:nvPr/>
            </p:nvSpPr>
            <p:spPr>
              <a:xfrm>
                <a:off x="5831667" y="4133381"/>
                <a:ext cx="228544" cy="371876"/>
              </a:xfrm>
              <a:custGeom>
                <a:avLst/>
                <a:gdLst>
                  <a:gd name="connsiteX0" fmla="*/ 117016 w 228544"/>
                  <a:gd name="connsiteY0" fmla="*/ 371876 h 371876"/>
                  <a:gd name="connsiteX1" fmla="*/ 6259 w 228544"/>
                  <a:gd name="connsiteY1" fmla="*/ 109558 h 371876"/>
                  <a:gd name="connsiteX2" fmla="*/ 5831 w 228544"/>
                  <a:gd name="connsiteY2" fmla="*/ 49208 h 371876"/>
                  <a:gd name="connsiteX3" fmla="*/ 48265 w 228544"/>
                  <a:gd name="connsiteY3" fmla="*/ 6260 h 371876"/>
                  <a:gd name="connsiteX4" fmla="*/ 108615 w 228544"/>
                  <a:gd name="connsiteY4" fmla="*/ 5831 h 371876"/>
                  <a:gd name="connsiteX5" fmla="*/ 151649 w 228544"/>
                  <a:gd name="connsiteY5" fmla="*/ 48265 h 371876"/>
                  <a:gd name="connsiteX6" fmla="*/ 228544 w 228544"/>
                  <a:gd name="connsiteY6" fmla="*/ 230259 h 371876"/>
                  <a:gd name="connsiteX7" fmla="*/ 212771 w 228544"/>
                  <a:gd name="connsiteY7" fmla="*/ 236945 h 371876"/>
                  <a:gd name="connsiteX8" fmla="*/ 135876 w 228544"/>
                  <a:gd name="connsiteY8" fmla="*/ 54951 h 371876"/>
                  <a:gd name="connsiteX9" fmla="*/ 102186 w 228544"/>
                  <a:gd name="connsiteY9" fmla="*/ 21776 h 371876"/>
                  <a:gd name="connsiteX10" fmla="*/ 54951 w 228544"/>
                  <a:gd name="connsiteY10" fmla="*/ 22119 h 371876"/>
                  <a:gd name="connsiteX11" fmla="*/ 22119 w 228544"/>
                  <a:gd name="connsiteY11" fmla="*/ 103043 h 371876"/>
                  <a:gd name="connsiteX12" fmla="*/ 132875 w 228544"/>
                  <a:gd name="connsiteY12" fmla="*/ 365362 h 371876"/>
                  <a:gd name="connsiteX13" fmla="*/ 117016 w 228544"/>
                  <a:gd name="connsiteY13" fmla="*/ 371876 h 37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8544" h="371876">
                    <a:moveTo>
                      <a:pt x="117016" y="371876"/>
                    </a:moveTo>
                    <a:lnTo>
                      <a:pt x="6259" y="109558"/>
                    </a:lnTo>
                    <a:cubicBezTo>
                      <a:pt x="-1970" y="90184"/>
                      <a:pt x="-2056" y="68667"/>
                      <a:pt x="5831" y="49208"/>
                    </a:cubicBezTo>
                    <a:cubicBezTo>
                      <a:pt x="13803" y="29662"/>
                      <a:pt x="28805" y="14404"/>
                      <a:pt x="48265" y="6260"/>
                    </a:cubicBezTo>
                    <a:cubicBezTo>
                      <a:pt x="67724" y="-1970"/>
                      <a:pt x="89156" y="-2056"/>
                      <a:pt x="108615" y="5831"/>
                    </a:cubicBezTo>
                    <a:cubicBezTo>
                      <a:pt x="128160" y="13803"/>
                      <a:pt x="143419" y="28805"/>
                      <a:pt x="151649" y="48265"/>
                    </a:cubicBezTo>
                    <a:lnTo>
                      <a:pt x="228544" y="230259"/>
                    </a:lnTo>
                    <a:lnTo>
                      <a:pt x="212771" y="236945"/>
                    </a:lnTo>
                    <a:lnTo>
                      <a:pt x="135876" y="54951"/>
                    </a:lnTo>
                    <a:cubicBezTo>
                      <a:pt x="129446" y="39778"/>
                      <a:pt x="117531" y="27948"/>
                      <a:pt x="102186" y="21776"/>
                    </a:cubicBezTo>
                    <a:cubicBezTo>
                      <a:pt x="86927" y="15603"/>
                      <a:pt x="70125" y="15689"/>
                      <a:pt x="54951" y="22119"/>
                    </a:cubicBezTo>
                    <a:cubicBezTo>
                      <a:pt x="23576" y="35406"/>
                      <a:pt x="8831" y="71668"/>
                      <a:pt x="22119" y="103043"/>
                    </a:cubicBezTo>
                    <a:lnTo>
                      <a:pt x="132875" y="365362"/>
                    </a:lnTo>
                    <a:lnTo>
                      <a:pt x="117016" y="371876"/>
                    </a:ln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6" name="شكل حر: شكل 1205">
                <a:extLst>
                  <a:ext uri="{FF2B5EF4-FFF2-40B4-BE49-F238E27FC236}">
                    <a16:creationId xmlns:a16="http://schemas.microsoft.com/office/drawing/2014/main" id="{51B72681-8C24-4F09-92EC-B02A85DEEB7D}"/>
                  </a:ext>
                </a:extLst>
              </p:cNvPr>
              <p:cNvSpPr/>
              <p:nvPr/>
            </p:nvSpPr>
            <p:spPr>
              <a:xfrm>
                <a:off x="5948683" y="4448593"/>
                <a:ext cx="139883" cy="101155"/>
              </a:xfrm>
              <a:custGeom>
                <a:avLst/>
                <a:gdLst>
                  <a:gd name="connsiteX0" fmla="*/ 67209 w 139883"/>
                  <a:gd name="connsiteY0" fmla="*/ 101155 h 101155"/>
                  <a:gd name="connsiteX1" fmla="*/ 0 w 139883"/>
                  <a:gd name="connsiteY1" fmla="*/ 56664 h 101155"/>
                  <a:gd name="connsiteX2" fmla="*/ 15773 w 139883"/>
                  <a:gd name="connsiteY2" fmla="*/ 49978 h 101155"/>
                  <a:gd name="connsiteX3" fmla="*/ 88725 w 139883"/>
                  <a:gd name="connsiteY3" fmla="*/ 79639 h 101155"/>
                  <a:gd name="connsiteX4" fmla="*/ 118386 w 139883"/>
                  <a:gd name="connsiteY4" fmla="*/ 6687 h 101155"/>
                  <a:gd name="connsiteX5" fmla="*/ 134160 w 139883"/>
                  <a:gd name="connsiteY5" fmla="*/ 0 h 101155"/>
                  <a:gd name="connsiteX6" fmla="*/ 95412 w 139883"/>
                  <a:gd name="connsiteY6" fmla="*/ 95412 h 101155"/>
                  <a:gd name="connsiteX7" fmla="*/ 67209 w 139883"/>
                  <a:gd name="connsiteY7" fmla="*/ 101155 h 101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9883" h="101155">
                    <a:moveTo>
                      <a:pt x="67209" y="101155"/>
                    </a:moveTo>
                    <a:cubicBezTo>
                      <a:pt x="38833" y="101155"/>
                      <a:pt x="11744" y="84439"/>
                      <a:pt x="0" y="56664"/>
                    </a:cubicBezTo>
                    <a:lnTo>
                      <a:pt x="15773" y="49978"/>
                    </a:lnTo>
                    <a:cubicBezTo>
                      <a:pt x="27689" y="78267"/>
                      <a:pt x="60436" y="91554"/>
                      <a:pt x="88725" y="79639"/>
                    </a:cubicBezTo>
                    <a:cubicBezTo>
                      <a:pt x="117015" y="67723"/>
                      <a:pt x="130302" y="34976"/>
                      <a:pt x="118386" y="6687"/>
                    </a:cubicBezTo>
                    <a:lnTo>
                      <a:pt x="134160" y="0"/>
                    </a:lnTo>
                    <a:cubicBezTo>
                      <a:pt x="149762" y="36947"/>
                      <a:pt x="132360" y="79810"/>
                      <a:pt x="95412" y="95412"/>
                    </a:cubicBezTo>
                    <a:cubicBezTo>
                      <a:pt x="86239" y="99356"/>
                      <a:pt x="76638" y="101155"/>
                      <a:pt x="67209" y="101155"/>
                    </a:cubicBez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07" name="شكل حر: شكل 1206">
                <a:extLst>
                  <a:ext uri="{FF2B5EF4-FFF2-40B4-BE49-F238E27FC236}">
                    <a16:creationId xmlns:a16="http://schemas.microsoft.com/office/drawing/2014/main" id="{D35578F4-680D-454A-94DA-D59D25AB3875}"/>
                  </a:ext>
                </a:extLst>
              </p:cNvPr>
              <p:cNvSpPr/>
              <p:nvPr/>
            </p:nvSpPr>
            <p:spPr>
              <a:xfrm>
                <a:off x="5896220" y="4256277"/>
                <a:ext cx="186536" cy="215976"/>
              </a:xfrm>
              <a:custGeom>
                <a:avLst/>
                <a:gdLst>
                  <a:gd name="connsiteX0" fmla="*/ 59063 w 186536"/>
                  <a:gd name="connsiteY0" fmla="*/ 215976 h 215976"/>
                  <a:gd name="connsiteX1" fmla="*/ 4971 w 186536"/>
                  <a:gd name="connsiteY1" fmla="*/ 87989 h 215976"/>
                  <a:gd name="connsiteX2" fmla="*/ 38661 w 186536"/>
                  <a:gd name="connsiteY2" fmla="*/ 5007 h 215976"/>
                  <a:gd name="connsiteX3" fmla="*/ 121642 w 186536"/>
                  <a:gd name="connsiteY3" fmla="*/ 38697 h 215976"/>
                  <a:gd name="connsiteX4" fmla="*/ 186536 w 186536"/>
                  <a:gd name="connsiteY4" fmla="*/ 192316 h 215976"/>
                  <a:gd name="connsiteX5" fmla="*/ 170763 w 186536"/>
                  <a:gd name="connsiteY5" fmla="*/ 199003 h 215976"/>
                  <a:gd name="connsiteX6" fmla="*/ 105869 w 186536"/>
                  <a:gd name="connsiteY6" fmla="*/ 45383 h 215976"/>
                  <a:gd name="connsiteX7" fmla="*/ 45347 w 186536"/>
                  <a:gd name="connsiteY7" fmla="*/ 20780 h 215976"/>
                  <a:gd name="connsiteX8" fmla="*/ 20744 w 186536"/>
                  <a:gd name="connsiteY8" fmla="*/ 81302 h 215976"/>
                  <a:gd name="connsiteX9" fmla="*/ 74837 w 186536"/>
                  <a:gd name="connsiteY9" fmla="*/ 209290 h 215976"/>
                  <a:gd name="connsiteX10" fmla="*/ 59063 w 186536"/>
                  <a:gd name="connsiteY10" fmla="*/ 215976 h 21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6536" h="215976">
                    <a:moveTo>
                      <a:pt x="59063" y="215976"/>
                    </a:moveTo>
                    <a:lnTo>
                      <a:pt x="4971" y="87989"/>
                    </a:lnTo>
                    <a:cubicBezTo>
                      <a:pt x="-8574" y="55842"/>
                      <a:pt x="6514" y="18552"/>
                      <a:pt x="38661" y="5007"/>
                    </a:cubicBezTo>
                    <a:cubicBezTo>
                      <a:pt x="70808" y="-8623"/>
                      <a:pt x="108098" y="6550"/>
                      <a:pt x="121642" y="38697"/>
                    </a:cubicBezTo>
                    <a:lnTo>
                      <a:pt x="186536" y="192316"/>
                    </a:lnTo>
                    <a:lnTo>
                      <a:pt x="170763" y="199003"/>
                    </a:lnTo>
                    <a:lnTo>
                      <a:pt x="105869" y="45383"/>
                    </a:lnTo>
                    <a:cubicBezTo>
                      <a:pt x="95925" y="21895"/>
                      <a:pt x="68836" y="10922"/>
                      <a:pt x="45347" y="20780"/>
                    </a:cubicBezTo>
                    <a:cubicBezTo>
                      <a:pt x="21859" y="30725"/>
                      <a:pt x="10886" y="57899"/>
                      <a:pt x="20744" y="81302"/>
                    </a:cubicBezTo>
                    <a:lnTo>
                      <a:pt x="74837" y="209290"/>
                    </a:lnTo>
                    <a:lnTo>
                      <a:pt x="59063" y="215976"/>
                    </a:ln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208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5672700" y="3949027"/>
              <a:ext cx="433355" cy="194042"/>
              <a:chOff x="5672700" y="3949027"/>
              <a:chExt cx="433355" cy="194042"/>
            </a:xfrm>
            <a:solidFill>
              <a:srgbClr val="BFBC62"/>
            </a:solidFill>
          </p:grpSpPr>
          <p:sp>
            <p:nvSpPr>
              <p:cNvPr id="1209" name="شكل حر: شكل 1208">
                <a:extLst>
                  <a:ext uri="{FF2B5EF4-FFF2-40B4-BE49-F238E27FC236}">
                    <a16:creationId xmlns:a16="http://schemas.microsoft.com/office/drawing/2014/main" id="{A4EAED61-AD7D-43B6-81AB-FF72AB485F6B}"/>
                  </a:ext>
                </a:extLst>
              </p:cNvPr>
              <p:cNvSpPr/>
              <p:nvPr/>
            </p:nvSpPr>
            <p:spPr>
              <a:xfrm>
                <a:off x="5672700" y="3952931"/>
                <a:ext cx="372852" cy="190137"/>
              </a:xfrm>
              <a:custGeom>
                <a:avLst/>
                <a:gdLst>
                  <a:gd name="connsiteX0" fmla="*/ 78901 w 372852"/>
                  <a:gd name="connsiteY0" fmla="*/ 190138 h 190137"/>
                  <a:gd name="connsiteX1" fmla="*/ 1149 w 372852"/>
                  <a:gd name="connsiteY1" fmla="*/ 124644 h 190137"/>
                  <a:gd name="connsiteX2" fmla="*/ 65528 w 372852"/>
                  <a:gd name="connsiteY2" fmla="*/ 33519 h 190137"/>
                  <a:gd name="connsiteX3" fmla="*/ 260210 w 372852"/>
                  <a:gd name="connsiteY3" fmla="*/ 0 h 190137"/>
                  <a:gd name="connsiteX4" fmla="*/ 263124 w 372852"/>
                  <a:gd name="connsiteY4" fmla="*/ 16888 h 190137"/>
                  <a:gd name="connsiteX5" fmla="*/ 68443 w 372852"/>
                  <a:gd name="connsiteY5" fmla="*/ 50406 h 190137"/>
                  <a:gd name="connsiteX6" fmla="*/ 18037 w 372852"/>
                  <a:gd name="connsiteY6" fmla="*/ 121730 h 190137"/>
                  <a:gd name="connsiteX7" fmla="*/ 89360 w 372852"/>
                  <a:gd name="connsiteY7" fmla="*/ 172136 h 190137"/>
                  <a:gd name="connsiteX8" fmla="*/ 369938 w 372852"/>
                  <a:gd name="connsiteY8" fmla="*/ 123787 h 190137"/>
                  <a:gd name="connsiteX9" fmla="*/ 372852 w 372852"/>
                  <a:gd name="connsiteY9" fmla="*/ 140675 h 190137"/>
                  <a:gd name="connsiteX10" fmla="*/ 92189 w 372852"/>
                  <a:gd name="connsiteY10" fmla="*/ 189024 h 190137"/>
                  <a:gd name="connsiteX11" fmla="*/ 78901 w 372852"/>
                  <a:gd name="connsiteY11" fmla="*/ 190138 h 19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2852" h="190137">
                    <a:moveTo>
                      <a:pt x="78901" y="190138"/>
                    </a:moveTo>
                    <a:cubicBezTo>
                      <a:pt x="41182" y="190138"/>
                      <a:pt x="7750" y="162963"/>
                      <a:pt x="1149" y="124644"/>
                    </a:cubicBezTo>
                    <a:cubicBezTo>
                      <a:pt x="-6224" y="81782"/>
                      <a:pt x="22666" y="40891"/>
                      <a:pt x="65528" y="33519"/>
                    </a:cubicBezTo>
                    <a:lnTo>
                      <a:pt x="260210" y="0"/>
                    </a:lnTo>
                    <a:lnTo>
                      <a:pt x="263124" y="16888"/>
                    </a:lnTo>
                    <a:lnTo>
                      <a:pt x="68443" y="50406"/>
                    </a:lnTo>
                    <a:cubicBezTo>
                      <a:pt x="34839" y="56150"/>
                      <a:pt x="12293" y="88211"/>
                      <a:pt x="18037" y="121730"/>
                    </a:cubicBezTo>
                    <a:cubicBezTo>
                      <a:pt x="23780" y="155334"/>
                      <a:pt x="55756" y="177879"/>
                      <a:pt x="89360" y="172136"/>
                    </a:cubicBezTo>
                    <a:lnTo>
                      <a:pt x="369938" y="123787"/>
                    </a:lnTo>
                    <a:lnTo>
                      <a:pt x="372852" y="140675"/>
                    </a:lnTo>
                    <a:lnTo>
                      <a:pt x="92189" y="189024"/>
                    </a:lnTo>
                    <a:cubicBezTo>
                      <a:pt x="87817" y="189795"/>
                      <a:pt x="83273" y="190138"/>
                      <a:pt x="78901" y="190138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0" name="شكل حر: شكل 1209">
                <a:extLst>
                  <a:ext uri="{FF2B5EF4-FFF2-40B4-BE49-F238E27FC236}">
                    <a16:creationId xmlns:a16="http://schemas.microsoft.com/office/drawing/2014/main" id="{ED9EE80A-9BAA-42E8-AC96-313FA9DA13B8}"/>
                  </a:ext>
                </a:extLst>
              </p:cNvPr>
              <p:cNvSpPr/>
              <p:nvPr/>
            </p:nvSpPr>
            <p:spPr>
              <a:xfrm>
                <a:off x="6020863" y="3949027"/>
                <a:ext cx="85191" cy="144579"/>
              </a:xfrm>
              <a:custGeom>
                <a:avLst/>
                <a:gdLst>
                  <a:gd name="connsiteX0" fmla="*/ 24775 w 85191"/>
                  <a:gd name="connsiteY0" fmla="*/ 144579 h 144579"/>
                  <a:gd name="connsiteX1" fmla="*/ 21860 w 85191"/>
                  <a:gd name="connsiteY1" fmla="*/ 127691 h 144579"/>
                  <a:gd name="connsiteX2" fmla="*/ 57864 w 85191"/>
                  <a:gd name="connsiteY2" fmla="*/ 104974 h 144579"/>
                  <a:gd name="connsiteX3" fmla="*/ 67208 w 85191"/>
                  <a:gd name="connsiteY3" fmla="*/ 63397 h 144579"/>
                  <a:gd name="connsiteX4" fmla="*/ 2915 w 85191"/>
                  <a:gd name="connsiteY4" fmla="*/ 17963 h 144579"/>
                  <a:gd name="connsiteX5" fmla="*/ 0 w 85191"/>
                  <a:gd name="connsiteY5" fmla="*/ 1076 h 144579"/>
                  <a:gd name="connsiteX6" fmla="*/ 84096 w 85191"/>
                  <a:gd name="connsiteY6" fmla="*/ 60483 h 144579"/>
                  <a:gd name="connsiteX7" fmla="*/ 71838 w 85191"/>
                  <a:gd name="connsiteY7" fmla="*/ 114832 h 144579"/>
                  <a:gd name="connsiteX8" fmla="*/ 24775 w 85191"/>
                  <a:gd name="connsiteY8" fmla="*/ 144579 h 144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191" h="144579">
                    <a:moveTo>
                      <a:pt x="24775" y="144579"/>
                    </a:moveTo>
                    <a:lnTo>
                      <a:pt x="21860" y="127691"/>
                    </a:lnTo>
                    <a:cubicBezTo>
                      <a:pt x="36519" y="125205"/>
                      <a:pt x="49292" y="117061"/>
                      <a:pt x="57864" y="104974"/>
                    </a:cubicBezTo>
                    <a:cubicBezTo>
                      <a:pt x="66437" y="92801"/>
                      <a:pt x="69780" y="78057"/>
                      <a:pt x="67208" y="63397"/>
                    </a:cubicBezTo>
                    <a:cubicBezTo>
                      <a:pt x="61979" y="33137"/>
                      <a:pt x="33176" y="12820"/>
                      <a:pt x="2915" y="17963"/>
                    </a:cubicBezTo>
                    <a:lnTo>
                      <a:pt x="0" y="1076"/>
                    </a:lnTo>
                    <a:cubicBezTo>
                      <a:pt x="39605" y="-5783"/>
                      <a:pt x="77324" y="20878"/>
                      <a:pt x="84096" y="60483"/>
                    </a:cubicBezTo>
                    <a:cubicBezTo>
                      <a:pt x="87440" y="79685"/>
                      <a:pt x="83068" y="98973"/>
                      <a:pt x="71838" y="114832"/>
                    </a:cubicBezTo>
                    <a:cubicBezTo>
                      <a:pt x="60693" y="130692"/>
                      <a:pt x="43891" y="141236"/>
                      <a:pt x="24775" y="144579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1" name="شكل حر: شكل 1210">
                <a:extLst>
                  <a:ext uri="{FF2B5EF4-FFF2-40B4-BE49-F238E27FC236}">
                    <a16:creationId xmlns:a16="http://schemas.microsoft.com/office/drawing/2014/main" id="{65E1C003-9092-4164-9A07-CFAA79B15BF4}"/>
                  </a:ext>
                </a:extLst>
              </p:cNvPr>
              <p:cNvSpPr/>
              <p:nvPr/>
            </p:nvSpPr>
            <p:spPr>
              <a:xfrm>
                <a:off x="5803914" y="3950017"/>
                <a:ext cx="219864" cy="154133"/>
              </a:xfrm>
              <a:custGeom>
                <a:avLst/>
                <a:gdLst>
                  <a:gd name="connsiteX0" fmla="*/ 63245 w 219864"/>
                  <a:gd name="connsiteY0" fmla="*/ 154133 h 154133"/>
                  <a:gd name="connsiteX1" fmla="*/ 26812 w 219864"/>
                  <a:gd name="connsiteY1" fmla="*/ 142475 h 154133"/>
                  <a:gd name="connsiteX2" fmla="*/ 923 w 219864"/>
                  <a:gd name="connsiteY2" fmla="*/ 101498 h 154133"/>
                  <a:gd name="connsiteX3" fmla="*/ 52615 w 219864"/>
                  <a:gd name="connsiteY3" fmla="*/ 28289 h 154133"/>
                  <a:gd name="connsiteX4" fmla="*/ 216950 w 219864"/>
                  <a:gd name="connsiteY4" fmla="*/ 0 h 154133"/>
                  <a:gd name="connsiteX5" fmla="*/ 219864 w 219864"/>
                  <a:gd name="connsiteY5" fmla="*/ 16888 h 154133"/>
                  <a:gd name="connsiteX6" fmla="*/ 55530 w 219864"/>
                  <a:gd name="connsiteY6" fmla="*/ 45177 h 154133"/>
                  <a:gd name="connsiteX7" fmla="*/ 17810 w 219864"/>
                  <a:gd name="connsiteY7" fmla="*/ 98584 h 154133"/>
                  <a:gd name="connsiteX8" fmla="*/ 36670 w 219864"/>
                  <a:gd name="connsiteY8" fmla="*/ 128502 h 154133"/>
                  <a:gd name="connsiteX9" fmla="*/ 71131 w 219864"/>
                  <a:gd name="connsiteY9" fmla="*/ 136302 h 154133"/>
                  <a:gd name="connsiteX10" fmla="*/ 208034 w 219864"/>
                  <a:gd name="connsiteY10" fmla="*/ 112728 h 154133"/>
                  <a:gd name="connsiteX11" fmla="*/ 210949 w 219864"/>
                  <a:gd name="connsiteY11" fmla="*/ 129616 h 154133"/>
                  <a:gd name="connsiteX12" fmla="*/ 74046 w 219864"/>
                  <a:gd name="connsiteY12" fmla="*/ 153191 h 154133"/>
                  <a:gd name="connsiteX13" fmla="*/ 63245 w 219864"/>
                  <a:gd name="connsiteY13" fmla="*/ 154133 h 154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19864" h="154133">
                    <a:moveTo>
                      <a:pt x="63245" y="154133"/>
                    </a:moveTo>
                    <a:cubicBezTo>
                      <a:pt x="50300" y="154133"/>
                      <a:pt x="37613" y="150190"/>
                      <a:pt x="26812" y="142475"/>
                    </a:cubicBezTo>
                    <a:cubicBezTo>
                      <a:pt x="13010" y="132702"/>
                      <a:pt x="3752" y="118129"/>
                      <a:pt x="923" y="101498"/>
                    </a:cubicBezTo>
                    <a:cubicBezTo>
                      <a:pt x="-4992" y="67037"/>
                      <a:pt x="18153" y="34204"/>
                      <a:pt x="52615" y="28289"/>
                    </a:cubicBezTo>
                    <a:lnTo>
                      <a:pt x="216950" y="0"/>
                    </a:lnTo>
                    <a:lnTo>
                      <a:pt x="219864" y="16888"/>
                    </a:lnTo>
                    <a:lnTo>
                      <a:pt x="55530" y="45177"/>
                    </a:lnTo>
                    <a:cubicBezTo>
                      <a:pt x="30412" y="49463"/>
                      <a:pt x="13524" y="73466"/>
                      <a:pt x="17810" y="98584"/>
                    </a:cubicBezTo>
                    <a:cubicBezTo>
                      <a:pt x="19868" y="110757"/>
                      <a:pt x="26640" y="121386"/>
                      <a:pt x="36670" y="128502"/>
                    </a:cubicBezTo>
                    <a:cubicBezTo>
                      <a:pt x="46786" y="135617"/>
                      <a:pt x="59044" y="138360"/>
                      <a:pt x="71131" y="136302"/>
                    </a:cubicBezTo>
                    <a:lnTo>
                      <a:pt x="208034" y="112728"/>
                    </a:lnTo>
                    <a:lnTo>
                      <a:pt x="210949" y="129616"/>
                    </a:lnTo>
                    <a:lnTo>
                      <a:pt x="74046" y="153191"/>
                    </a:lnTo>
                    <a:cubicBezTo>
                      <a:pt x="70531" y="153876"/>
                      <a:pt x="66845" y="154133"/>
                      <a:pt x="63245" y="154133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212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4841249" y="2089138"/>
              <a:ext cx="1382532" cy="1382532"/>
              <a:chOff x="4841249" y="2089138"/>
              <a:chExt cx="1382532" cy="1382532"/>
            </a:xfrm>
          </p:grpSpPr>
          <p:sp>
            <p:nvSpPr>
              <p:cNvPr id="1213" name="شكل حر: شكل 1212">
                <a:extLst>
                  <a:ext uri="{FF2B5EF4-FFF2-40B4-BE49-F238E27FC236}">
                    <a16:creationId xmlns:a16="http://schemas.microsoft.com/office/drawing/2014/main" id="{23C6A663-FD23-48FE-9915-0BC3F7E516BE}"/>
                  </a:ext>
                </a:extLst>
              </p:cNvPr>
              <p:cNvSpPr/>
              <p:nvPr/>
            </p:nvSpPr>
            <p:spPr>
              <a:xfrm rot="-846677">
                <a:off x="4962930" y="2210818"/>
                <a:ext cx="1139171" cy="1139171"/>
              </a:xfrm>
              <a:custGeom>
                <a:avLst/>
                <a:gdLst>
                  <a:gd name="connsiteX0" fmla="*/ 0 w 1139171"/>
                  <a:gd name="connsiteY0" fmla="*/ 0 h 1139171"/>
                  <a:gd name="connsiteX1" fmla="*/ 1139171 w 1139171"/>
                  <a:gd name="connsiteY1" fmla="*/ 0 h 1139171"/>
                  <a:gd name="connsiteX2" fmla="*/ 1139171 w 1139171"/>
                  <a:gd name="connsiteY2" fmla="*/ 1139171 h 1139171"/>
                  <a:gd name="connsiteX3" fmla="*/ 0 w 1139171"/>
                  <a:gd name="connsiteY3" fmla="*/ 1139171 h 113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39171" h="1139171">
                    <a:moveTo>
                      <a:pt x="0" y="0"/>
                    </a:moveTo>
                    <a:lnTo>
                      <a:pt x="1139171" y="0"/>
                    </a:lnTo>
                    <a:lnTo>
                      <a:pt x="1139171" y="1139171"/>
                    </a:lnTo>
                    <a:lnTo>
                      <a:pt x="0" y="1139171"/>
                    </a:lnTo>
                    <a:close/>
                  </a:path>
                </a:pathLst>
              </a:custGeom>
              <a:solidFill>
                <a:srgbClr val="E8E3DA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4" name="شكل حر: شكل 1213">
                <a:extLst>
                  <a:ext uri="{FF2B5EF4-FFF2-40B4-BE49-F238E27FC236}">
                    <a16:creationId xmlns:a16="http://schemas.microsoft.com/office/drawing/2014/main" id="{3AB65AE6-5185-42D4-8B85-84A004FB431E}"/>
                  </a:ext>
                </a:extLst>
              </p:cNvPr>
              <p:cNvSpPr/>
              <p:nvPr/>
            </p:nvSpPr>
            <p:spPr>
              <a:xfrm rot="-846677">
                <a:off x="5033228" y="2305466"/>
                <a:ext cx="970297" cy="837769"/>
              </a:xfrm>
              <a:custGeom>
                <a:avLst/>
                <a:gdLst>
                  <a:gd name="connsiteX0" fmla="*/ 0 w 970297"/>
                  <a:gd name="connsiteY0" fmla="*/ 0 h 837769"/>
                  <a:gd name="connsiteX1" fmla="*/ 970297 w 970297"/>
                  <a:gd name="connsiteY1" fmla="*/ 0 h 837769"/>
                  <a:gd name="connsiteX2" fmla="*/ 970297 w 970297"/>
                  <a:gd name="connsiteY2" fmla="*/ 837770 h 837769"/>
                  <a:gd name="connsiteX3" fmla="*/ 0 w 970297"/>
                  <a:gd name="connsiteY3" fmla="*/ 837770 h 837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0297" h="837769">
                    <a:moveTo>
                      <a:pt x="0" y="0"/>
                    </a:moveTo>
                    <a:lnTo>
                      <a:pt x="970297" y="0"/>
                    </a:lnTo>
                    <a:lnTo>
                      <a:pt x="970297" y="837770"/>
                    </a:lnTo>
                    <a:lnTo>
                      <a:pt x="0" y="837770"/>
                    </a:lnTo>
                    <a:close/>
                  </a:path>
                </a:pathLst>
              </a:custGeom>
              <a:solidFill>
                <a:srgbClr val="3B4D57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215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7337262" y="3945078"/>
              <a:ext cx="868615" cy="415298"/>
              <a:chOff x="7337262" y="3945078"/>
              <a:chExt cx="868615" cy="415298"/>
            </a:xfrm>
          </p:grpSpPr>
          <p:sp>
            <p:nvSpPr>
              <p:cNvPr id="1216" name="شكل حر: شكل 1215">
                <a:extLst>
                  <a:ext uri="{FF2B5EF4-FFF2-40B4-BE49-F238E27FC236}">
                    <a16:creationId xmlns:a16="http://schemas.microsoft.com/office/drawing/2014/main" id="{44421DB0-9664-48D4-93AB-3623B8B6445A}"/>
                  </a:ext>
                </a:extLst>
              </p:cNvPr>
              <p:cNvSpPr/>
              <p:nvPr/>
            </p:nvSpPr>
            <p:spPr>
              <a:xfrm>
                <a:off x="7820746" y="4035570"/>
                <a:ext cx="385132" cy="324806"/>
              </a:xfrm>
              <a:custGeom>
                <a:avLst/>
                <a:gdLst>
                  <a:gd name="connsiteX0" fmla="*/ 384220 w 385132"/>
                  <a:gd name="connsiteY0" fmla="*/ 114528 h 324806"/>
                  <a:gd name="connsiteX1" fmla="*/ 349587 w 385132"/>
                  <a:gd name="connsiteY1" fmla="*/ 287007 h 324806"/>
                  <a:gd name="connsiteX2" fmla="*/ 294208 w 385132"/>
                  <a:gd name="connsiteY2" fmla="*/ 323869 h 324806"/>
                  <a:gd name="connsiteX3" fmla="*/ 0 w 385132"/>
                  <a:gd name="connsiteY3" fmla="*/ 264719 h 324806"/>
                  <a:gd name="connsiteX4" fmla="*/ 53149 w 385132"/>
                  <a:gd name="connsiteY4" fmla="*/ 0 h 324806"/>
                  <a:gd name="connsiteX5" fmla="*/ 347358 w 385132"/>
                  <a:gd name="connsiteY5" fmla="*/ 59150 h 324806"/>
                  <a:gd name="connsiteX6" fmla="*/ 384220 w 385132"/>
                  <a:gd name="connsiteY6" fmla="*/ 114528 h 324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5132" h="324806">
                    <a:moveTo>
                      <a:pt x="384220" y="114528"/>
                    </a:moveTo>
                    <a:lnTo>
                      <a:pt x="349587" y="287007"/>
                    </a:lnTo>
                    <a:cubicBezTo>
                      <a:pt x="344443" y="312468"/>
                      <a:pt x="319668" y="329013"/>
                      <a:pt x="294208" y="323869"/>
                    </a:cubicBezTo>
                    <a:lnTo>
                      <a:pt x="0" y="264719"/>
                    </a:lnTo>
                    <a:lnTo>
                      <a:pt x="53149" y="0"/>
                    </a:lnTo>
                    <a:lnTo>
                      <a:pt x="347358" y="59150"/>
                    </a:lnTo>
                    <a:cubicBezTo>
                      <a:pt x="372818" y="64208"/>
                      <a:pt x="389277" y="89068"/>
                      <a:pt x="384220" y="114528"/>
                    </a:cubicBezTo>
                    <a:close/>
                  </a:path>
                </a:pathLst>
              </a:custGeom>
              <a:solidFill>
                <a:srgbClr val="BFBC62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7" name="شكل حر: شكل 1216">
                <a:extLst>
                  <a:ext uri="{FF2B5EF4-FFF2-40B4-BE49-F238E27FC236}">
                    <a16:creationId xmlns:a16="http://schemas.microsoft.com/office/drawing/2014/main" id="{544E5FD1-1018-49AD-8CF2-33DD8303C305}"/>
                  </a:ext>
                </a:extLst>
              </p:cNvPr>
              <p:cNvSpPr/>
              <p:nvPr/>
            </p:nvSpPr>
            <p:spPr>
              <a:xfrm>
                <a:off x="7476051" y="3972997"/>
                <a:ext cx="397758" cy="327292"/>
              </a:xfrm>
              <a:custGeom>
                <a:avLst/>
                <a:gdLst>
                  <a:gd name="connsiteX0" fmla="*/ 397758 w 397758"/>
                  <a:gd name="connsiteY0" fmla="*/ 62574 h 327292"/>
                  <a:gd name="connsiteX1" fmla="*/ 344609 w 397758"/>
                  <a:gd name="connsiteY1" fmla="*/ 327292 h 327292"/>
                  <a:gd name="connsiteX2" fmla="*/ 37799 w 397758"/>
                  <a:gd name="connsiteY2" fmla="*/ 265656 h 327292"/>
                  <a:gd name="connsiteX3" fmla="*/ 937 w 397758"/>
                  <a:gd name="connsiteY3" fmla="*/ 210278 h 327292"/>
                  <a:gd name="connsiteX4" fmla="*/ 35570 w 397758"/>
                  <a:gd name="connsiteY4" fmla="*/ 37799 h 327292"/>
                  <a:gd name="connsiteX5" fmla="*/ 90949 w 397758"/>
                  <a:gd name="connsiteY5" fmla="*/ 937 h 327292"/>
                  <a:gd name="connsiteX6" fmla="*/ 397758 w 397758"/>
                  <a:gd name="connsiteY6" fmla="*/ 62574 h 327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7758" h="327292">
                    <a:moveTo>
                      <a:pt x="397758" y="62574"/>
                    </a:moveTo>
                    <a:lnTo>
                      <a:pt x="344609" y="327292"/>
                    </a:lnTo>
                    <a:lnTo>
                      <a:pt x="37799" y="265656"/>
                    </a:lnTo>
                    <a:cubicBezTo>
                      <a:pt x="12339" y="260513"/>
                      <a:pt x="-4206" y="235738"/>
                      <a:pt x="937" y="210278"/>
                    </a:cubicBezTo>
                    <a:lnTo>
                      <a:pt x="35570" y="37799"/>
                    </a:lnTo>
                    <a:cubicBezTo>
                      <a:pt x="40714" y="12339"/>
                      <a:pt x="65488" y="-4206"/>
                      <a:pt x="90949" y="937"/>
                    </a:cubicBezTo>
                    <a:lnTo>
                      <a:pt x="397758" y="62574"/>
                    </a:ln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8" name="شكل حر: شكل 1217">
                <a:extLst>
                  <a:ext uri="{FF2B5EF4-FFF2-40B4-BE49-F238E27FC236}">
                    <a16:creationId xmlns:a16="http://schemas.microsoft.com/office/drawing/2014/main" id="{13D412BE-DB85-4C4D-BCE7-ADF2A1878430}"/>
                  </a:ext>
                </a:extLst>
              </p:cNvPr>
              <p:cNvSpPr/>
              <p:nvPr/>
            </p:nvSpPr>
            <p:spPr>
              <a:xfrm>
                <a:off x="7421296" y="3958418"/>
                <a:ext cx="145703" cy="280235"/>
              </a:xfrm>
              <a:custGeom>
                <a:avLst/>
                <a:gdLst>
                  <a:gd name="connsiteX0" fmla="*/ 68637 w 145703"/>
                  <a:gd name="connsiteY0" fmla="*/ 0 h 280235"/>
                  <a:gd name="connsiteX1" fmla="*/ 145704 w 145703"/>
                  <a:gd name="connsiteY1" fmla="*/ 15516 h 280235"/>
                  <a:gd name="connsiteX2" fmla="*/ 90325 w 145703"/>
                  <a:gd name="connsiteY2" fmla="*/ 52378 h 280235"/>
                  <a:gd name="connsiteX3" fmla="*/ 55692 w 145703"/>
                  <a:gd name="connsiteY3" fmla="*/ 224857 h 280235"/>
                  <a:gd name="connsiteX4" fmla="*/ 92554 w 145703"/>
                  <a:gd name="connsiteY4" fmla="*/ 280235 h 280235"/>
                  <a:gd name="connsiteX5" fmla="*/ 15487 w 145703"/>
                  <a:gd name="connsiteY5" fmla="*/ 264719 h 280235"/>
                  <a:gd name="connsiteX6" fmla="*/ 6486 w 145703"/>
                  <a:gd name="connsiteY6" fmla="*/ 255289 h 280235"/>
                  <a:gd name="connsiteX7" fmla="*/ 743 w 145703"/>
                  <a:gd name="connsiteY7" fmla="*/ 226057 h 280235"/>
                  <a:gd name="connsiteX8" fmla="*/ 40176 w 145703"/>
                  <a:gd name="connsiteY8" fmla="*/ 29918 h 280235"/>
                  <a:gd name="connsiteX9" fmla="*/ 56807 w 145703"/>
                  <a:gd name="connsiteY9" fmla="*/ 5144 h 280235"/>
                  <a:gd name="connsiteX10" fmla="*/ 68637 w 145703"/>
                  <a:gd name="connsiteY10" fmla="*/ 0 h 280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5703" h="280235">
                    <a:moveTo>
                      <a:pt x="68637" y="0"/>
                    </a:moveTo>
                    <a:lnTo>
                      <a:pt x="145704" y="15516"/>
                    </a:lnTo>
                    <a:cubicBezTo>
                      <a:pt x="120243" y="10373"/>
                      <a:pt x="95383" y="26918"/>
                      <a:pt x="90325" y="52378"/>
                    </a:cubicBezTo>
                    <a:lnTo>
                      <a:pt x="55692" y="224857"/>
                    </a:lnTo>
                    <a:cubicBezTo>
                      <a:pt x="50549" y="250317"/>
                      <a:pt x="67094" y="275178"/>
                      <a:pt x="92554" y="280235"/>
                    </a:cubicBezTo>
                    <a:lnTo>
                      <a:pt x="15487" y="264719"/>
                    </a:lnTo>
                    <a:cubicBezTo>
                      <a:pt x="11973" y="262061"/>
                      <a:pt x="8972" y="258975"/>
                      <a:pt x="6486" y="255289"/>
                    </a:cubicBezTo>
                    <a:cubicBezTo>
                      <a:pt x="1000" y="246974"/>
                      <a:pt x="-1315" y="236687"/>
                      <a:pt x="743" y="226057"/>
                    </a:cubicBezTo>
                    <a:lnTo>
                      <a:pt x="40176" y="29918"/>
                    </a:lnTo>
                    <a:cubicBezTo>
                      <a:pt x="42405" y="19374"/>
                      <a:pt x="48491" y="10716"/>
                      <a:pt x="56807" y="5144"/>
                    </a:cubicBezTo>
                    <a:cubicBezTo>
                      <a:pt x="60321" y="2829"/>
                      <a:pt x="64350" y="1029"/>
                      <a:pt x="68637" y="0"/>
                    </a:cubicBezTo>
                    <a:close/>
                  </a:path>
                </a:pathLst>
              </a:custGeom>
              <a:solidFill>
                <a:srgbClr val="FC8B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19" name="شكل حر: شكل 1218">
                <a:extLst>
                  <a:ext uri="{FF2B5EF4-FFF2-40B4-BE49-F238E27FC236}">
                    <a16:creationId xmlns:a16="http://schemas.microsoft.com/office/drawing/2014/main" id="{807CDBE3-D8E9-4C3F-A31F-5D3D20C8CE83}"/>
                  </a:ext>
                </a:extLst>
              </p:cNvPr>
              <p:cNvSpPr/>
              <p:nvPr/>
            </p:nvSpPr>
            <p:spPr>
              <a:xfrm>
                <a:off x="7391794" y="3950188"/>
                <a:ext cx="98052" cy="273034"/>
              </a:xfrm>
              <a:custGeom>
                <a:avLst/>
                <a:gdLst>
                  <a:gd name="connsiteX0" fmla="*/ 57334 w 98052"/>
                  <a:gd name="connsiteY0" fmla="*/ 0 h 273034"/>
                  <a:gd name="connsiteX1" fmla="*/ 98053 w 98052"/>
                  <a:gd name="connsiteY1" fmla="*/ 8230 h 273034"/>
                  <a:gd name="connsiteX2" fmla="*/ 86051 w 98052"/>
                  <a:gd name="connsiteY2" fmla="*/ 13459 h 273034"/>
                  <a:gd name="connsiteX3" fmla="*/ 69421 w 98052"/>
                  <a:gd name="connsiteY3" fmla="*/ 38234 h 273034"/>
                  <a:gd name="connsiteX4" fmla="*/ 29987 w 98052"/>
                  <a:gd name="connsiteY4" fmla="*/ 234372 h 273034"/>
                  <a:gd name="connsiteX5" fmla="*/ 35731 w 98052"/>
                  <a:gd name="connsiteY5" fmla="*/ 263604 h 273034"/>
                  <a:gd name="connsiteX6" fmla="*/ 44732 w 98052"/>
                  <a:gd name="connsiteY6" fmla="*/ 273034 h 273034"/>
                  <a:gd name="connsiteX7" fmla="*/ 4013 w 98052"/>
                  <a:gd name="connsiteY7" fmla="*/ 264805 h 273034"/>
                  <a:gd name="connsiteX8" fmla="*/ 1355 w 98052"/>
                  <a:gd name="connsiteY8" fmla="*/ 228629 h 273034"/>
                  <a:gd name="connsiteX9" fmla="*/ 40788 w 98052"/>
                  <a:gd name="connsiteY9" fmla="*/ 32490 h 273034"/>
                  <a:gd name="connsiteX10" fmla="*/ 57334 w 98052"/>
                  <a:gd name="connsiteY10" fmla="*/ 0 h 273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052" h="273034">
                    <a:moveTo>
                      <a:pt x="57334" y="0"/>
                    </a:moveTo>
                    <a:lnTo>
                      <a:pt x="98053" y="8230"/>
                    </a:lnTo>
                    <a:cubicBezTo>
                      <a:pt x="93852" y="9344"/>
                      <a:pt x="89823" y="11059"/>
                      <a:pt x="86051" y="13459"/>
                    </a:cubicBezTo>
                    <a:cubicBezTo>
                      <a:pt x="77736" y="18945"/>
                      <a:pt x="71649" y="27604"/>
                      <a:pt x="69421" y="38234"/>
                    </a:cubicBezTo>
                    <a:lnTo>
                      <a:pt x="29987" y="234372"/>
                    </a:lnTo>
                    <a:cubicBezTo>
                      <a:pt x="27930" y="245002"/>
                      <a:pt x="30244" y="255289"/>
                      <a:pt x="35731" y="263604"/>
                    </a:cubicBezTo>
                    <a:cubicBezTo>
                      <a:pt x="38217" y="267291"/>
                      <a:pt x="41303" y="270377"/>
                      <a:pt x="44732" y="273034"/>
                    </a:cubicBezTo>
                    <a:lnTo>
                      <a:pt x="4013" y="264805"/>
                    </a:lnTo>
                    <a:cubicBezTo>
                      <a:pt x="-16" y="253575"/>
                      <a:pt x="-1217" y="241144"/>
                      <a:pt x="1355" y="228629"/>
                    </a:cubicBezTo>
                    <a:lnTo>
                      <a:pt x="40788" y="32490"/>
                    </a:lnTo>
                    <a:cubicBezTo>
                      <a:pt x="43360" y="19888"/>
                      <a:pt x="49275" y="8830"/>
                      <a:pt x="57334" y="0"/>
                    </a:cubicBezTo>
                    <a:close/>
                  </a:path>
                </a:pathLst>
              </a:custGeom>
              <a:solidFill>
                <a:srgbClr val="E9E5D9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20" name="شكل حر: شكل 1219">
                <a:extLst>
                  <a:ext uri="{FF2B5EF4-FFF2-40B4-BE49-F238E27FC236}">
                    <a16:creationId xmlns:a16="http://schemas.microsoft.com/office/drawing/2014/main" id="{AFA0D1A8-D5B8-44D6-8028-A8E3E74A9587}"/>
                  </a:ext>
                </a:extLst>
              </p:cNvPr>
              <p:cNvSpPr/>
              <p:nvPr/>
            </p:nvSpPr>
            <p:spPr>
              <a:xfrm>
                <a:off x="7337262" y="3945078"/>
                <a:ext cx="111865" cy="269828"/>
              </a:xfrm>
              <a:custGeom>
                <a:avLst/>
                <a:gdLst>
                  <a:gd name="connsiteX0" fmla="*/ 91034 w 111865"/>
                  <a:gd name="connsiteY0" fmla="*/ 910 h 269828"/>
                  <a:gd name="connsiteX1" fmla="*/ 111866 w 111865"/>
                  <a:gd name="connsiteY1" fmla="*/ 5110 h 269828"/>
                  <a:gd name="connsiteX2" fmla="*/ 95406 w 111865"/>
                  <a:gd name="connsiteY2" fmla="*/ 37514 h 269828"/>
                  <a:gd name="connsiteX3" fmla="*/ 55973 w 111865"/>
                  <a:gd name="connsiteY3" fmla="*/ 233653 h 269828"/>
                  <a:gd name="connsiteX4" fmla="*/ 58630 w 111865"/>
                  <a:gd name="connsiteY4" fmla="*/ 269829 h 269828"/>
                  <a:gd name="connsiteX5" fmla="*/ 37799 w 111865"/>
                  <a:gd name="connsiteY5" fmla="*/ 265629 h 269828"/>
                  <a:gd name="connsiteX6" fmla="*/ 937 w 111865"/>
                  <a:gd name="connsiteY6" fmla="*/ 210250 h 269828"/>
                  <a:gd name="connsiteX7" fmla="*/ 35570 w 111865"/>
                  <a:gd name="connsiteY7" fmla="*/ 37772 h 269828"/>
                  <a:gd name="connsiteX8" fmla="*/ 91034 w 111865"/>
                  <a:gd name="connsiteY8" fmla="*/ 910 h 26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865" h="269828">
                    <a:moveTo>
                      <a:pt x="91034" y="910"/>
                    </a:moveTo>
                    <a:lnTo>
                      <a:pt x="111866" y="5110"/>
                    </a:lnTo>
                    <a:cubicBezTo>
                      <a:pt x="103807" y="13854"/>
                      <a:pt x="97892" y="24913"/>
                      <a:pt x="95406" y="37514"/>
                    </a:cubicBezTo>
                    <a:lnTo>
                      <a:pt x="55973" y="233653"/>
                    </a:lnTo>
                    <a:cubicBezTo>
                      <a:pt x="53487" y="246169"/>
                      <a:pt x="54601" y="258685"/>
                      <a:pt x="58630" y="269829"/>
                    </a:cubicBezTo>
                    <a:lnTo>
                      <a:pt x="37799" y="265629"/>
                    </a:lnTo>
                    <a:cubicBezTo>
                      <a:pt x="12339" y="260485"/>
                      <a:pt x="-4206" y="235711"/>
                      <a:pt x="937" y="210250"/>
                    </a:cubicBezTo>
                    <a:lnTo>
                      <a:pt x="35570" y="37772"/>
                    </a:lnTo>
                    <a:cubicBezTo>
                      <a:pt x="40714" y="12397"/>
                      <a:pt x="65574" y="-4148"/>
                      <a:pt x="91034" y="910"/>
                    </a:cubicBezTo>
                    <a:close/>
                  </a:path>
                </a:pathLst>
              </a:custGeom>
              <a:solidFill>
                <a:srgbClr val="FC8B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221" name="رسم 17">
              <a:extLst>
                <a:ext uri="{FF2B5EF4-FFF2-40B4-BE49-F238E27FC236}">
                  <a16:creationId xmlns:a16="http://schemas.microsoft.com/office/drawing/2014/main" id="{64B91450-2BD6-4C62-B2EA-8936F220BAA6}"/>
                </a:ext>
              </a:extLst>
            </p:cNvPr>
            <p:cNvGrpSpPr/>
            <p:nvPr/>
          </p:nvGrpSpPr>
          <p:grpSpPr>
            <a:xfrm>
              <a:off x="5142353" y="2212200"/>
              <a:ext cx="1155834" cy="1100537"/>
              <a:chOff x="5142353" y="2212200"/>
              <a:chExt cx="1155834" cy="1100537"/>
            </a:xfrm>
          </p:grpSpPr>
          <p:sp>
            <p:nvSpPr>
              <p:cNvPr id="1222" name="شكل حر: شكل 1221">
                <a:extLst>
                  <a:ext uri="{FF2B5EF4-FFF2-40B4-BE49-F238E27FC236}">
                    <a16:creationId xmlns:a16="http://schemas.microsoft.com/office/drawing/2014/main" id="{73EDD087-EC0A-42C2-8918-FE0FC0E069CB}"/>
                  </a:ext>
                </a:extLst>
              </p:cNvPr>
              <p:cNvSpPr/>
              <p:nvPr/>
            </p:nvSpPr>
            <p:spPr>
              <a:xfrm>
                <a:off x="5142353" y="2212200"/>
                <a:ext cx="1155830" cy="1100537"/>
              </a:xfrm>
              <a:custGeom>
                <a:avLst/>
                <a:gdLst>
                  <a:gd name="connsiteX0" fmla="*/ 1155830 w 1155830"/>
                  <a:gd name="connsiteY0" fmla="*/ 249288 h 1100537"/>
                  <a:gd name="connsiteX1" fmla="*/ 249288 w 1155830"/>
                  <a:gd name="connsiteY1" fmla="*/ 0 h 1100537"/>
                  <a:gd name="connsiteX2" fmla="*/ 0 w 1155830"/>
                  <a:gd name="connsiteY2" fmla="*/ 906456 h 1100537"/>
                  <a:gd name="connsiteX3" fmla="*/ 705860 w 1155830"/>
                  <a:gd name="connsiteY3" fmla="*/ 1100537 h 1100537"/>
                  <a:gd name="connsiteX4" fmla="*/ 955662 w 1155830"/>
                  <a:gd name="connsiteY4" fmla="*/ 977093 h 1100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5830" h="1100537">
                    <a:moveTo>
                      <a:pt x="1155830" y="249288"/>
                    </a:moveTo>
                    <a:lnTo>
                      <a:pt x="249288" y="0"/>
                    </a:lnTo>
                    <a:lnTo>
                      <a:pt x="0" y="906456"/>
                    </a:lnTo>
                    <a:lnTo>
                      <a:pt x="705860" y="1100537"/>
                    </a:lnTo>
                    <a:lnTo>
                      <a:pt x="955662" y="977093"/>
                    </a:lnTo>
                    <a:close/>
                  </a:path>
                </a:pathLst>
              </a:custGeom>
              <a:solidFill>
                <a:srgbClr val="FCBF60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23" name="شكل حر: شكل 1222">
                <a:extLst>
                  <a:ext uri="{FF2B5EF4-FFF2-40B4-BE49-F238E27FC236}">
                    <a16:creationId xmlns:a16="http://schemas.microsoft.com/office/drawing/2014/main" id="{037E30E1-F5BA-4F54-8096-3D7E283DE69C}"/>
                  </a:ext>
                </a:extLst>
              </p:cNvPr>
              <p:cNvSpPr/>
              <p:nvPr/>
            </p:nvSpPr>
            <p:spPr>
              <a:xfrm>
                <a:off x="5848213" y="3134086"/>
                <a:ext cx="249802" cy="178650"/>
              </a:xfrm>
              <a:custGeom>
                <a:avLst/>
                <a:gdLst>
                  <a:gd name="connsiteX0" fmla="*/ 0 w 249802"/>
                  <a:gd name="connsiteY0" fmla="*/ 178651 h 178650"/>
                  <a:gd name="connsiteX1" fmla="*/ 249803 w 249802"/>
                  <a:gd name="connsiteY1" fmla="*/ 55207 h 178650"/>
                  <a:gd name="connsiteX2" fmla="*/ 49121 w 249802"/>
                  <a:gd name="connsiteY2" fmla="*/ 0 h 178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9802" h="178650">
                    <a:moveTo>
                      <a:pt x="0" y="178651"/>
                    </a:moveTo>
                    <a:lnTo>
                      <a:pt x="249803" y="55207"/>
                    </a:lnTo>
                    <a:lnTo>
                      <a:pt x="49121" y="0"/>
                    </a:lnTo>
                    <a:close/>
                  </a:path>
                </a:pathLst>
              </a:custGeom>
              <a:solidFill>
                <a:srgbClr val="FDD28F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24" name="شكل حر: شكل 1223">
                <a:extLst>
                  <a:ext uri="{FF2B5EF4-FFF2-40B4-BE49-F238E27FC236}">
                    <a16:creationId xmlns:a16="http://schemas.microsoft.com/office/drawing/2014/main" id="{10141828-B3AA-4D00-BE2B-14B7FB936454}"/>
                  </a:ext>
                </a:extLst>
              </p:cNvPr>
              <p:cNvSpPr/>
              <p:nvPr/>
            </p:nvSpPr>
            <p:spPr>
              <a:xfrm rot="-4477276">
                <a:off x="5747330" y="1941202"/>
                <a:ext cx="154305" cy="940152"/>
              </a:xfrm>
              <a:custGeom>
                <a:avLst/>
                <a:gdLst>
                  <a:gd name="connsiteX0" fmla="*/ 0 w 154305"/>
                  <a:gd name="connsiteY0" fmla="*/ 0 h 940152"/>
                  <a:gd name="connsiteX1" fmla="*/ 154306 w 154305"/>
                  <a:gd name="connsiteY1" fmla="*/ 0 h 940152"/>
                  <a:gd name="connsiteX2" fmla="*/ 154306 w 154305"/>
                  <a:gd name="connsiteY2" fmla="*/ 940152 h 940152"/>
                  <a:gd name="connsiteX3" fmla="*/ 0 w 154305"/>
                  <a:gd name="connsiteY3" fmla="*/ 940152 h 940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305" h="940152">
                    <a:moveTo>
                      <a:pt x="0" y="0"/>
                    </a:moveTo>
                    <a:lnTo>
                      <a:pt x="154306" y="0"/>
                    </a:lnTo>
                    <a:lnTo>
                      <a:pt x="154306" y="940152"/>
                    </a:lnTo>
                    <a:lnTo>
                      <a:pt x="0" y="940152"/>
                    </a:lnTo>
                    <a:close/>
                  </a:path>
                </a:pathLst>
              </a:custGeom>
              <a:solidFill>
                <a:srgbClr val="FAB645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446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4F0A56F6-64C1-4DA3-8375-D03109FECE8D}"/>
              </a:ext>
            </a:extLst>
          </p:cNvPr>
          <p:cNvSpPr/>
          <p:nvPr/>
        </p:nvSpPr>
        <p:spPr>
          <a:xfrm>
            <a:off x="151403" y="6247845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44" name="رسم 7">
            <a:extLst>
              <a:ext uri="{FF2B5EF4-FFF2-40B4-BE49-F238E27FC236}">
                <a16:creationId xmlns:a16="http://schemas.microsoft.com/office/drawing/2014/main" id="{52F1261C-7991-4EF5-9E1B-150B2FA4A923}"/>
              </a:ext>
            </a:extLst>
          </p:cNvPr>
          <p:cNvGrpSpPr/>
          <p:nvPr/>
        </p:nvGrpSpPr>
        <p:grpSpPr>
          <a:xfrm flipH="1">
            <a:off x="805358" y="4695577"/>
            <a:ext cx="1386639" cy="1389162"/>
            <a:chOff x="5912179" y="5109856"/>
            <a:chExt cx="1743713" cy="1529486"/>
          </a:xfrm>
          <a:solidFill>
            <a:srgbClr val="000000"/>
          </a:solidFill>
        </p:grpSpPr>
        <p:sp>
          <p:nvSpPr>
            <p:cNvPr id="45" name="شكل حر: شكل 44">
              <a:extLst>
                <a:ext uri="{FF2B5EF4-FFF2-40B4-BE49-F238E27FC236}">
                  <a16:creationId xmlns:a16="http://schemas.microsoft.com/office/drawing/2014/main" id="{10165F8E-8DB6-4438-A56D-848807CECDE3}"/>
                </a:ext>
              </a:extLst>
            </p:cNvPr>
            <p:cNvSpPr/>
            <p:nvPr/>
          </p:nvSpPr>
          <p:spPr>
            <a:xfrm>
              <a:off x="5934974" y="5109856"/>
              <a:ext cx="1720918" cy="1233192"/>
            </a:xfrm>
            <a:custGeom>
              <a:avLst/>
              <a:gdLst>
                <a:gd name="connsiteX0" fmla="*/ 336551 w 1720918"/>
                <a:gd name="connsiteY0" fmla="*/ 340284 h 1233192"/>
                <a:gd name="connsiteX1" fmla="*/ 713969 w 1720918"/>
                <a:gd name="connsiteY1" fmla="*/ 14815 h 1233192"/>
                <a:gd name="connsiteX2" fmla="*/ 986975 w 1720918"/>
                <a:gd name="connsiteY2" fmla="*/ 51619 h 1233192"/>
                <a:gd name="connsiteX3" fmla="*/ 1125277 w 1720918"/>
                <a:gd name="connsiteY3" fmla="*/ 263817 h 1233192"/>
                <a:gd name="connsiteX4" fmla="*/ 1136307 w 1720918"/>
                <a:gd name="connsiteY4" fmla="*/ 260846 h 1233192"/>
                <a:gd name="connsiteX5" fmla="*/ 1176827 w 1720918"/>
                <a:gd name="connsiteY5" fmla="*/ 178893 h 1233192"/>
                <a:gd name="connsiteX6" fmla="*/ 1262837 w 1720918"/>
                <a:gd name="connsiteY6" fmla="*/ 153061 h 1233192"/>
                <a:gd name="connsiteX7" fmla="*/ 1454576 w 1720918"/>
                <a:gd name="connsiteY7" fmla="*/ 175921 h 1233192"/>
                <a:gd name="connsiteX8" fmla="*/ 1568704 w 1720918"/>
                <a:gd name="connsiteY8" fmla="*/ 462071 h 1233192"/>
                <a:gd name="connsiteX9" fmla="*/ 1572190 w 1720918"/>
                <a:gd name="connsiteY9" fmla="*/ 470586 h 1233192"/>
                <a:gd name="connsiteX10" fmla="*/ 1709408 w 1720918"/>
                <a:gd name="connsiteY10" fmla="*/ 683413 h 1233192"/>
                <a:gd name="connsiteX11" fmla="*/ 1584535 w 1720918"/>
                <a:gd name="connsiteY11" fmla="*/ 929615 h 1233192"/>
                <a:gd name="connsiteX12" fmla="*/ 1135793 w 1720918"/>
                <a:gd name="connsiteY12" fmla="*/ 1000709 h 1233192"/>
                <a:gd name="connsiteX13" fmla="*/ 1127792 w 1720918"/>
                <a:gd name="connsiteY13" fmla="*/ 1005281 h 1233192"/>
                <a:gd name="connsiteX14" fmla="*/ 717855 w 1720918"/>
                <a:gd name="connsiteY14" fmla="*/ 1216851 h 1233192"/>
                <a:gd name="connsiteX15" fmla="*/ 510915 w 1720918"/>
                <a:gd name="connsiteY15" fmla="*/ 1119696 h 1233192"/>
                <a:gd name="connsiteX16" fmla="*/ 449650 w 1720918"/>
                <a:gd name="connsiteY16" fmla="*/ 881380 h 1233192"/>
                <a:gd name="connsiteX17" fmla="*/ 441592 w 1720918"/>
                <a:gd name="connsiteY17" fmla="*/ 878009 h 1233192"/>
                <a:gd name="connsiteX18" fmla="*/ 239852 w 1720918"/>
                <a:gd name="connsiteY18" fmla="*/ 1015968 h 1233192"/>
                <a:gd name="connsiteX19" fmla="*/ 40685 w 1720918"/>
                <a:gd name="connsiteY19" fmla="*/ 889724 h 1233192"/>
                <a:gd name="connsiteX20" fmla="*/ 214992 w 1720918"/>
                <a:gd name="connsiteY20" fmla="*/ 503447 h 1233192"/>
                <a:gd name="connsiteX21" fmla="*/ 213678 w 1720918"/>
                <a:gd name="connsiteY21" fmla="*/ 493789 h 1233192"/>
                <a:gd name="connsiteX22" fmla="*/ 135725 w 1720918"/>
                <a:gd name="connsiteY22" fmla="*/ 435553 h 1233192"/>
                <a:gd name="connsiteX23" fmla="*/ 163500 w 1720918"/>
                <a:gd name="connsiteY23" fmla="*/ 338798 h 1233192"/>
                <a:gd name="connsiteX24" fmla="*/ 366383 w 1720918"/>
                <a:gd name="connsiteY24" fmla="*/ 335541 h 1233192"/>
                <a:gd name="connsiteX25" fmla="*/ 371583 w 1720918"/>
                <a:gd name="connsiteY25" fmla="*/ 326625 h 1233192"/>
                <a:gd name="connsiteX26" fmla="*/ 140412 w 1720918"/>
                <a:gd name="connsiteY26" fmla="*/ 350685 h 1233192"/>
                <a:gd name="connsiteX27" fmla="*/ 213678 w 1720918"/>
                <a:gd name="connsiteY27" fmla="*/ 503619 h 1233192"/>
                <a:gd name="connsiteX28" fmla="*/ 212363 w 1720918"/>
                <a:gd name="connsiteY28" fmla="*/ 493961 h 1233192"/>
                <a:gd name="connsiteX29" fmla="*/ 2737 w 1720918"/>
                <a:gd name="connsiteY29" fmla="*/ 803485 h 1233192"/>
                <a:gd name="connsiteX30" fmla="*/ 300032 w 1720918"/>
                <a:gd name="connsiteY30" fmla="*/ 1020884 h 1233192"/>
                <a:gd name="connsiteX31" fmla="*/ 450965 w 1720918"/>
                <a:gd name="connsiteY31" fmla="*/ 878066 h 1233192"/>
                <a:gd name="connsiteX32" fmla="*/ 442907 w 1720918"/>
                <a:gd name="connsiteY32" fmla="*/ 874694 h 1233192"/>
                <a:gd name="connsiteX33" fmla="*/ 447650 w 1720918"/>
                <a:gd name="connsiteY33" fmla="*/ 1055859 h 1233192"/>
                <a:gd name="connsiteX34" fmla="*/ 594125 w 1720918"/>
                <a:gd name="connsiteY34" fmla="*/ 1188047 h 1233192"/>
                <a:gd name="connsiteX35" fmla="*/ 1002291 w 1720918"/>
                <a:gd name="connsiteY35" fmla="*/ 1182847 h 1233192"/>
                <a:gd name="connsiteX36" fmla="*/ 1138422 w 1720918"/>
                <a:gd name="connsiteY36" fmla="*/ 1005281 h 1233192"/>
                <a:gd name="connsiteX37" fmla="*/ 1130421 w 1720918"/>
                <a:gd name="connsiteY37" fmla="*/ 1009854 h 1233192"/>
                <a:gd name="connsiteX38" fmla="*/ 1516983 w 1720918"/>
                <a:gd name="connsiteY38" fmla="*/ 994309 h 1233192"/>
                <a:gd name="connsiteX39" fmla="*/ 1715352 w 1720918"/>
                <a:gd name="connsiteY39" fmla="*/ 622548 h 1233192"/>
                <a:gd name="connsiteX40" fmla="*/ 1575334 w 1720918"/>
                <a:gd name="connsiteY40" fmla="*/ 459328 h 1233192"/>
                <a:gd name="connsiteX41" fmla="*/ 1578820 w 1720918"/>
                <a:gd name="connsiteY41" fmla="*/ 467843 h 1233192"/>
                <a:gd name="connsiteX42" fmla="*/ 1434688 w 1720918"/>
                <a:gd name="connsiteY42" fmla="*/ 155118 h 1233192"/>
                <a:gd name="connsiteX43" fmla="*/ 1211574 w 1720918"/>
                <a:gd name="connsiteY43" fmla="*/ 152947 h 1233192"/>
                <a:gd name="connsiteX44" fmla="*/ 1126192 w 1720918"/>
                <a:gd name="connsiteY44" fmla="*/ 266789 h 1233192"/>
                <a:gd name="connsiteX45" fmla="*/ 1137222 w 1720918"/>
                <a:gd name="connsiteY45" fmla="*/ 263817 h 1233192"/>
                <a:gd name="connsiteX46" fmla="*/ 855187 w 1720918"/>
                <a:gd name="connsiteY46" fmla="*/ 4242 h 1233192"/>
                <a:gd name="connsiteX47" fmla="*/ 424619 w 1720918"/>
                <a:gd name="connsiteY47" fmla="*/ 133230 h 1233192"/>
                <a:gd name="connsiteX48" fmla="*/ 331178 w 1720918"/>
                <a:gd name="connsiteY48" fmla="*/ 340284 h 1233192"/>
                <a:gd name="connsiteX49" fmla="*/ 336551 w 1720918"/>
                <a:gd name="connsiteY49" fmla="*/ 340284 h 1233192"/>
                <a:gd name="connsiteX50" fmla="*/ 336551 w 1720918"/>
                <a:gd name="connsiteY50" fmla="*/ 340284 h 1233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720918" h="1233192">
                  <a:moveTo>
                    <a:pt x="336551" y="340284"/>
                  </a:moveTo>
                  <a:cubicBezTo>
                    <a:pt x="352095" y="146660"/>
                    <a:pt x="535889" y="32646"/>
                    <a:pt x="713969" y="14815"/>
                  </a:cubicBezTo>
                  <a:cubicBezTo>
                    <a:pt x="804609" y="5728"/>
                    <a:pt x="903878" y="11500"/>
                    <a:pt x="986975" y="51619"/>
                  </a:cubicBezTo>
                  <a:cubicBezTo>
                    <a:pt x="1068185" y="90825"/>
                    <a:pt x="1131392" y="170320"/>
                    <a:pt x="1125277" y="263817"/>
                  </a:cubicBezTo>
                  <a:cubicBezTo>
                    <a:pt x="1128935" y="262846"/>
                    <a:pt x="1132650" y="261817"/>
                    <a:pt x="1136307" y="260846"/>
                  </a:cubicBezTo>
                  <a:cubicBezTo>
                    <a:pt x="1112876" y="227985"/>
                    <a:pt x="1149452" y="193980"/>
                    <a:pt x="1176827" y="178893"/>
                  </a:cubicBezTo>
                  <a:cubicBezTo>
                    <a:pt x="1202602" y="164719"/>
                    <a:pt x="1234034" y="157919"/>
                    <a:pt x="1262837" y="153061"/>
                  </a:cubicBezTo>
                  <a:cubicBezTo>
                    <a:pt x="1326960" y="142316"/>
                    <a:pt x="1395426" y="147746"/>
                    <a:pt x="1454576" y="175921"/>
                  </a:cubicBezTo>
                  <a:cubicBezTo>
                    <a:pt x="1557617" y="224955"/>
                    <a:pt x="1621968" y="354400"/>
                    <a:pt x="1568704" y="462071"/>
                  </a:cubicBezTo>
                  <a:cubicBezTo>
                    <a:pt x="1566990" y="465500"/>
                    <a:pt x="1568418" y="469386"/>
                    <a:pt x="1572190" y="470586"/>
                  </a:cubicBezTo>
                  <a:cubicBezTo>
                    <a:pt x="1661916" y="498990"/>
                    <a:pt x="1713065" y="592373"/>
                    <a:pt x="1709408" y="683413"/>
                  </a:cubicBezTo>
                  <a:cubicBezTo>
                    <a:pt x="1705578" y="777539"/>
                    <a:pt x="1651858" y="866464"/>
                    <a:pt x="1584535" y="929615"/>
                  </a:cubicBezTo>
                  <a:cubicBezTo>
                    <a:pt x="1467606" y="1039286"/>
                    <a:pt x="1278440" y="1092778"/>
                    <a:pt x="1135793" y="1000709"/>
                  </a:cubicBezTo>
                  <a:cubicBezTo>
                    <a:pt x="1132078" y="998309"/>
                    <a:pt x="1128192" y="1001567"/>
                    <a:pt x="1127792" y="1005281"/>
                  </a:cubicBezTo>
                  <a:cubicBezTo>
                    <a:pt x="1106704" y="1187076"/>
                    <a:pt x="867588" y="1241483"/>
                    <a:pt x="717855" y="1216851"/>
                  </a:cubicBezTo>
                  <a:cubicBezTo>
                    <a:pt x="641846" y="1204335"/>
                    <a:pt x="567494" y="1172903"/>
                    <a:pt x="510915" y="1119696"/>
                  </a:cubicBezTo>
                  <a:cubicBezTo>
                    <a:pt x="452508" y="1064775"/>
                    <a:pt x="388385" y="956075"/>
                    <a:pt x="449650" y="881380"/>
                  </a:cubicBezTo>
                  <a:cubicBezTo>
                    <a:pt x="446964" y="880237"/>
                    <a:pt x="444278" y="879152"/>
                    <a:pt x="441592" y="878009"/>
                  </a:cubicBezTo>
                  <a:cubicBezTo>
                    <a:pt x="438620" y="975164"/>
                    <a:pt x="322892" y="1020255"/>
                    <a:pt x="239852" y="1015968"/>
                  </a:cubicBezTo>
                  <a:cubicBezTo>
                    <a:pt x="155671" y="1011568"/>
                    <a:pt x="80290" y="964134"/>
                    <a:pt x="40685" y="889724"/>
                  </a:cubicBezTo>
                  <a:cubicBezTo>
                    <a:pt x="-41897" y="734562"/>
                    <a:pt x="51886" y="551225"/>
                    <a:pt x="214992" y="503447"/>
                  </a:cubicBezTo>
                  <a:cubicBezTo>
                    <a:pt x="220250" y="501904"/>
                    <a:pt x="219336" y="493675"/>
                    <a:pt x="213678" y="493789"/>
                  </a:cubicBezTo>
                  <a:cubicBezTo>
                    <a:pt x="177730" y="494418"/>
                    <a:pt x="146812" y="469443"/>
                    <a:pt x="135725" y="435553"/>
                  </a:cubicBezTo>
                  <a:cubicBezTo>
                    <a:pt x="124238" y="400406"/>
                    <a:pt x="137554" y="363944"/>
                    <a:pt x="163500" y="338798"/>
                  </a:cubicBezTo>
                  <a:cubicBezTo>
                    <a:pt x="220422" y="283591"/>
                    <a:pt x="304089" y="298965"/>
                    <a:pt x="366383" y="335541"/>
                  </a:cubicBezTo>
                  <a:cubicBezTo>
                    <a:pt x="372098" y="338913"/>
                    <a:pt x="377355" y="329997"/>
                    <a:pt x="371583" y="326625"/>
                  </a:cubicBezTo>
                  <a:cubicBezTo>
                    <a:pt x="298717" y="284277"/>
                    <a:pt x="194475" y="271990"/>
                    <a:pt x="140412" y="350685"/>
                  </a:cubicBezTo>
                  <a:cubicBezTo>
                    <a:pt x="99035" y="410921"/>
                    <a:pt x="134811" y="505105"/>
                    <a:pt x="213678" y="503619"/>
                  </a:cubicBezTo>
                  <a:cubicBezTo>
                    <a:pt x="213221" y="500419"/>
                    <a:pt x="212821" y="497161"/>
                    <a:pt x="212363" y="493961"/>
                  </a:cubicBezTo>
                  <a:cubicBezTo>
                    <a:pt x="78918" y="533165"/>
                    <a:pt x="-17723" y="662553"/>
                    <a:pt x="2737" y="803485"/>
                  </a:cubicBezTo>
                  <a:cubicBezTo>
                    <a:pt x="23483" y="946589"/>
                    <a:pt x="155728" y="1048487"/>
                    <a:pt x="300032" y="1020884"/>
                  </a:cubicBezTo>
                  <a:cubicBezTo>
                    <a:pt x="370554" y="1007396"/>
                    <a:pt x="448164" y="956533"/>
                    <a:pt x="450965" y="878066"/>
                  </a:cubicBezTo>
                  <a:cubicBezTo>
                    <a:pt x="451079" y="874179"/>
                    <a:pt x="445535" y="871493"/>
                    <a:pt x="442907" y="874694"/>
                  </a:cubicBezTo>
                  <a:cubicBezTo>
                    <a:pt x="399187" y="927615"/>
                    <a:pt x="415760" y="1001167"/>
                    <a:pt x="447650" y="1055859"/>
                  </a:cubicBezTo>
                  <a:cubicBezTo>
                    <a:pt x="481426" y="1113866"/>
                    <a:pt x="534061" y="1158843"/>
                    <a:pt x="594125" y="1188047"/>
                  </a:cubicBezTo>
                  <a:cubicBezTo>
                    <a:pt x="719341" y="1248969"/>
                    <a:pt x="879075" y="1249198"/>
                    <a:pt x="1002291" y="1182847"/>
                  </a:cubicBezTo>
                  <a:cubicBezTo>
                    <a:pt x="1071157" y="1145756"/>
                    <a:pt x="1128878" y="1085577"/>
                    <a:pt x="1138422" y="1005281"/>
                  </a:cubicBezTo>
                  <a:cubicBezTo>
                    <a:pt x="1135736" y="1006825"/>
                    <a:pt x="1133107" y="1008368"/>
                    <a:pt x="1130421" y="1009854"/>
                  </a:cubicBezTo>
                  <a:cubicBezTo>
                    <a:pt x="1248836" y="1086377"/>
                    <a:pt x="1401027" y="1065060"/>
                    <a:pt x="1516983" y="994309"/>
                  </a:cubicBezTo>
                  <a:cubicBezTo>
                    <a:pt x="1638199" y="920357"/>
                    <a:pt x="1747069" y="771309"/>
                    <a:pt x="1715352" y="622548"/>
                  </a:cubicBezTo>
                  <a:cubicBezTo>
                    <a:pt x="1699521" y="548424"/>
                    <a:pt x="1648772" y="482588"/>
                    <a:pt x="1575334" y="459328"/>
                  </a:cubicBezTo>
                  <a:cubicBezTo>
                    <a:pt x="1576477" y="462185"/>
                    <a:pt x="1577619" y="464985"/>
                    <a:pt x="1578820" y="467843"/>
                  </a:cubicBezTo>
                  <a:cubicBezTo>
                    <a:pt x="1640314" y="343599"/>
                    <a:pt x="1557160" y="199695"/>
                    <a:pt x="1434688" y="155118"/>
                  </a:cubicBezTo>
                  <a:cubicBezTo>
                    <a:pt x="1363536" y="129229"/>
                    <a:pt x="1283583" y="131629"/>
                    <a:pt x="1211574" y="152947"/>
                  </a:cubicBezTo>
                  <a:cubicBezTo>
                    <a:pt x="1168940" y="165576"/>
                    <a:pt x="1087158" y="212097"/>
                    <a:pt x="1126192" y="266789"/>
                  </a:cubicBezTo>
                  <a:cubicBezTo>
                    <a:pt x="1129621" y="271590"/>
                    <a:pt x="1136822" y="269875"/>
                    <a:pt x="1137222" y="263817"/>
                  </a:cubicBezTo>
                  <a:cubicBezTo>
                    <a:pt x="1147509" y="105969"/>
                    <a:pt x="991718" y="19501"/>
                    <a:pt x="855187" y="4242"/>
                  </a:cubicBezTo>
                  <a:cubicBezTo>
                    <a:pt x="703968" y="-12732"/>
                    <a:pt x="533318" y="19444"/>
                    <a:pt x="424619" y="133230"/>
                  </a:cubicBezTo>
                  <a:cubicBezTo>
                    <a:pt x="370440" y="189922"/>
                    <a:pt x="335922" y="261703"/>
                    <a:pt x="331178" y="340284"/>
                  </a:cubicBezTo>
                  <a:cubicBezTo>
                    <a:pt x="330892" y="343827"/>
                    <a:pt x="336264" y="343770"/>
                    <a:pt x="336551" y="340284"/>
                  </a:cubicBezTo>
                  <a:lnTo>
                    <a:pt x="336551" y="340284"/>
                  </a:lnTo>
                  <a:close/>
                </a:path>
              </a:pathLst>
            </a:custGeom>
            <a:solidFill>
              <a:srgbClr val="000000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46" name="شكل حر: شكل 45">
              <a:extLst>
                <a:ext uri="{FF2B5EF4-FFF2-40B4-BE49-F238E27FC236}">
                  <a16:creationId xmlns:a16="http://schemas.microsoft.com/office/drawing/2014/main" id="{E7276E87-7512-418F-BDFC-8BCF0E9B5438}"/>
                </a:ext>
              </a:extLst>
            </p:cNvPr>
            <p:cNvSpPr/>
            <p:nvPr/>
          </p:nvSpPr>
          <p:spPr>
            <a:xfrm>
              <a:off x="5912179" y="5115467"/>
              <a:ext cx="1700287" cy="1190785"/>
            </a:xfrm>
            <a:custGeom>
              <a:avLst/>
              <a:gdLst>
                <a:gd name="connsiteX0" fmla="*/ 365118 w 1700287"/>
                <a:gd name="connsiteY0" fmla="*/ 327644 h 1190785"/>
                <a:gd name="connsiteX1" fmla="*/ 465359 w 1700287"/>
                <a:gd name="connsiteY1" fmla="*/ 108360 h 1190785"/>
                <a:gd name="connsiteX2" fmla="*/ 720305 w 1700287"/>
                <a:gd name="connsiteY2" fmla="*/ 13548 h 1190785"/>
                <a:gd name="connsiteX3" fmla="*/ 856036 w 1700287"/>
                <a:gd name="connsiteY3" fmla="*/ 10690 h 1190785"/>
                <a:gd name="connsiteX4" fmla="*/ 991825 w 1700287"/>
                <a:gd name="connsiteY4" fmla="*/ 50638 h 1190785"/>
                <a:gd name="connsiteX5" fmla="*/ 1072635 w 1700287"/>
                <a:gd name="connsiteY5" fmla="*/ 317528 h 1190785"/>
                <a:gd name="connsiteX6" fmla="*/ 1082465 w 1700287"/>
                <a:gd name="connsiteY6" fmla="*/ 318843 h 1190785"/>
                <a:gd name="connsiteX7" fmla="*/ 1438337 w 1700287"/>
                <a:gd name="connsiteY7" fmla="*/ 186826 h 1190785"/>
                <a:gd name="connsiteX8" fmla="*/ 1576355 w 1700287"/>
                <a:gd name="connsiteY8" fmla="*/ 335645 h 1190785"/>
                <a:gd name="connsiteX9" fmla="*/ 1507889 w 1700287"/>
                <a:gd name="connsiteY9" fmla="*/ 512639 h 1190785"/>
                <a:gd name="connsiteX10" fmla="*/ 1510118 w 1700287"/>
                <a:gd name="connsiteY10" fmla="*/ 520811 h 1190785"/>
                <a:gd name="connsiteX11" fmla="*/ 1691169 w 1700287"/>
                <a:gd name="connsiteY11" fmla="*/ 712092 h 1190785"/>
                <a:gd name="connsiteX12" fmla="*/ 1561382 w 1700287"/>
                <a:gd name="connsiteY12" fmla="*/ 954465 h 1190785"/>
                <a:gd name="connsiteX13" fmla="*/ 1121841 w 1700287"/>
                <a:gd name="connsiteY13" fmla="*/ 973554 h 1190785"/>
                <a:gd name="connsiteX14" fmla="*/ 1116297 w 1700287"/>
                <a:gd name="connsiteY14" fmla="*/ 979097 h 1190785"/>
                <a:gd name="connsiteX15" fmla="*/ 1000454 w 1700287"/>
                <a:gd name="connsiteY15" fmla="*/ 1159005 h 1190785"/>
                <a:gd name="connsiteX16" fmla="*/ 758138 w 1700287"/>
                <a:gd name="connsiteY16" fmla="*/ 1183123 h 1190785"/>
                <a:gd name="connsiteX17" fmla="*/ 524166 w 1700287"/>
                <a:gd name="connsiteY17" fmla="*/ 1111856 h 1190785"/>
                <a:gd name="connsiteX18" fmla="*/ 435355 w 1700287"/>
                <a:gd name="connsiteY18" fmla="*/ 924004 h 1190785"/>
                <a:gd name="connsiteX19" fmla="*/ 427811 w 1700287"/>
                <a:gd name="connsiteY19" fmla="*/ 921947 h 1190785"/>
                <a:gd name="connsiteX20" fmla="*/ 204698 w 1700287"/>
                <a:gd name="connsiteY20" fmla="*/ 1069337 h 1190785"/>
                <a:gd name="connsiteX21" fmla="*/ 23646 w 1700287"/>
                <a:gd name="connsiteY21" fmla="*/ 896287 h 1190785"/>
                <a:gd name="connsiteX22" fmla="*/ 47249 w 1700287"/>
                <a:gd name="connsiteY22" fmla="*/ 603679 h 1190785"/>
                <a:gd name="connsiteX23" fmla="*/ 247732 w 1700287"/>
                <a:gd name="connsiteY23" fmla="*/ 468233 h 1190785"/>
                <a:gd name="connsiteX24" fmla="*/ 245274 w 1700287"/>
                <a:gd name="connsiteY24" fmla="*/ 459318 h 1190785"/>
                <a:gd name="connsiteX25" fmla="*/ 158635 w 1700287"/>
                <a:gd name="connsiteY25" fmla="*/ 390223 h 1190785"/>
                <a:gd name="connsiteX26" fmla="*/ 225157 w 1700287"/>
                <a:gd name="connsiteY26" fmla="*/ 289925 h 1190785"/>
                <a:gd name="connsiteX27" fmla="*/ 410838 w 1700287"/>
                <a:gd name="connsiteY27" fmla="*/ 299184 h 1190785"/>
                <a:gd name="connsiteX28" fmla="*/ 418782 w 1700287"/>
                <a:gd name="connsiteY28" fmla="*/ 294554 h 1190785"/>
                <a:gd name="connsiteX29" fmla="*/ 193668 w 1700287"/>
                <a:gd name="connsiteY29" fmla="*/ 303641 h 1190785"/>
                <a:gd name="connsiteX30" fmla="*/ 154691 w 1700287"/>
                <a:gd name="connsiteY30" fmla="*/ 422056 h 1190785"/>
                <a:gd name="connsiteX31" fmla="*/ 247732 w 1700287"/>
                <a:gd name="connsiteY31" fmla="*/ 468176 h 1190785"/>
                <a:gd name="connsiteX32" fmla="*/ 245274 w 1700287"/>
                <a:gd name="connsiteY32" fmla="*/ 459260 h 1190785"/>
                <a:gd name="connsiteX33" fmla="*/ 65766 w 1700287"/>
                <a:gd name="connsiteY33" fmla="*/ 561159 h 1190785"/>
                <a:gd name="connsiteX34" fmla="*/ 444 w 1700287"/>
                <a:gd name="connsiteY34" fmla="*/ 784787 h 1190785"/>
                <a:gd name="connsiteX35" fmla="*/ 59937 w 1700287"/>
                <a:gd name="connsiteY35" fmla="*/ 1010187 h 1190785"/>
                <a:gd name="connsiteX36" fmla="*/ 235902 w 1700287"/>
                <a:gd name="connsiteY36" fmla="*/ 1075223 h 1190785"/>
                <a:gd name="connsiteX37" fmla="*/ 434784 w 1700287"/>
                <a:gd name="connsiteY37" fmla="*/ 925948 h 1190785"/>
                <a:gd name="connsiteX38" fmla="*/ 427240 w 1700287"/>
                <a:gd name="connsiteY38" fmla="*/ 923890 h 1190785"/>
                <a:gd name="connsiteX39" fmla="*/ 525138 w 1700287"/>
                <a:gd name="connsiteY39" fmla="*/ 1122543 h 1190785"/>
                <a:gd name="connsiteX40" fmla="*/ 778369 w 1700287"/>
                <a:gd name="connsiteY40" fmla="*/ 1190724 h 1190785"/>
                <a:gd name="connsiteX41" fmla="*/ 928502 w 1700287"/>
                <a:gd name="connsiteY41" fmla="*/ 1179122 h 1190785"/>
                <a:gd name="connsiteX42" fmla="*/ 1054461 w 1700287"/>
                <a:gd name="connsiteY42" fmla="*/ 1146775 h 1190785"/>
                <a:gd name="connsiteX43" fmla="*/ 1123327 w 1700287"/>
                <a:gd name="connsiteY43" fmla="*/ 974868 h 1190785"/>
                <a:gd name="connsiteX44" fmla="*/ 1117783 w 1700287"/>
                <a:gd name="connsiteY44" fmla="*/ 980411 h 1190785"/>
                <a:gd name="connsiteX45" fmla="*/ 1499546 w 1700287"/>
                <a:gd name="connsiteY45" fmla="*/ 1001386 h 1190785"/>
                <a:gd name="connsiteX46" fmla="*/ 1687169 w 1700287"/>
                <a:gd name="connsiteY46" fmla="*/ 638197 h 1190785"/>
                <a:gd name="connsiteX47" fmla="*/ 1510118 w 1700287"/>
                <a:gd name="connsiteY47" fmla="*/ 511781 h 1190785"/>
                <a:gd name="connsiteX48" fmla="*/ 1512347 w 1700287"/>
                <a:gd name="connsiteY48" fmla="*/ 519954 h 1190785"/>
                <a:gd name="connsiteX49" fmla="*/ 1587842 w 1700287"/>
                <a:gd name="connsiteY49" fmla="*/ 348161 h 1190785"/>
                <a:gd name="connsiteX50" fmla="*/ 1457197 w 1700287"/>
                <a:gd name="connsiteY50" fmla="*/ 184255 h 1190785"/>
                <a:gd name="connsiteX51" fmla="*/ 1072806 w 1700287"/>
                <a:gd name="connsiteY51" fmla="*/ 315871 h 1190785"/>
                <a:gd name="connsiteX52" fmla="*/ 1082636 w 1700287"/>
                <a:gd name="connsiteY52" fmla="*/ 317186 h 1190785"/>
                <a:gd name="connsiteX53" fmla="*/ 1035373 w 1700287"/>
                <a:gd name="connsiteY53" fmla="*/ 90929 h 1190785"/>
                <a:gd name="connsiteX54" fmla="*/ 968793 w 1700287"/>
                <a:gd name="connsiteY54" fmla="*/ 21377 h 1190785"/>
                <a:gd name="connsiteX55" fmla="*/ 865980 w 1700287"/>
                <a:gd name="connsiteY55" fmla="*/ 1032 h 1190785"/>
                <a:gd name="connsiteX56" fmla="*/ 434726 w 1700287"/>
                <a:gd name="connsiteY56" fmla="*/ 126076 h 1190785"/>
                <a:gd name="connsiteX57" fmla="*/ 359231 w 1700287"/>
                <a:gd name="connsiteY57" fmla="*/ 327244 h 1190785"/>
                <a:gd name="connsiteX58" fmla="*/ 365118 w 1700287"/>
                <a:gd name="connsiteY58" fmla="*/ 327644 h 1190785"/>
                <a:gd name="connsiteX59" fmla="*/ 365118 w 1700287"/>
                <a:gd name="connsiteY59" fmla="*/ 327644 h 1190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00287" h="1190785">
                  <a:moveTo>
                    <a:pt x="365118" y="327644"/>
                  </a:moveTo>
                  <a:cubicBezTo>
                    <a:pt x="359174" y="242205"/>
                    <a:pt x="401522" y="163109"/>
                    <a:pt x="465359" y="108360"/>
                  </a:cubicBezTo>
                  <a:cubicBezTo>
                    <a:pt x="536282" y="47552"/>
                    <a:pt x="628808" y="21834"/>
                    <a:pt x="720305" y="13548"/>
                  </a:cubicBezTo>
                  <a:cubicBezTo>
                    <a:pt x="765396" y="9433"/>
                    <a:pt x="810774" y="9261"/>
                    <a:pt x="856036" y="10690"/>
                  </a:cubicBezTo>
                  <a:cubicBezTo>
                    <a:pt x="904899" y="12233"/>
                    <a:pt x="954334" y="15434"/>
                    <a:pt x="991825" y="50638"/>
                  </a:cubicBezTo>
                  <a:cubicBezTo>
                    <a:pt x="1060805" y="115503"/>
                    <a:pt x="1082465" y="227174"/>
                    <a:pt x="1072635" y="317528"/>
                  </a:cubicBezTo>
                  <a:cubicBezTo>
                    <a:pt x="1072006" y="323129"/>
                    <a:pt x="1081264" y="324329"/>
                    <a:pt x="1082465" y="318843"/>
                  </a:cubicBezTo>
                  <a:cubicBezTo>
                    <a:pt x="1115383" y="169681"/>
                    <a:pt x="1317408" y="141106"/>
                    <a:pt x="1438337" y="186826"/>
                  </a:cubicBezTo>
                  <a:cubicBezTo>
                    <a:pt x="1504975" y="212030"/>
                    <a:pt x="1561782" y="263922"/>
                    <a:pt x="1576355" y="335645"/>
                  </a:cubicBezTo>
                  <a:cubicBezTo>
                    <a:pt x="1589899" y="402225"/>
                    <a:pt x="1568183" y="476520"/>
                    <a:pt x="1507889" y="512639"/>
                  </a:cubicBezTo>
                  <a:cubicBezTo>
                    <a:pt x="1504289" y="514810"/>
                    <a:pt x="1505603" y="521097"/>
                    <a:pt x="1510118" y="520811"/>
                  </a:cubicBezTo>
                  <a:cubicBezTo>
                    <a:pt x="1615788" y="514982"/>
                    <a:pt x="1691398" y="612651"/>
                    <a:pt x="1691169" y="712092"/>
                  </a:cubicBezTo>
                  <a:cubicBezTo>
                    <a:pt x="1690998" y="807647"/>
                    <a:pt x="1636477" y="898058"/>
                    <a:pt x="1561382" y="954465"/>
                  </a:cubicBezTo>
                  <a:cubicBezTo>
                    <a:pt x="1436337" y="1048477"/>
                    <a:pt x="1253457" y="1060764"/>
                    <a:pt x="1121841" y="973554"/>
                  </a:cubicBezTo>
                  <a:cubicBezTo>
                    <a:pt x="1118355" y="971210"/>
                    <a:pt x="1114354" y="975725"/>
                    <a:pt x="1116297" y="979097"/>
                  </a:cubicBezTo>
                  <a:cubicBezTo>
                    <a:pt x="1164418" y="1064251"/>
                    <a:pt x="1074978" y="1139345"/>
                    <a:pt x="1000454" y="1159005"/>
                  </a:cubicBezTo>
                  <a:cubicBezTo>
                    <a:pt x="923931" y="1179236"/>
                    <a:pt x="837062" y="1184208"/>
                    <a:pt x="758138" y="1183123"/>
                  </a:cubicBezTo>
                  <a:cubicBezTo>
                    <a:pt x="675271" y="1181979"/>
                    <a:pt x="590060" y="1165006"/>
                    <a:pt x="524166" y="1111856"/>
                  </a:cubicBezTo>
                  <a:cubicBezTo>
                    <a:pt x="467245" y="1065965"/>
                    <a:pt x="428668" y="998528"/>
                    <a:pt x="435355" y="924004"/>
                  </a:cubicBezTo>
                  <a:cubicBezTo>
                    <a:pt x="435755" y="919718"/>
                    <a:pt x="429812" y="918861"/>
                    <a:pt x="427811" y="921947"/>
                  </a:cubicBezTo>
                  <a:cubicBezTo>
                    <a:pt x="377576" y="998928"/>
                    <a:pt x="301796" y="1068422"/>
                    <a:pt x="204698" y="1069337"/>
                  </a:cubicBezTo>
                  <a:cubicBezTo>
                    <a:pt x="99542" y="1070308"/>
                    <a:pt x="43363" y="990870"/>
                    <a:pt x="23646" y="896287"/>
                  </a:cubicBezTo>
                  <a:cubicBezTo>
                    <a:pt x="3816" y="801075"/>
                    <a:pt x="-3614" y="690832"/>
                    <a:pt x="47249" y="603679"/>
                  </a:cubicBezTo>
                  <a:cubicBezTo>
                    <a:pt x="89883" y="530698"/>
                    <a:pt x="164464" y="480863"/>
                    <a:pt x="247732" y="468233"/>
                  </a:cubicBezTo>
                  <a:cubicBezTo>
                    <a:pt x="246931" y="465261"/>
                    <a:pt x="246074" y="462290"/>
                    <a:pt x="245274" y="459318"/>
                  </a:cubicBezTo>
                  <a:cubicBezTo>
                    <a:pt x="200869" y="477891"/>
                    <a:pt x="157149" y="434400"/>
                    <a:pt x="158635" y="390223"/>
                  </a:cubicBezTo>
                  <a:cubicBezTo>
                    <a:pt x="160063" y="348504"/>
                    <a:pt x="192182" y="312099"/>
                    <a:pt x="225157" y="289925"/>
                  </a:cubicBezTo>
                  <a:cubicBezTo>
                    <a:pt x="279221" y="253635"/>
                    <a:pt x="367061" y="240319"/>
                    <a:pt x="410838" y="299184"/>
                  </a:cubicBezTo>
                  <a:cubicBezTo>
                    <a:pt x="414324" y="303870"/>
                    <a:pt x="422268" y="299298"/>
                    <a:pt x="418782" y="294554"/>
                  </a:cubicBezTo>
                  <a:cubicBezTo>
                    <a:pt x="363861" y="220659"/>
                    <a:pt x="251561" y="248091"/>
                    <a:pt x="193668" y="303641"/>
                  </a:cubicBezTo>
                  <a:cubicBezTo>
                    <a:pt x="162921" y="333130"/>
                    <a:pt x="137890" y="379079"/>
                    <a:pt x="154691" y="422056"/>
                  </a:cubicBezTo>
                  <a:cubicBezTo>
                    <a:pt x="168979" y="458517"/>
                    <a:pt x="209841" y="484006"/>
                    <a:pt x="247732" y="468176"/>
                  </a:cubicBezTo>
                  <a:cubicBezTo>
                    <a:pt x="253218" y="465890"/>
                    <a:pt x="251218" y="458403"/>
                    <a:pt x="245274" y="459260"/>
                  </a:cubicBezTo>
                  <a:cubicBezTo>
                    <a:pt x="175151" y="469891"/>
                    <a:pt x="110915" y="506352"/>
                    <a:pt x="65766" y="561159"/>
                  </a:cubicBezTo>
                  <a:cubicBezTo>
                    <a:pt x="13588" y="624538"/>
                    <a:pt x="-3043" y="704148"/>
                    <a:pt x="444" y="784787"/>
                  </a:cubicBezTo>
                  <a:cubicBezTo>
                    <a:pt x="3701" y="859482"/>
                    <a:pt x="13874" y="948407"/>
                    <a:pt x="59937" y="1010187"/>
                  </a:cubicBezTo>
                  <a:cubicBezTo>
                    <a:pt x="100856" y="1064994"/>
                    <a:pt x="169779" y="1085682"/>
                    <a:pt x="235902" y="1075223"/>
                  </a:cubicBezTo>
                  <a:cubicBezTo>
                    <a:pt x="322541" y="1061564"/>
                    <a:pt x="388663" y="996642"/>
                    <a:pt x="434784" y="925948"/>
                  </a:cubicBezTo>
                  <a:cubicBezTo>
                    <a:pt x="432269" y="925262"/>
                    <a:pt x="429754" y="924576"/>
                    <a:pt x="427240" y="923890"/>
                  </a:cubicBezTo>
                  <a:cubicBezTo>
                    <a:pt x="420153" y="1003386"/>
                    <a:pt x="463301" y="1075338"/>
                    <a:pt x="525138" y="1122543"/>
                  </a:cubicBezTo>
                  <a:cubicBezTo>
                    <a:pt x="597375" y="1177636"/>
                    <a:pt x="689730" y="1191866"/>
                    <a:pt x="778369" y="1190724"/>
                  </a:cubicBezTo>
                  <a:cubicBezTo>
                    <a:pt x="828547" y="1190037"/>
                    <a:pt x="878725" y="1185065"/>
                    <a:pt x="928502" y="1179122"/>
                  </a:cubicBezTo>
                  <a:cubicBezTo>
                    <a:pt x="971537" y="1173978"/>
                    <a:pt x="1015542" y="1166949"/>
                    <a:pt x="1054461" y="1146775"/>
                  </a:cubicBezTo>
                  <a:cubicBezTo>
                    <a:pt x="1114983" y="1115400"/>
                    <a:pt x="1159560" y="1040362"/>
                    <a:pt x="1123327" y="974868"/>
                  </a:cubicBezTo>
                  <a:cubicBezTo>
                    <a:pt x="1121441" y="976697"/>
                    <a:pt x="1119612" y="978582"/>
                    <a:pt x="1117783" y="980411"/>
                  </a:cubicBezTo>
                  <a:cubicBezTo>
                    <a:pt x="1230254" y="1055449"/>
                    <a:pt x="1378673" y="1058764"/>
                    <a:pt x="1499546" y="1001386"/>
                  </a:cubicBezTo>
                  <a:cubicBezTo>
                    <a:pt x="1628590" y="940121"/>
                    <a:pt x="1739118" y="785244"/>
                    <a:pt x="1687169" y="638197"/>
                  </a:cubicBezTo>
                  <a:cubicBezTo>
                    <a:pt x="1661109" y="564417"/>
                    <a:pt x="1589785" y="508067"/>
                    <a:pt x="1510118" y="511781"/>
                  </a:cubicBezTo>
                  <a:cubicBezTo>
                    <a:pt x="1510861" y="514525"/>
                    <a:pt x="1511604" y="517268"/>
                    <a:pt x="1512347" y="519954"/>
                  </a:cubicBezTo>
                  <a:cubicBezTo>
                    <a:pt x="1571897" y="484864"/>
                    <a:pt x="1596357" y="414855"/>
                    <a:pt x="1587842" y="348161"/>
                  </a:cubicBezTo>
                  <a:cubicBezTo>
                    <a:pt x="1578184" y="272666"/>
                    <a:pt x="1525263" y="214658"/>
                    <a:pt x="1457197" y="184255"/>
                  </a:cubicBezTo>
                  <a:cubicBezTo>
                    <a:pt x="1330495" y="127619"/>
                    <a:pt x="1108011" y="155051"/>
                    <a:pt x="1072806" y="315871"/>
                  </a:cubicBezTo>
                  <a:cubicBezTo>
                    <a:pt x="1076064" y="316329"/>
                    <a:pt x="1079379" y="316785"/>
                    <a:pt x="1082636" y="317186"/>
                  </a:cubicBezTo>
                  <a:cubicBezTo>
                    <a:pt x="1091094" y="238947"/>
                    <a:pt x="1075721" y="158937"/>
                    <a:pt x="1035373" y="90929"/>
                  </a:cubicBezTo>
                  <a:cubicBezTo>
                    <a:pt x="1018914" y="63211"/>
                    <a:pt x="997597" y="36922"/>
                    <a:pt x="968793" y="21377"/>
                  </a:cubicBezTo>
                  <a:cubicBezTo>
                    <a:pt x="937418" y="4518"/>
                    <a:pt x="900842" y="2289"/>
                    <a:pt x="865980" y="1032"/>
                  </a:cubicBezTo>
                  <a:cubicBezTo>
                    <a:pt x="715047" y="-4454"/>
                    <a:pt x="544112" y="8461"/>
                    <a:pt x="434726" y="126076"/>
                  </a:cubicBezTo>
                  <a:cubicBezTo>
                    <a:pt x="383863" y="180769"/>
                    <a:pt x="352659" y="251863"/>
                    <a:pt x="359231" y="327244"/>
                  </a:cubicBezTo>
                  <a:cubicBezTo>
                    <a:pt x="359631" y="331359"/>
                    <a:pt x="365404" y="331416"/>
                    <a:pt x="365118" y="327644"/>
                  </a:cubicBezTo>
                  <a:lnTo>
                    <a:pt x="365118" y="327644"/>
                  </a:lnTo>
                  <a:close/>
                </a:path>
              </a:pathLst>
            </a:custGeom>
            <a:solidFill>
              <a:srgbClr val="000000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47" name="شكل حر: شكل 46">
              <a:extLst>
                <a:ext uri="{FF2B5EF4-FFF2-40B4-BE49-F238E27FC236}">
                  <a16:creationId xmlns:a16="http://schemas.microsoft.com/office/drawing/2014/main" id="{C75DB1D4-9A52-4A12-9EDB-7BF92186B6B9}"/>
                </a:ext>
              </a:extLst>
            </p:cNvPr>
            <p:cNvSpPr/>
            <p:nvPr/>
          </p:nvSpPr>
          <p:spPr>
            <a:xfrm>
              <a:off x="7131911" y="6209155"/>
              <a:ext cx="279043" cy="315997"/>
            </a:xfrm>
            <a:custGeom>
              <a:avLst/>
              <a:gdLst>
                <a:gd name="connsiteX0" fmla="*/ 101562 w 279043"/>
                <a:gd name="connsiteY0" fmla="*/ 37541 h 315997"/>
                <a:gd name="connsiteX1" fmla="*/ 27782 w 279043"/>
                <a:gd name="connsiteY1" fmla="*/ 97320 h 315997"/>
                <a:gd name="connsiteX2" fmla="*/ 73387 w 279043"/>
                <a:gd name="connsiteY2" fmla="*/ 144926 h 315997"/>
                <a:gd name="connsiteX3" fmla="*/ 69215 w 279043"/>
                <a:gd name="connsiteY3" fmla="*/ 137782 h 315997"/>
                <a:gd name="connsiteX4" fmla="*/ 21266 w 279043"/>
                <a:gd name="connsiteY4" fmla="*/ 294431 h 315997"/>
                <a:gd name="connsiteX5" fmla="*/ 156655 w 279043"/>
                <a:gd name="connsiteY5" fmla="*/ 246767 h 315997"/>
                <a:gd name="connsiteX6" fmla="*/ 149854 w 279043"/>
                <a:gd name="connsiteY6" fmla="*/ 244939 h 315997"/>
                <a:gd name="connsiteX7" fmla="*/ 245295 w 279043"/>
                <a:gd name="connsiteY7" fmla="*/ 266370 h 315997"/>
                <a:gd name="connsiteX8" fmla="*/ 245466 w 279043"/>
                <a:gd name="connsiteY8" fmla="*/ 72860 h 315997"/>
                <a:gd name="connsiteX9" fmla="*/ 92075 w 279043"/>
                <a:gd name="connsiteY9" fmla="*/ 18167 h 315997"/>
                <a:gd name="connsiteX10" fmla="*/ 66472 w 279043"/>
                <a:gd name="connsiteY10" fmla="*/ 146869 h 315997"/>
                <a:gd name="connsiteX11" fmla="*/ 68587 w 279043"/>
                <a:gd name="connsiteY11" fmla="*/ 138868 h 315997"/>
                <a:gd name="connsiteX12" fmla="*/ 10351 w 279043"/>
                <a:gd name="connsiteY12" fmla="*/ 200533 h 315997"/>
                <a:gd name="connsiteX13" fmla="*/ 6579 w 279043"/>
                <a:gd name="connsiteY13" fmla="*/ 292202 h 315997"/>
                <a:gd name="connsiteX14" fmla="*/ 75902 w 279043"/>
                <a:gd name="connsiteY14" fmla="*/ 307975 h 315997"/>
                <a:gd name="connsiteX15" fmla="*/ 139967 w 279043"/>
                <a:gd name="connsiteY15" fmla="*/ 253340 h 315997"/>
                <a:gd name="connsiteX16" fmla="*/ 132937 w 279043"/>
                <a:gd name="connsiteY16" fmla="*/ 253340 h 315997"/>
                <a:gd name="connsiteX17" fmla="*/ 229121 w 279043"/>
                <a:gd name="connsiteY17" fmla="*/ 281057 h 315997"/>
                <a:gd name="connsiteX18" fmla="*/ 278899 w 279043"/>
                <a:gd name="connsiteY18" fmla="*/ 155327 h 315997"/>
                <a:gd name="connsiteX19" fmla="*/ 86932 w 279043"/>
                <a:gd name="connsiteY19" fmla="*/ 10910 h 315997"/>
                <a:gd name="connsiteX20" fmla="*/ 90361 w 279043"/>
                <a:gd name="connsiteY20" fmla="*/ 19139 h 315997"/>
                <a:gd name="connsiteX21" fmla="*/ 268383 w 279043"/>
                <a:gd name="connsiteY21" fmla="*/ 125724 h 315997"/>
                <a:gd name="connsiteX22" fmla="*/ 251181 w 279043"/>
                <a:gd name="connsiteY22" fmla="*/ 247853 h 315997"/>
                <a:gd name="connsiteX23" fmla="*/ 139853 w 279043"/>
                <a:gd name="connsiteY23" fmla="*/ 249282 h 315997"/>
                <a:gd name="connsiteX24" fmla="*/ 132823 w 279043"/>
                <a:gd name="connsiteY24" fmla="*/ 249282 h 315997"/>
                <a:gd name="connsiteX25" fmla="*/ 17495 w 279043"/>
                <a:gd name="connsiteY25" fmla="*/ 284144 h 315997"/>
                <a:gd name="connsiteX26" fmla="*/ 18181 w 279043"/>
                <a:gd name="connsiteY26" fmla="*/ 208134 h 315997"/>
                <a:gd name="connsiteX27" fmla="*/ 71044 w 279043"/>
                <a:gd name="connsiteY27" fmla="*/ 148070 h 315997"/>
                <a:gd name="connsiteX28" fmla="*/ 73159 w 279043"/>
                <a:gd name="connsiteY28" fmla="*/ 140068 h 315997"/>
                <a:gd name="connsiteX29" fmla="*/ 99905 w 279043"/>
                <a:gd name="connsiteY29" fmla="*/ 24854 h 315997"/>
                <a:gd name="connsiteX30" fmla="*/ 231350 w 279043"/>
                <a:gd name="connsiteY30" fmla="*/ 65773 h 315997"/>
                <a:gd name="connsiteX31" fmla="*/ 260211 w 279043"/>
                <a:gd name="connsiteY31" fmla="*/ 210077 h 315997"/>
                <a:gd name="connsiteX32" fmla="*/ 222892 w 279043"/>
                <a:gd name="connsiteY32" fmla="*/ 276428 h 315997"/>
                <a:gd name="connsiteX33" fmla="*/ 157055 w 279043"/>
                <a:gd name="connsiteY33" fmla="*/ 244939 h 315997"/>
                <a:gd name="connsiteX34" fmla="*/ 150254 w 279043"/>
                <a:gd name="connsiteY34" fmla="*/ 243110 h 315997"/>
                <a:gd name="connsiteX35" fmla="*/ 102191 w 279043"/>
                <a:gd name="connsiteY35" fmla="*/ 297403 h 315997"/>
                <a:gd name="connsiteX36" fmla="*/ 19038 w 279043"/>
                <a:gd name="connsiteY36" fmla="*/ 273228 h 315997"/>
                <a:gd name="connsiteX37" fmla="*/ 75159 w 279043"/>
                <a:gd name="connsiteY37" fmla="*/ 143897 h 315997"/>
                <a:gd name="connsiteX38" fmla="*/ 70987 w 279043"/>
                <a:gd name="connsiteY38" fmla="*/ 136754 h 315997"/>
                <a:gd name="connsiteX39" fmla="*/ 49841 w 279043"/>
                <a:gd name="connsiteY39" fmla="*/ 69260 h 315997"/>
                <a:gd name="connsiteX40" fmla="*/ 103163 w 279043"/>
                <a:gd name="connsiteY40" fmla="*/ 43828 h 315997"/>
                <a:gd name="connsiteX41" fmla="*/ 101562 w 279043"/>
                <a:gd name="connsiteY41" fmla="*/ 37541 h 315997"/>
                <a:gd name="connsiteX42" fmla="*/ 101562 w 279043"/>
                <a:gd name="connsiteY42" fmla="*/ 37541 h 31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79043" h="315997">
                  <a:moveTo>
                    <a:pt x="101562" y="37541"/>
                  </a:moveTo>
                  <a:cubicBezTo>
                    <a:pt x="71330" y="44628"/>
                    <a:pt x="30468" y="60916"/>
                    <a:pt x="27782" y="97320"/>
                  </a:cubicBezTo>
                  <a:cubicBezTo>
                    <a:pt x="25782" y="124009"/>
                    <a:pt x="46127" y="148984"/>
                    <a:pt x="73387" y="144926"/>
                  </a:cubicBezTo>
                  <a:cubicBezTo>
                    <a:pt x="72016" y="142526"/>
                    <a:pt x="70587" y="140126"/>
                    <a:pt x="69215" y="137782"/>
                  </a:cubicBezTo>
                  <a:cubicBezTo>
                    <a:pt x="30868" y="174644"/>
                    <a:pt x="-25825" y="241052"/>
                    <a:pt x="21266" y="294431"/>
                  </a:cubicBezTo>
                  <a:cubicBezTo>
                    <a:pt x="67844" y="347237"/>
                    <a:pt x="133166" y="292030"/>
                    <a:pt x="156655" y="246767"/>
                  </a:cubicBezTo>
                  <a:cubicBezTo>
                    <a:pt x="154369" y="246139"/>
                    <a:pt x="152140" y="245567"/>
                    <a:pt x="149854" y="244939"/>
                  </a:cubicBezTo>
                  <a:cubicBezTo>
                    <a:pt x="149797" y="296774"/>
                    <a:pt x="218492" y="299060"/>
                    <a:pt x="245295" y="266370"/>
                  </a:cubicBezTo>
                  <a:cubicBezTo>
                    <a:pt x="285871" y="216821"/>
                    <a:pt x="275755" y="124581"/>
                    <a:pt x="245466" y="72860"/>
                  </a:cubicBezTo>
                  <a:cubicBezTo>
                    <a:pt x="216091" y="22625"/>
                    <a:pt x="147511" y="-12408"/>
                    <a:pt x="92075" y="18167"/>
                  </a:cubicBezTo>
                  <a:cubicBezTo>
                    <a:pt x="46756" y="43199"/>
                    <a:pt x="32068" y="107493"/>
                    <a:pt x="66472" y="146869"/>
                  </a:cubicBezTo>
                  <a:cubicBezTo>
                    <a:pt x="67158" y="144183"/>
                    <a:pt x="67901" y="141554"/>
                    <a:pt x="68587" y="138868"/>
                  </a:cubicBezTo>
                  <a:cubicBezTo>
                    <a:pt x="38697" y="147612"/>
                    <a:pt x="19324" y="171215"/>
                    <a:pt x="10351" y="200533"/>
                  </a:cubicBezTo>
                  <a:cubicBezTo>
                    <a:pt x="3207" y="223736"/>
                    <a:pt x="-6794" y="270027"/>
                    <a:pt x="6579" y="292202"/>
                  </a:cubicBezTo>
                  <a:cubicBezTo>
                    <a:pt x="19724" y="314033"/>
                    <a:pt x="54299" y="313690"/>
                    <a:pt x="75902" y="307975"/>
                  </a:cubicBezTo>
                  <a:cubicBezTo>
                    <a:pt x="104763" y="300317"/>
                    <a:pt x="127509" y="280143"/>
                    <a:pt x="139967" y="253340"/>
                  </a:cubicBezTo>
                  <a:cubicBezTo>
                    <a:pt x="137624" y="253340"/>
                    <a:pt x="135281" y="253340"/>
                    <a:pt x="132937" y="253340"/>
                  </a:cubicBezTo>
                  <a:cubicBezTo>
                    <a:pt x="152254" y="285572"/>
                    <a:pt x="195288" y="300546"/>
                    <a:pt x="229121" y="281057"/>
                  </a:cubicBezTo>
                  <a:cubicBezTo>
                    <a:pt x="270040" y="257512"/>
                    <a:pt x="280442" y="198247"/>
                    <a:pt x="278899" y="155327"/>
                  </a:cubicBezTo>
                  <a:cubicBezTo>
                    <a:pt x="275470" y="59373"/>
                    <a:pt x="186030" y="-32067"/>
                    <a:pt x="86932" y="10910"/>
                  </a:cubicBezTo>
                  <a:cubicBezTo>
                    <a:pt x="82303" y="12910"/>
                    <a:pt x="85675" y="21025"/>
                    <a:pt x="90361" y="19139"/>
                  </a:cubicBezTo>
                  <a:cubicBezTo>
                    <a:pt x="171399" y="-13779"/>
                    <a:pt x="251981" y="44742"/>
                    <a:pt x="268383" y="125724"/>
                  </a:cubicBezTo>
                  <a:cubicBezTo>
                    <a:pt x="276384" y="165157"/>
                    <a:pt x="272498" y="212877"/>
                    <a:pt x="251181" y="247853"/>
                  </a:cubicBezTo>
                  <a:cubicBezTo>
                    <a:pt x="225292" y="290373"/>
                    <a:pt x="166142" y="293973"/>
                    <a:pt x="139853" y="249282"/>
                  </a:cubicBezTo>
                  <a:cubicBezTo>
                    <a:pt x="138424" y="246825"/>
                    <a:pt x="134138" y="246425"/>
                    <a:pt x="132823" y="249282"/>
                  </a:cubicBezTo>
                  <a:cubicBezTo>
                    <a:pt x="116707" y="283115"/>
                    <a:pt x="44012" y="332492"/>
                    <a:pt x="17495" y="284144"/>
                  </a:cubicBezTo>
                  <a:cubicBezTo>
                    <a:pt x="6065" y="263341"/>
                    <a:pt x="12123" y="230480"/>
                    <a:pt x="18181" y="208134"/>
                  </a:cubicBezTo>
                  <a:cubicBezTo>
                    <a:pt x="25782" y="180073"/>
                    <a:pt x="42069" y="156585"/>
                    <a:pt x="71044" y="148070"/>
                  </a:cubicBezTo>
                  <a:cubicBezTo>
                    <a:pt x="74645" y="146984"/>
                    <a:pt x="75502" y="142755"/>
                    <a:pt x="73159" y="140068"/>
                  </a:cubicBezTo>
                  <a:cubicBezTo>
                    <a:pt x="41955" y="104350"/>
                    <a:pt x="58986" y="45200"/>
                    <a:pt x="99905" y="24854"/>
                  </a:cubicBezTo>
                  <a:cubicBezTo>
                    <a:pt x="146139" y="1823"/>
                    <a:pt x="202889" y="26854"/>
                    <a:pt x="231350" y="65773"/>
                  </a:cubicBezTo>
                  <a:cubicBezTo>
                    <a:pt x="260896" y="106121"/>
                    <a:pt x="268326" y="161442"/>
                    <a:pt x="260211" y="210077"/>
                  </a:cubicBezTo>
                  <a:cubicBezTo>
                    <a:pt x="256096" y="234880"/>
                    <a:pt x="246209" y="263455"/>
                    <a:pt x="222892" y="276428"/>
                  </a:cubicBezTo>
                  <a:cubicBezTo>
                    <a:pt x="197632" y="290487"/>
                    <a:pt x="156998" y="277457"/>
                    <a:pt x="157055" y="244939"/>
                  </a:cubicBezTo>
                  <a:cubicBezTo>
                    <a:pt x="157055" y="241452"/>
                    <a:pt x="151969" y="239795"/>
                    <a:pt x="150254" y="243110"/>
                  </a:cubicBezTo>
                  <a:cubicBezTo>
                    <a:pt x="139053" y="264655"/>
                    <a:pt x="124365" y="285915"/>
                    <a:pt x="102191" y="297403"/>
                  </a:cubicBezTo>
                  <a:cubicBezTo>
                    <a:pt x="71959" y="313119"/>
                    <a:pt x="33439" y="306546"/>
                    <a:pt x="19038" y="273228"/>
                  </a:cubicBezTo>
                  <a:cubicBezTo>
                    <a:pt x="-3079" y="221850"/>
                    <a:pt x="41269" y="176473"/>
                    <a:pt x="75159" y="143897"/>
                  </a:cubicBezTo>
                  <a:cubicBezTo>
                    <a:pt x="78531" y="140640"/>
                    <a:pt x="74873" y="136182"/>
                    <a:pt x="70987" y="136754"/>
                  </a:cubicBezTo>
                  <a:cubicBezTo>
                    <a:pt x="30810" y="142697"/>
                    <a:pt x="30296" y="88862"/>
                    <a:pt x="49841" y="69260"/>
                  </a:cubicBezTo>
                  <a:cubicBezTo>
                    <a:pt x="64072" y="54972"/>
                    <a:pt x="84131" y="48571"/>
                    <a:pt x="103163" y="43828"/>
                  </a:cubicBezTo>
                  <a:cubicBezTo>
                    <a:pt x="107334" y="42742"/>
                    <a:pt x="105620" y="36570"/>
                    <a:pt x="101562" y="37541"/>
                  </a:cubicBezTo>
                  <a:lnTo>
                    <a:pt x="101562" y="37541"/>
                  </a:lnTo>
                  <a:close/>
                </a:path>
              </a:pathLst>
            </a:custGeom>
            <a:solidFill>
              <a:srgbClr val="000000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48" name="شكل حر: شكل 47">
              <a:extLst>
                <a:ext uri="{FF2B5EF4-FFF2-40B4-BE49-F238E27FC236}">
                  <a16:creationId xmlns:a16="http://schemas.microsoft.com/office/drawing/2014/main" id="{E92BE919-E1C2-4A76-AC6E-BD143CE400AC}"/>
                </a:ext>
              </a:extLst>
            </p:cNvPr>
            <p:cNvSpPr/>
            <p:nvPr/>
          </p:nvSpPr>
          <p:spPr>
            <a:xfrm>
              <a:off x="7407093" y="6449058"/>
              <a:ext cx="180661" cy="190283"/>
            </a:xfrm>
            <a:custGeom>
              <a:avLst/>
              <a:gdLst>
                <a:gd name="connsiteX0" fmla="*/ 97042 w 180661"/>
                <a:gd name="connsiteY0" fmla="*/ 35668 h 190283"/>
                <a:gd name="connsiteX1" fmla="*/ 76012 w 180661"/>
                <a:gd name="connsiteY1" fmla="*/ 28696 h 190283"/>
                <a:gd name="connsiteX2" fmla="*/ 64924 w 180661"/>
                <a:gd name="connsiteY2" fmla="*/ 36583 h 190283"/>
                <a:gd name="connsiteX3" fmla="*/ 33835 w 180661"/>
                <a:gd name="connsiteY3" fmla="*/ 65672 h 190283"/>
                <a:gd name="connsiteX4" fmla="*/ 3717 w 180661"/>
                <a:gd name="connsiteY4" fmla="*/ 136767 h 190283"/>
                <a:gd name="connsiteX5" fmla="*/ 129789 w 180661"/>
                <a:gd name="connsiteY5" fmla="*/ 107277 h 190283"/>
                <a:gd name="connsiteX6" fmla="*/ 122760 w 180661"/>
                <a:gd name="connsiteY6" fmla="*/ 106306 h 190283"/>
                <a:gd name="connsiteX7" fmla="*/ 137162 w 180661"/>
                <a:gd name="connsiteY7" fmla="*/ 159741 h 190283"/>
                <a:gd name="connsiteX8" fmla="*/ 176367 w 180661"/>
                <a:gd name="connsiteY8" fmla="*/ 127794 h 190283"/>
                <a:gd name="connsiteX9" fmla="*/ 83213 w 180661"/>
                <a:gd name="connsiteY9" fmla="*/ 7 h 190283"/>
                <a:gd name="connsiteX10" fmla="*/ 83213 w 180661"/>
                <a:gd name="connsiteY10" fmla="*/ 8922 h 190283"/>
                <a:gd name="connsiteX11" fmla="*/ 159051 w 180661"/>
                <a:gd name="connsiteY11" fmla="*/ 81502 h 190283"/>
                <a:gd name="connsiteX12" fmla="*/ 162136 w 180661"/>
                <a:gd name="connsiteY12" fmla="*/ 132937 h 190283"/>
                <a:gd name="connsiteX13" fmla="*/ 143677 w 180661"/>
                <a:gd name="connsiteY13" fmla="*/ 162370 h 190283"/>
                <a:gd name="connsiteX14" fmla="*/ 104529 w 180661"/>
                <a:gd name="connsiteY14" fmla="*/ 130766 h 190283"/>
                <a:gd name="connsiteX15" fmla="*/ 96985 w 180661"/>
                <a:gd name="connsiteY15" fmla="*/ 132823 h 190283"/>
                <a:gd name="connsiteX16" fmla="*/ 29091 w 180661"/>
                <a:gd name="connsiteY16" fmla="*/ 164599 h 190283"/>
                <a:gd name="connsiteX17" fmla="*/ 54123 w 180661"/>
                <a:gd name="connsiteY17" fmla="*/ 81902 h 190283"/>
                <a:gd name="connsiteX18" fmla="*/ 55551 w 180661"/>
                <a:gd name="connsiteY18" fmla="*/ 76473 h 190283"/>
                <a:gd name="connsiteX19" fmla="*/ 88813 w 180661"/>
                <a:gd name="connsiteY19" fmla="*/ 29324 h 190283"/>
                <a:gd name="connsiteX20" fmla="*/ 128247 w 180661"/>
                <a:gd name="connsiteY20" fmla="*/ 35726 h 190283"/>
                <a:gd name="connsiteX21" fmla="*/ 130304 w 180661"/>
                <a:gd name="connsiteY21" fmla="*/ 28182 h 190283"/>
                <a:gd name="connsiteX22" fmla="*/ 42922 w 180661"/>
                <a:gd name="connsiteY22" fmla="*/ 56471 h 190283"/>
                <a:gd name="connsiteX23" fmla="*/ 34978 w 180661"/>
                <a:gd name="connsiteY23" fmla="*/ 84817 h 190283"/>
                <a:gd name="connsiteX24" fmla="*/ 10232 w 180661"/>
                <a:gd name="connsiteY24" fmla="*/ 131052 h 190283"/>
                <a:gd name="connsiteX25" fmla="*/ 64810 w 180661"/>
                <a:gd name="connsiteY25" fmla="*/ 190202 h 190283"/>
                <a:gd name="connsiteX26" fmla="*/ 104529 w 180661"/>
                <a:gd name="connsiteY26" fmla="*/ 130766 h 190283"/>
                <a:gd name="connsiteX27" fmla="*/ 96985 w 180661"/>
                <a:gd name="connsiteY27" fmla="*/ 132823 h 190283"/>
                <a:gd name="connsiteX28" fmla="*/ 169966 w 180661"/>
                <a:gd name="connsiteY28" fmla="*/ 132937 h 190283"/>
                <a:gd name="connsiteX29" fmla="*/ 83155 w 180661"/>
                <a:gd name="connsiteY29" fmla="*/ 7 h 190283"/>
                <a:gd name="connsiteX30" fmla="*/ 83155 w 180661"/>
                <a:gd name="connsiteY30" fmla="*/ 8922 h 190283"/>
                <a:gd name="connsiteX31" fmla="*/ 168365 w 180661"/>
                <a:gd name="connsiteY31" fmla="*/ 70187 h 190283"/>
                <a:gd name="connsiteX32" fmla="*/ 170766 w 180661"/>
                <a:gd name="connsiteY32" fmla="*/ 121565 h 190283"/>
                <a:gd name="connsiteX33" fmla="*/ 165451 w 180661"/>
                <a:gd name="connsiteY33" fmla="*/ 136481 h 190283"/>
                <a:gd name="connsiteX34" fmla="*/ 127389 w 180661"/>
                <a:gd name="connsiteY34" fmla="*/ 133109 h 190283"/>
                <a:gd name="connsiteX35" fmla="*/ 129618 w 180661"/>
                <a:gd name="connsiteY35" fmla="*/ 108192 h 190283"/>
                <a:gd name="connsiteX36" fmla="*/ 122589 w 180661"/>
                <a:gd name="connsiteY36" fmla="*/ 107220 h 190283"/>
                <a:gd name="connsiteX37" fmla="*/ 9432 w 180661"/>
                <a:gd name="connsiteY37" fmla="*/ 128023 h 190283"/>
                <a:gd name="connsiteX38" fmla="*/ 20119 w 180661"/>
                <a:gd name="connsiteY38" fmla="*/ 81102 h 190283"/>
                <a:gd name="connsiteX39" fmla="*/ 48350 w 180661"/>
                <a:gd name="connsiteY39" fmla="*/ 69101 h 190283"/>
                <a:gd name="connsiteX40" fmla="*/ 92128 w 180661"/>
                <a:gd name="connsiteY40" fmla="*/ 38469 h 190283"/>
                <a:gd name="connsiteX41" fmla="*/ 97042 w 180661"/>
                <a:gd name="connsiteY41" fmla="*/ 35668 h 190283"/>
                <a:gd name="connsiteX42" fmla="*/ 97042 w 180661"/>
                <a:gd name="connsiteY42" fmla="*/ 35668 h 190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80661" h="190283">
                  <a:moveTo>
                    <a:pt x="97042" y="35668"/>
                  </a:moveTo>
                  <a:cubicBezTo>
                    <a:pt x="92356" y="27439"/>
                    <a:pt x="85213" y="25495"/>
                    <a:pt x="76012" y="28696"/>
                  </a:cubicBezTo>
                  <a:cubicBezTo>
                    <a:pt x="71497" y="30239"/>
                    <a:pt x="68125" y="33154"/>
                    <a:pt x="64924" y="36583"/>
                  </a:cubicBezTo>
                  <a:cubicBezTo>
                    <a:pt x="54466" y="47670"/>
                    <a:pt x="48751" y="58414"/>
                    <a:pt x="33835" y="65672"/>
                  </a:cubicBezTo>
                  <a:cubicBezTo>
                    <a:pt x="5545" y="79388"/>
                    <a:pt x="-6799" y="105048"/>
                    <a:pt x="3717" y="136767"/>
                  </a:cubicBezTo>
                  <a:cubicBezTo>
                    <a:pt x="28977" y="213119"/>
                    <a:pt x="137162" y="183744"/>
                    <a:pt x="129789" y="107277"/>
                  </a:cubicBezTo>
                  <a:cubicBezTo>
                    <a:pt x="129447" y="103505"/>
                    <a:pt x="123732" y="102077"/>
                    <a:pt x="122760" y="106306"/>
                  </a:cubicBezTo>
                  <a:cubicBezTo>
                    <a:pt x="118874" y="123451"/>
                    <a:pt x="115216" y="152883"/>
                    <a:pt x="137162" y="159741"/>
                  </a:cubicBezTo>
                  <a:cubicBezTo>
                    <a:pt x="157450" y="166085"/>
                    <a:pt x="171452" y="143910"/>
                    <a:pt x="176367" y="127794"/>
                  </a:cubicBezTo>
                  <a:cubicBezTo>
                    <a:pt x="195798" y="64015"/>
                    <a:pt x="146592" y="4236"/>
                    <a:pt x="83213" y="7"/>
                  </a:cubicBezTo>
                  <a:cubicBezTo>
                    <a:pt x="83213" y="2978"/>
                    <a:pt x="83213" y="5950"/>
                    <a:pt x="83213" y="8922"/>
                  </a:cubicBezTo>
                  <a:cubicBezTo>
                    <a:pt x="123560" y="11151"/>
                    <a:pt x="151050" y="43669"/>
                    <a:pt x="159051" y="81502"/>
                  </a:cubicBezTo>
                  <a:cubicBezTo>
                    <a:pt x="162594" y="98133"/>
                    <a:pt x="163794" y="115964"/>
                    <a:pt x="162136" y="132937"/>
                  </a:cubicBezTo>
                  <a:cubicBezTo>
                    <a:pt x="160936" y="145225"/>
                    <a:pt x="155279" y="156026"/>
                    <a:pt x="143677" y="162370"/>
                  </a:cubicBezTo>
                  <a:cubicBezTo>
                    <a:pt x="121732" y="174371"/>
                    <a:pt x="107215" y="145053"/>
                    <a:pt x="104529" y="130766"/>
                  </a:cubicBezTo>
                  <a:cubicBezTo>
                    <a:pt x="102014" y="131452"/>
                    <a:pt x="99500" y="132138"/>
                    <a:pt x="96985" y="132823"/>
                  </a:cubicBezTo>
                  <a:cubicBezTo>
                    <a:pt x="109958" y="175343"/>
                    <a:pt x="55666" y="197574"/>
                    <a:pt x="29091" y="164599"/>
                  </a:cubicBezTo>
                  <a:cubicBezTo>
                    <a:pt x="4917" y="134652"/>
                    <a:pt x="24976" y="98133"/>
                    <a:pt x="54123" y="81902"/>
                  </a:cubicBezTo>
                  <a:cubicBezTo>
                    <a:pt x="55895" y="80931"/>
                    <a:pt x="56752" y="78188"/>
                    <a:pt x="55551" y="76473"/>
                  </a:cubicBezTo>
                  <a:cubicBezTo>
                    <a:pt x="38178" y="51099"/>
                    <a:pt x="67554" y="31268"/>
                    <a:pt x="88813" y="29324"/>
                  </a:cubicBezTo>
                  <a:cubicBezTo>
                    <a:pt x="101615" y="28182"/>
                    <a:pt x="116017" y="32582"/>
                    <a:pt x="128247" y="35726"/>
                  </a:cubicBezTo>
                  <a:cubicBezTo>
                    <a:pt x="133162" y="36983"/>
                    <a:pt x="135219" y="29439"/>
                    <a:pt x="130304" y="28182"/>
                  </a:cubicBezTo>
                  <a:cubicBezTo>
                    <a:pt x="99843" y="20409"/>
                    <a:pt x="50409" y="14123"/>
                    <a:pt x="42922" y="56471"/>
                  </a:cubicBezTo>
                  <a:cubicBezTo>
                    <a:pt x="40178" y="72016"/>
                    <a:pt x="47779" y="72759"/>
                    <a:pt x="34978" y="84817"/>
                  </a:cubicBezTo>
                  <a:cubicBezTo>
                    <a:pt x="21834" y="97276"/>
                    <a:pt x="11546" y="112478"/>
                    <a:pt x="10232" y="131052"/>
                  </a:cubicBezTo>
                  <a:cubicBezTo>
                    <a:pt x="8060" y="161055"/>
                    <a:pt x="33321" y="192088"/>
                    <a:pt x="64810" y="190202"/>
                  </a:cubicBezTo>
                  <a:cubicBezTo>
                    <a:pt x="94185" y="188430"/>
                    <a:pt x="112759" y="157626"/>
                    <a:pt x="104529" y="130766"/>
                  </a:cubicBezTo>
                  <a:cubicBezTo>
                    <a:pt x="103043" y="125908"/>
                    <a:pt x="96071" y="127965"/>
                    <a:pt x="96985" y="132823"/>
                  </a:cubicBezTo>
                  <a:cubicBezTo>
                    <a:pt x="105958" y="180315"/>
                    <a:pt x="165394" y="183573"/>
                    <a:pt x="169966" y="132937"/>
                  </a:cubicBezTo>
                  <a:cubicBezTo>
                    <a:pt x="175224" y="74873"/>
                    <a:pt x="150706" y="3036"/>
                    <a:pt x="83155" y="7"/>
                  </a:cubicBezTo>
                  <a:cubicBezTo>
                    <a:pt x="77440" y="-279"/>
                    <a:pt x="77440" y="8579"/>
                    <a:pt x="83155" y="8922"/>
                  </a:cubicBezTo>
                  <a:cubicBezTo>
                    <a:pt x="120817" y="10979"/>
                    <a:pt x="156193" y="33097"/>
                    <a:pt x="168365" y="70187"/>
                  </a:cubicBezTo>
                  <a:cubicBezTo>
                    <a:pt x="173681" y="86418"/>
                    <a:pt x="174938" y="104877"/>
                    <a:pt x="170766" y="121565"/>
                  </a:cubicBezTo>
                  <a:cubicBezTo>
                    <a:pt x="168995" y="126537"/>
                    <a:pt x="167223" y="131509"/>
                    <a:pt x="165451" y="136481"/>
                  </a:cubicBezTo>
                  <a:cubicBezTo>
                    <a:pt x="139562" y="150825"/>
                    <a:pt x="126875" y="149682"/>
                    <a:pt x="127389" y="133109"/>
                  </a:cubicBezTo>
                  <a:cubicBezTo>
                    <a:pt x="125846" y="124994"/>
                    <a:pt x="127846" y="116078"/>
                    <a:pt x="129618" y="108192"/>
                  </a:cubicBezTo>
                  <a:cubicBezTo>
                    <a:pt x="127275" y="107849"/>
                    <a:pt x="124932" y="107563"/>
                    <a:pt x="122589" y="107220"/>
                  </a:cubicBezTo>
                  <a:cubicBezTo>
                    <a:pt x="129504" y="179400"/>
                    <a:pt x="26291" y="201003"/>
                    <a:pt x="9432" y="128023"/>
                  </a:cubicBezTo>
                  <a:cubicBezTo>
                    <a:pt x="5888" y="112649"/>
                    <a:pt x="7946" y="92590"/>
                    <a:pt x="20119" y="81102"/>
                  </a:cubicBezTo>
                  <a:cubicBezTo>
                    <a:pt x="27948" y="73730"/>
                    <a:pt x="39493" y="73959"/>
                    <a:pt x="48350" y="69101"/>
                  </a:cubicBezTo>
                  <a:cubicBezTo>
                    <a:pt x="56009" y="64872"/>
                    <a:pt x="81612" y="20752"/>
                    <a:pt x="92128" y="38469"/>
                  </a:cubicBezTo>
                  <a:cubicBezTo>
                    <a:pt x="94014" y="41726"/>
                    <a:pt x="98872" y="38869"/>
                    <a:pt x="97042" y="35668"/>
                  </a:cubicBezTo>
                  <a:lnTo>
                    <a:pt x="97042" y="35668"/>
                  </a:lnTo>
                  <a:close/>
                </a:path>
              </a:pathLst>
            </a:custGeom>
            <a:solidFill>
              <a:srgbClr val="000000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graphicFrame>
        <p:nvGraphicFramePr>
          <p:cNvPr id="7" name="جدول 6">
            <a:extLst>
              <a:ext uri="{FF2B5EF4-FFF2-40B4-BE49-F238E27FC236}">
                <a16:creationId xmlns:a16="http://schemas.microsoft.com/office/drawing/2014/main" id="{08D2BD26-7569-4E86-8A82-C6380CE23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623847"/>
              </p:ext>
            </p:extLst>
          </p:nvPr>
        </p:nvGraphicFramePr>
        <p:xfrm>
          <a:off x="1948384" y="768165"/>
          <a:ext cx="9072723" cy="160145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535588">
                  <a:extLst>
                    <a:ext uri="{9D8B030D-6E8A-4147-A177-3AD203B41FA5}">
                      <a16:colId xmlns:a16="http://schemas.microsoft.com/office/drawing/2014/main" val="2623862491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76697507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392781387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2326341408"/>
                    </a:ext>
                  </a:extLst>
                </a:gridCol>
                <a:gridCol w="695962">
                  <a:extLst>
                    <a:ext uri="{9D8B030D-6E8A-4147-A177-3AD203B41FA5}">
                      <a16:colId xmlns:a16="http://schemas.microsoft.com/office/drawing/2014/main" val="2693356783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138337017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209202019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711309646"/>
                    </a:ext>
                  </a:extLst>
                </a:gridCol>
                <a:gridCol w="694953">
                  <a:extLst>
                    <a:ext uri="{9D8B030D-6E8A-4147-A177-3AD203B41FA5}">
                      <a16:colId xmlns:a16="http://schemas.microsoft.com/office/drawing/2014/main" val="3803465574"/>
                    </a:ext>
                  </a:extLst>
                </a:gridCol>
                <a:gridCol w="744377">
                  <a:extLst>
                    <a:ext uri="{9D8B030D-6E8A-4147-A177-3AD203B41FA5}">
                      <a16:colId xmlns:a16="http://schemas.microsoft.com/office/drawing/2014/main" val="3737124278"/>
                    </a:ext>
                  </a:extLst>
                </a:gridCol>
                <a:gridCol w="744377">
                  <a:extLst>
                    <a:ext uri="{9D8B030D-6E8A-4147-A177-3AD203B41FA5}">
                      <a16:colId xmlns:a16="http://schemas.microsoft.com/office/drawing/2014/main" val="3232518353"/>
                    </a:ext>
                  </a:extLst>
                </a:gridCol>
                <a:gridCol w="748411">
                  <a:extLst>
                    <a:ext uri="{9D8B030D-6E8A-4147-A177-3AD203B41FA5}">
                      <a16:colId xmlns:a16="http://schemas.microsoft.com/office/drawing/2014/main" val="315130984"/>
                    </a:ext>
                  </a:extLst>
                </a:gridCol>
                <a:gridCol w="745385">
                  <a:extLst>
                    <a:ext uri="{9D8B030D-6E8A-4147-A177-3AD203B41FA5}">
                      <a16:colId xmlns:a16="http://schemas.microsoft.com/office/drawing/2014/main" val="2697084118"/>
                    </a:ext>
                  </a:extLst>
                </a:gridCol>
              </a:tblGrid>
              <a:tr h="54118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3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4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5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6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7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8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9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10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11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12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13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1760351"/>
                  </a:ext>
                </a:extLst>
              </a:tr>
              <a:tr h="87907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ق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غ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ل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ر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ن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خ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ص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س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ي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ض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0014210"/>
                  </a:ext>
                </a:extLst>
              </a:tr>
            </a:tbl>
          </a:graphicData>
        </a:graphic>
      </p:graphicFrame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971550" y="2657981"/>
            <a:ext cx="1103378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باستخدام استراتيجية التعلم باللعب</a:t>
            </a:r>
          </a:p>
          <a:p>
            <a:pPr algn="ctr"/>
            <a:r>
              <a:rPr lang="ar-SA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اكتشفي موضوع الدرس!</a:t>
            </a:r>
          </a:p>
        </p:txBody>
      </p:sp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8456C114-EA74-4ED2-86CF-B6583317F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991453"/>
              </p:ext>
            </p:extLst>
          </p:nvPr>
        </p:nvGraphicFramePr>
        <p:xfrm>
          <a:off x="7693191" y="4549375"/>
          <a:ext cx="4193210" cy="1163291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153444">
                  <a:extLst>
                    <a:ext uri="{9D8B030D-6E8A-4147-A177-3AD203B41FA5}">
                      <a16:colId xmlns:a16="http://schemas.microsoft.com/office/drawing/2014/main" val="2453312718"/>
                    </a:ext>
                  </a:extLst>
                </a:gridCol>
                <a:gridCol w="1062227">
                  <a:extLst>
                    <a:ext uri="{9D8B030D-6E8A-4147-A177-3AD203B41FA5}">
                      <a16:colId xmlns:a16="http://schemas.microsoft.com/office/drawing/2014/main" val="500095541"/>
                    </a:ext>
                  </a:extLst>
                </a:gridCol>
                <a:gridCol w="976435">
                  <a:extLst>
                    <a:ext uri="{9D8B030D-6E8A-4147-A177-3AD203B41FA5}">
                      <a16:colId xmlns:a16="http://schemas.microsoft.com/office/drawing/2014/main" val="3986254568"/>
                    </a:ext>
                  </a:extLst>
                </a:gridCol>
                <a:gridCol w="1001104">
                  <a:extLst>
                    <a:ext uri="{9D8B030D-6E8A-4147-A177-3AD203B41FA5}">
                      <a16:colId xmlns:a16="http://schemas.microsoft.com/office/drawing/2014/main" val="135677258"/>
                    </a:ext>
                  </a:extLst>
                </a:gridCol>
              </a:tblGrid>
              <a:tr h="46926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  <a:latin typeface="Traditional Arabic" panose="02020603050405020304" pitchFamily="18" charset="-78"/>
                          <a:ea typeface="Calibri" panose="020F0502020204030204" pitchFamily="34" charset="0"/>
                          <a:cs typeface="Traditional Arabic" panose="02020603050405020304" pitchFamily="18" charset="-78"/>
                        </a:rPr>
                        <a:t>9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12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7212593"/>
                  </a:ext>
                </a:extLst>
              </a:tr>
              <a:tr h="5811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3483143"/>
                  </a:ext>
                </a:extLst>
              </a:tr>
            </a:tbl>
          </a:graphicData>
        </a:graphic>
      </p:graphicFrame>
      <p:sp>
        <p:nvSpPr>
          <p:cNvPr id="10" name="مستطيل 9">
            <a:extLst>
              <a:ext uri="{FF2B5EF4-FFF2-40B4-BE49-F238E27FC236}">
                <a16:creationId xmlns:a16="http://schemas.microsoft.com/office/drawing/2014/main" id="{EC474987-ED53-426E-8260-AC0A8965F5FD}"/>
              </a:ext>
            </a:extLst>
          </p:cNvPr>
          <p:cNvSpPr/>
          <p:nvPr/>
        </p:nvSpPr>
        <p:spPr>
          <a:xfrm>
            <a:off x="-147539" y="6247845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التعلم باللعب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5B835CE8-C9AA-4394-89F8-E281BB1A5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225355"/>
              </p:ext>
            </p:extLst>
          </p:nvPr>
        </p:nvGraphicFramePr>
        <p:xfrm>
          <a:off x="2683880" y="4549375"/>
          <a:ext cx="4356217" cy="1164336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875162">
                  <a:extLst>
                    <a:ext uri="{9D8B030D-6E8A-4147-A177-3AD203B41FA5}">
                      <a16:colId xmlns:a16="http://schemas.microsoft.com/office/drawing/2014/main" val="3776312756"/>
                    </a:ext>
                  </a:extLst>
                </a:gridCol>
                <a:gridCol w="855569">
                  <a:extLst>
                    <a:ext uri="{9D8B030D-6E8A-4147-A177-3AD203B41FA5}">
                      <a16:colId xmlns:a16="http://schemas.microsoft.com/office/drawing/2014/main" val="3976748559"/>
                    </a:ext>
                  </a:extLst>
                </a:gridCol>
                <a:gridCol w="875162">
                  <a:extLst>
                    <a:ext uri="{9D8B030D-6E8A-4147-A177-3AD203B41FA5}">
                      <a16:colId xmlns:a16="http://schemas.microsoft.com/office/drawing/2014/main" val="3405890207"/>
                    </a:ext>
                  </a:extLst>
                </a:gridCol>
                <a:gridCol w="875162">
                  <a:extLst>
                    <a:ext uri="{9D8B030D-6E8A-4147-A177-3AD203B41FA5}">
                      <a16:colId xmlns:a16="http://schemas.microsoft.com/office/drawing/2014/main" val="3922273482"/>
                    </a:ext>
                  </a:extLst>
                </a:gridCol>
                <a:gridCol w="875162">
                  <a:extLst>
                    <a:ext uri="{9D8B030D-6E8A-4147-A177-3AD203B41FA5}">
                      <a16:colId xmlns:a16="http://schemas.microsoft.com/office/drawing/2014/main" val="2721258527"/>
                    </a:ext>
                  </a:extLst>
                </a:gridCol>
              </a:tblGrid>
              <a:tr h="46926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6</a:t>
                      </a:r>
                      <a:endParaRPr lang="en-US" sz="28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3</a:t>
                      </a:r>
                      <a:endParaRPr lang="en-US" sz="28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2</a:t>
                      </a:r>
                      <a:endParaRPr lang="en-US" sz="28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  <a:latin typeface="Traditional Arabic" panose="02020603050405020304" pitchFamily="18" charset="-78"/>
                          <a:ea typeface="Calibri" panose="020F0502020204030204" pitchFamily="34" charset="0"/>
                          <a:cs typeface="Traditional Arabic" panose="02020603050405020304" pitchFamily="18" charset="-78"/>
                        </a:rPr>
                        <a:t>5</a:t>
                      </a:r>
                      <a:endParaRPr lang="en-US" sz="28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  <a:latin typeface="Traditional Arabic" panose="02020603050405020304" pitchFamily="18" charset="-78"/>
                          <a:ea typeface="Calibri" panose="020F0502020204030204" pitchFamily="34" charset="0"/>
                          <a:cs typeface="Traditional Arabic" panose="02020603050405020304" pitchFamily="18" charset="-78"/>
                        </a:rPr>
                        <a:t>8</a:t>
                      </a:r>
                      <a:endParaRPr lang="en-US" sz="28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1669739"/>
                  </a:ext>
                </a:extLst>
              </a:tr>
              <a:tr h="5811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8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8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8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8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28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0212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97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6096000" y="354110"/>
            <a:ext cx="5746802" cy="120032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  أهداف الدرس</a:t>
            </a:r>
            <a:endParaRPr lang="ar-SA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F3ABE9D1-6FE3-4426-9BFF-71686003B6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411" y="650489"/>
            <a:ext cx="9820299" cy="7152674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B02A219-3869-4926-BBA1-FB09965FF907}"/>
              </a:ext>
            </a:extLst>
          </p:cNvPr>
          <p:cNvSpPr/>
          <p:nvPr/>
        </p:nvSpPr>
        <p:spPr>
          <a:xfrm>
            <a:off x="2069781" y="6088391"/>
            <a:ext cx="51443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تُعرِف الغبن الذي يثبت به الخيار.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C68B6FE6-FDDE-413A-8181-8014126D5E63}"/>
              </a:ext>
            </a:extLst>
          </p:cNvPr>
          <p:cNvSpPr/>
          <p:nvPr/>
        </p:nvSpPr>
        <p:spPr>
          <a:xfrm>
            <a:off x="3218259" y="5053193"/>
            <a:ext cx="33522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تُمث</a:t>
            </a:r>
            <a:r>
              <a:rPr lang="ar-SA" sz="4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ل على خيار الغبن.</a:t>
            </a:r>
            <a:endParaRPr lang="ar-SA" sz="4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872A8EBE-30FF-4E8D-BE9B-4D1B6A5B4A77}"/>
              </a:ext>
            </a:extLst>
          </p:cNvPr>
          <p:cNvSpPr/>
          <p:nvPr/>
        </p:nvSpPr>
        <p:spPr>
          <a:xfrm>
            <a:off x="3490769" y="4027841"/>
            <a:ext cx="280717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تُحذِر من الوقوع في الغبن</a:t>
            </a: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080B73E3-F130-4617-8AAD-51A25AD04E3C}"/>
              </a:ext>
            </a:extLst>
          </p:cNvPr>
          <p:cNvSpPr/>
          <p:nvPr/>
        </p:nvSpPr>
        <p:spPr>
          <a:xfrm>
            <a:off x="2878789" y="3053033"/>
            <a:ext cx="27959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الغبن في الأسوا</a:t>
            </a:r>
            <a:r>
              <a: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ق المالية.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5" name="رسم 4" descr="نقطة الهدف">
            <a:extLst>
              <a:ext uri="{FF2B5EF4-FFF2-40B4-BE49-F238E27FC236}">
                <a16:creationId xmlns:a16="http://schemas.microsoft.com/office/drawing/2014/main" id="{036D7A66-8401-4C8D-AA79-BA4D8D9A8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41731" y="2209019"/>
            <a:ext cx="3879372" cy="3879372"/>
          </a:xfrm>
          <a:prstGeom prst="rect">
            <a:avLst/>
          </a:prstGeom>
        </p:spPr>
      </p:pic>
      <p:sp>
        <p:nvSpPr>
          <p:cNvPr id="15" name="شكل حر: شكل 14">
            <a:extLst>
              <a:ext uri="{FF2B5EF4-FFF2-40B4-BE49-F238E27FC236}">
                <a16:creationId xmlns:a16="http://schemas.microsoft.com/office/drawing/2014/main" id="{C59AB220-2B20-4FAF-88C7-0B06BA418450}"/>
              </a:ext>
            </a:extLst>
          </p:cNvPr>
          <p:cNvSpPr/>
          <p:nvPr/>
        </p:nvSpPr>
        <p:spPr>
          <a:xfrm>
            <a:off x="10745304" y="691092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16" name="شكل حر: شكل 15">
            <a:extLst>
              <a:ext uri="{FF2B5EF4-FFF2-40B4-BE49-F238E27FC236}">
                <a16:creationId xmlns:a16="http://schemas.microsoft.com/office/drawing/2014/main" id="{C18FC928-BD83-46F2-8B7A-C6808223CC3B}"/>
              </a:ext>
            </a:extLst>
          </p:cNvPr>
          <p:cNvSpPr/>
          <p:nvPr/>
        </p:nvSpPr>
        <p:spPr>
          <a:xfrm>
            <a:off x="10931407" y="176639"/>
            <a:ext cx="461932" cy="428135"/>
          </a:xfrm>
          <a:custGeom>
            <a:avLst/>
            <a:gdLst>
              <a:gd name="connsiteX0" fmla="*/ 494260 w 988951"/>
              <a:gd name="connsiteY0" fmla="*/ 0 h 856429"/>
              <a:gd name="connsiteX1" fmla="*/ 0 w 988951"/>
              <a:gd name="connsiteY1" fmla="*/ 856430 h 856429"/>
              <a:gd name="connsiteX2" fmla="*/ 988952 w 988951"/>
              <a:gd name="connsiteY2" fmla="*/ 856430 h 856429"/>
              <a:gd name="connsiteX3" fmla="*/ 494260 w 988951"/>
              <a:gd name="connsiteY3" fmla="*/ 0 h 85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8951" h="856429">
                <a:moveTo>
                  <a:pt x="494260" y="0"/>
                </a:moveTo>
                <a:lnTo>
                  <a:pt x="0" y="856430"/>
                </a:lnTo>
                <a:lnTo>
                  <a:pt x="988952" y="856430"/>
                </a:lnTo>
                <a:lnTo>
                  <a:pt x="494260" y="0"/>
                </a:lnTo>
                <a:close/>
              </a:path>
            </a:pathLst>
          </a:custGeom>
          <a:solidFill>
            <a:srgbClr val="CA1CA2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17" name="شكل حر: شكل 16">
            <a:extLst>
              <a:ext uri="{FF2B5EF4-FFF2-40B4-BE49-F238E27FC236}">
                <a16:creationId xmlns:a16="http://schemas.microsoft.com/office/drawing/2014/main" id="{873BCECF-4AB4-4DF8-B2C2-6A476C1E752B}"/>
              </a:ext>
            </a:extLst>
          </p:cNvPr>
          <p:cNvSpPr/>
          <p:nvPr/>
        </p:nvSpPr>
        <p:spPr>
          <a:xfrm>
            <a:off x="10558998" y="1036363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372693" y="1381633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05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7214138" y="354110"/>
            <a:ext cx="4628663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تعريف الغبن: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DA3E76D1-E5EC-427D-B6FB-4667ED4811EF}"/>
              </a:ext>
            </a:extLst>
          </p:cNvPr>
          <p:cNvSpPr/>
          <p:nvPr/>
        </p:nvSpPr>
        <p:spPr>
          <a:xfrm>
            <a:off x="1948721" y="2124856"/>
            <a:ext cx="7869838" cy="1304144"/>
          </a:xfrm>
          <a:prstGeom prst="rect">
            <a:avLst/>
          </a:prstGeom>
          <a:solidFill>
            <a:srgbClr val="6ABA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عزيزي الطالب المبدع / عزيزتي الطالبة المبدعة:</a:t>
            </a:r>
          </a:p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أمامك جملة مفيدة استنبط/ي معنى الغبن لغةً من خلال فهمك !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425E13ED-9C75-49D6-B5C3-74F41DE96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814" y="861941"/>
            <a:ext cx="3535181" cy="3535181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4359581" y="1129651"/>
            <a:ext cx="3242992" cy="995205"/>
          </a:xfrm>
          <a:prstGeom prst="rect">
            <a:avLst/>
          </a:prstGeom>
        </p:spPr>
      </p:pic>
      <p:sp>
        <p:nvSpPr>
          <p:cNvPr id="26" name="مستطيل 25">
            <a:extLst>
              <a:ext uri="{FF2B5EF4-FFF2-40B4-BE49-F238E27FC236}">
                <a16:creationId xmlns:a16="http://schemas.microsoft.com/office/drawing/2014/main" id="{A7424E8E-F068-43E7-A1C5-4CB83936A0EF}"/>
              </a:ext>
            </a:extLst>
          </p:cNvPr>
          <p:cNvSpPr/>
          <p:nvPr/>
        </p:nvSpPr>
        <p:spPr>
          <a:xfrm>
            <a:off x="5835359" y="4135512"/>
            <a:ext cx="4227439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غَبَنَ الثوب لأنه طويل.</a:t>
            </a:r>
            <a:endParaRPr lang="ar-SA" sz="4400" b="1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8" name="Picture 4" descr="Thobe Vector Images (83)">
            <a:extLst>
              <a:ext uri="{FF2B5EF4-FFF2-40B4-BE49-F238E27FC236}">
                <a16:creationId xmlns:a16="http://schemas.microsoft.com/office/drawing/2014/main" id="{91E395FB-21D1-4CAB-9B02-ADE2A51AC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05" y="3247074"/>
            <a:ext cx="3222104" cy="33845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مقص, Vecteur, &quot;بوستسكريبت مغلف&quot; صورة بابوا نيو غينيا">
            <a:extLst>
              <a:ext uri="{FF2B5EF4-FFF2-40B4-BE49-F238E27FC236}">
                <a16:creationId xmlns:a16="http://schemas.microsoft.com/office/drawing/2014/main" id="{D6B6F869-4E70-418E-AADF-D54F8E691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814" b="96356" l="3667" r="96778">
                        <a14:foregroundMark x1="89667" y1="13559" x2="90556" y2="36695"/>
                        <a14:foregroundMark x1="90556" y1="36695" x2="96778" y2="21441"/>
                        <a14:foregroundMark x1="96778" y1="21441" x2="88667" y2="17712"/>
                        <a14:foregroundMark x1="88667" y1="17712" x2="88222" y2="16186"/>
                        <a14:foregroundMark x1="65556" y1="10254" x2="58111" y2="5424"/>
                        <a14:foregroundMark x1="58111" y1="5424" x2="48778" y2="4831"/>
                        <a14:foregroundMark x1="48778" y1="4831" x2="41000" y2="8814"/>
                        <a14:foregroundMark x1="41000" y1="8814" x2="37222" y2="12881"/>
                        <a14:foregroundMark x1="40111" y1="5424" x2="48667" y2="1864"/>
                        <a14:foregroundMark x1="48667" y1="1864" x2="58000" y2="847"/>
                        <a14:foregroundMark x1="58000" y1="847" x2="66778" y2="3983"/>
                        <a14:foregroundMark x1="66778" y1="3983" x2="70222" y2="8729"/>
                        <a14:foregroundMark x1="35222" y1="61186" x2="11444" y2="91695"/>
                        <a14:foregroundMark x1="11444" y1="91695" x2="13000" y2="84746"/>
                        <a14:foregroundMark x1="13000" y1="84746" x2="5444" y2="92288"/>
                        <a14:foregroundMark x1="5444" y1="92288" x2="20889" y2="66017"/>
                        <a14:foregroundMark x1="20889" y1="66017" x2="27000" y2="60593"/>
                        <a14:foregroundMark x1="27000" y1="60593" x2="36556" y2="60085"/>
                        <a14:foregroundMark x1="36556" y1="60085" x2="39222" y2="60085"/>
                        <a14:foregroundMark x1="37556" y1="65339" x2="11556" y2="98898"/>
                        <a14:foregroundMark x1="11556" y1="98898" x2="10889" y2="90763"/>
                        <a14:foregroundMark x1="10889" y1="90763" x2="3667" y2="963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23979">
            <a:off x="1890286" y="5344798"/>
            <a:ext cx="1173409" cy="153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مستطيل 26">
            <a:extLst>
              <a:ext uri="{FF2B5EF4-FFF2-40B4-BE49-F238E27FC236}">
                <a16:creationId xmlns:a16="http://schemas.microsoft.com/office/drawing/2014/main" id="{C6E42A18-72D3-4199-A820-E77CC37C7181}"/>
              </a:ext>
            </a:extLst>
          </p:cNvPr>
          <p:cNvSpPr/>
          <p:nvPr/>
        </p:nvSpPr>
        <p:spPr>
          <a:xfrm>
            <a:off x="5354245" y="4904953"/>
            <a:ext cx="5153975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 err="1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ثناه</a:t>
            </a:r>
            <a:r>
              <a:rPr lang="ar-SA" sz="4000" b="1" dirty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وخاطه لينقص من طوله .</a:t>
            </a:r>
          </a:p>
          <a:p>
            <a:pPr algn="ctr"/>
            <a:r>
              <a:rPr lang="ar-SA" sz="4000" b="1" u="sng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الغبن: النقص</a:t>
            </a:r>
          </a:p>
        </p:txBody>
      </p:sp>
    </p:spTree>
    <p:extLst>
      <p:ext uri="{BB962C8B-B14F-4D97-AF65-F5344CB8AC3E}">
        <p14:creationId xmlns:p14="http://schemas.microsoft.com/office/powerpoint/2010/main" val="2055950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7214138" y="354110"/>
            <a:ext cx="4628663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تعريف الغبن: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DA3E76D1-E5EC-427D-B6FB-4667ED4811EF}"/>
              </a:ext>
            </a:extLst>
          </p:cNvPr>
          <p:cNvSpPr/>
          <p:nvPr/>
        </p:nvSpPr>
        <p:spPr>
          <a:xfrm>
            <a:off x="2486087" y="1455333"/>
            <a:ext cx="5907371" cy="1697636"/>
          </a:xfrm>
          <a:prstGeom prst="rect">
            <a:avLst/>
          </a:prstGeom>
          <a:solidFill>
            <a:srgbClr val="6ABA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الغبن في البيع:</a:t>
            </a:r>
          </a:p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 يشتري شيئًا بأكثر من ثمنه المعتاد أو يبيعه بأقل من ثمنه المعتاد مع الجهل بالثمن المعتاد.</a:t>
            </a:r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3818277" y="479498"/>
            <a:ext cx="3242992" cy="995205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B72ADE8F-8464-45B6-AB98-68B97A9DB34A}"/>
              </a:ext>
            </a:extLst>
          </p:cNvPr>
          <p:cNvGrpSpPr/>
          <p:nvPr/>
        </p:nvGrpSpPr>
        <p:grpSpPr>
          <a:xfrm>
            <a:off x="7405141" y="4128805"/>
            <a:ext cx="1518073" cy="1927430"/>
            <a:chOff x="4175131" y="990602"/>
            <a:chExt cx="3841711" cy="4876797"/>
          </a:xfrm>
        </p:grpSpPr>
        <p:sp>
          <p:nvSpPr>
            <p:cNvPr id="9" name="شكل حر: شكل 8">
              <a:extLst>
                <a:ext uri="{FF2B5EF4-FFF2-40B4-BE49-F238E27FC236}">
                  <a16:creationId xmlns:a16="http://schemas.microsoft.com/office/drawing/2014/main" id="{4FE7602F-974A-4920-9C85-4CDEC778B07B}"/>
                </a:ext>
              </a:extLst>
            </p:cNvPr>
            <p:cNvSpPr/>
            <p:nvPr/>
          </p:nvSpPr>
          <p:spPr>
            <a:xfrm>
              <a:off x="4175131" y="1236523"/>
              <a:ext cx="2653007" cy="4630866"/>
            </a:xfrm>
            <a:custGeom>
              <a:avLst/>
              <a:gdLst>
                <a:gd name="connsiteX0" fmla="*/ 2572455 w 2653007"/>
                <a:gd name="connsiteY0" fmla="*/ 963313 h 4630866"/>
                <a:gd name="connsiteX1" fmla="*/ 1467764 w 2653007"/>
                <a:gd name="connsiteY1" fmla="*/ 50799 h 4630866"/>
                <a:gd name="connsiteX2" fmla="*/ 1185243 w 2653007"/>
                <a:gd name="connsiteY2" fmla="*/ 50799 h 4630866"/>
                <a:gd name="connsiteX3" fmla="*/ 80543 w 2653007"/>
                <a:gd name="connsiteY3" fmla="*/ 963313 h 4630866"/>
                <a:gd name="connsiteX4" fmla="*/ 0 w 2653007"/>
                <a:gd name="connsiteY4" fmla="*/ 1134316 h 4630866"/>
                <a:gd name="connsiteX5" fmla="*/ 0 w 2653007"/>
                <a:gd name="connsiteY5" fmla="*/ 4409059 h 4630866"/>
                <a:gd name="connsiteX6" fmla="*/ 221809 w 2653007"/>
                <a:gd name="connsiteY6" fmla="*/ 4630867 h 4630866"/>
                <a:gd name="connsiteX7" fmla="*/ 2431199 w 2653007"/>
                <a:gd name="connsiteY7" fmla="*/ 4630867 h 4630866"/>
                <a:gd name="connsiteX8" fmla="*/ 2653008 w 2653007"/>
                <a:gd name="connsiteY8" fmla="*/ 4409059 h 4630866"/>
                <a:gd name="connsiteX9" fmla="*/ 2653008 w 2653007"/>
                <a:gd name="connsiteY9" fmla="*/ 1134316 h 4630866"/>
                <a:gd name="connsiteX10" fmla="*/ 2572455 w 2653007"/>
                <a:gd name="connsiteY10" fmla="*/ 963313 h 4630866"/>
                <a:gd name="connsiteX11" fmla="*/ 1326509 w 2653007"/>
                <a:gd name="connsiteY11" fmla="*/ 1179740 h 4630866"/>
                <a:gd name="connsiteX12" fmla="*/ 951890 w 2653007"/>
                <a:gd name="connsiteY12" fmla="*/ 805122 h 4630866"/>
                <a:gd name="connsiteX13" fmla="*/ 1326509 w 2653007"/>
                <a:gd name="connsiteY13" fmla="*/ 430504 h 4630866"/>
                <a:gd name="connsiteX14" fmla="*/ 1701127 w 2653007"/>
                <a:gd name="connsiteY14" fmla="*/ 805122 h 4630866"/>
                <a:gd name="connsiteX15" fmla="*/ 1326509 w 2653007"/>
                <a:gd name="connsiteY15" fmla="*/ 1179740 h 463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53007" h="4630866">
                  <a:moveTo>
                    <a:pt x="2572455" y="963313"/>
                  </a:moveTo>
                  <a:lnTo>
                    <a:pt x="1467764" y="50799"/>
                  </a:lnTo>
                  <a:cubicBezTo>
                    <a:pt x="1385773" y="-16933"/>
                    <a:pt x="1267244" y="-16933"/>
                    <a:pt x="1185243" y="50799"/>
                  </a:cubicBezTo>
                  <a:lnTo>
                    <a:pt x="80543" y="963313"/>
                  </a:lnTo>
                  <a:cubicBezTo>
                    <a:pt x="29537" y="1005452"/>
                    <a:pt x="0" y="1068165"/>
                    <a:pt x="0" y="1134316"/>
                  </a:cubicBezTo>
                  <a:lnTo>
                    <a:pt x="0" y="4409059"/>
                  </a:lnTo>
                  <a:cubicBezTo>
                    <a:pt x="0" y="4531559"/>
                    <a:pt x="99308" y="4630867"/>
                    <a:pt x="221809" y="4630867"/>
                  </a:cubicBezTo>
                  <a:lnTo>
                    <a:pt x="2431199" y="4630867"/>
                  </a:lnTo>
                  <a:cubicBezTo>
                    <a:pt x="2553700" y="4630867"/>
                    <a:pt x="2653008" y="4531559"/>
                    <a:pt x="2653008" y="4409059"/>
                  </a:cubicBezTo>
                  <a:lnTo>
                    <a:pt x="2653008" y="1134316"/>
                  </a:lnTo>
                  <a:cubicBezTo>
                    <a:pt x="2653008" y="1068155"/>
                    <a:pt x="2623471" y="1005452"/>
                    <a:pt x="2572455" y="963313"/>
                  </a:cubicBezTo>
                  <a:close/>
                  <a:moveTo>
                    <a:pt x="1326509" y="1179740"/>
                  </a:moveTo>
                  <a:cubicBezTo>
                    <a:pt x="1119616" y="1179740"/>
                    <a:pt x="951890" y="1012015"/>
                    <a:pt x="951890" y="805122"/>
                  </a:cubicBezTo>
                  <a:cubicBezTo>
                    <a:pt x="951890" y="598230"/>
                    <a:pt x="1119616" y="430504"/>
                    <a:pt x="1326509" y="430504"/>
                  </a:cubicBezTo>
                  <a:cubicBezTo>
                    <a:pt x="1533401" y="430504"/>
                    <a:pt x="1701127" y="598230"/>
                    <a:pt x="1701127" y="805122"/>
                  </a:cubicBezTo>
                  <a:cubicBezTo>
                    <a:pt x="1701127" y="1012015"/>
                    <a:pt x="1533401" y="1179740"/>
                    <a:pt x="1326509" y="1179740"/>
                  </a:cubicBezTo>
                  <a:close/>
                </a:path>
              </a:pathLst>
            </a:custGeom>
            <a:solidFill>
              <a:srgbClr val="F5300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0" name="رسم 5">
              <a:extLst>
                <a:ext uri="{FF2B5EF4-FFF2-40B4-BE49-F238E27FC236}">
                  <a16:creationId xmlns:a16="http://schemas.microsoft.com/office/drawing/2014/main" id="{1566124F-A9AE-4A63-8D94-85240BD93D5B}"/>
                </a:ext>
              </a:extLst>
            </p:cNvPr>
            <p:cNvGrpSpPr/>
            <p:nvPr/>
          </p:nvGrpSpPr>
          <p:grpSpPr>
            <a:xfrm>
              <a:off x="4175131" y="1236525"/>
              <a:ext cx="2653007" cy="4630874"/>
              <a:chOff x="4175131" y="1236525"/>
              <a:chExt cx="2653007" cy="4630874"/>
            </a:xfrm>
            <a:solidFill>
              <a:srgbClr val="BF2717"/>
            </a:solidFill>
          </p:grpSpPr>
          <p:sp>
            <p:nvSpPr>
              <p:cNvPr id="11" name="شكل حر: شكل 10">
                <a:extLst>
                  <a:ext uri="{FF2B5EF4-FFF2-40B4-BE49-F238E27FC236}">
                    <a16:creationId xmlns:a16="http://schemas.microsoft.com/office/drawing/2014/main" id="{AD6F2365-698C-4F4F-B729-BF8677940242}"/>
                  </a:ext>
                </a:extLst>
              </p:cNvPr>
              <p:cNvSpPr/>
              <p:nvPr/>
            </p:nvSpPr>
            <p:spPr>
              <a:xfrm>
                <a:off x="4175131" y="5315273"/>
                <a:ext cx="2653007" cy="552116"/>
              </a:xfrm>
              <a:custGeom>
                <a:avLst/>
                <a:gdLst>
                  <a:gd name="connsiteX0" fmla="*/ 2431199 w 2653007"/>
                  <a:gd name="connsiteY0" fmla="*/ 221809 h 552116"/>
                  <a:gd name="connsiteX1" fmla="*/ 221809 w 2653007"/>
                  <a:gd name="connsiteY1" fmla="*/ 221809 h 552116"/>
                  <a:gd name="connsiteX2" fmla="*/ 0 w 2653007"/>
                  <a:gd name="connsiteY2" fmla="*/ 0 h 552116"/>
                  <a:gd name="connsiteX3" fmla="*/ 0 w 2653007"/>
                  <a:gd name="connsiteY3" fmla="*/ 330308 h 552116"/>
                  <a:gd name="connsiteX4" fmla="*/ 221809 w 2653007"/>
                  <a:gd name="connsiteY4" fmla="*/ 552117 h 552116"/>
                  <a:gd name="connsiteX5" fmla="*/ 2431199 w 2653007"/>
                  <a:gd name="connsiteY5" fmla="*/ 552117 h 552116"/>
                  <a:gd name="connsiteX6" fmla="*/ 2653008 w 2653007"/>
                  <a:gd name="connsiteY6" fmla="*/ 330308 h 552116"/>
                  <a:gd name="connsiteX7" fmla="*/ 2653008 w 2653007"/>
                  <a:gd name="connsiteY7" fmla="*/ 0 h 552116"/>
                  <a:gd name="connsiteX8" fmla="*/ 2431199 w 2653007"/>
                  <a:gd name="connsiteY8" fmla="*/ 221809 h 55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3007" h="552116">
                    <a:moveTo>
                      <a:pt x="2431199" y="221809"/>
                    </a:moveTo>
                    <a:lnTo>
                      <a:pt x="221809" y="221809"/>
                    </a:lnTo>
                    <a:cubicBezTo>
                      <a:pt x="99308" y="221809"/>
                      <a:pt x="0" y="122501"/>
                      <a:pt x="0" y="0"/>
                    </a:cubicBezTo>
                    <a:lnTo>
                      <a:pt x="0" y="330308"/>
                    </a:lnTo>
                    <a:cubicBezTo>
                      <a:pt x="0" y="452809"/>
                      <a:pt x="99308" y="552117"/>
                      <a:pt x="221809" y="552117"/>
                    </a:cubicBezTo>
                    <a:lnTo>
                      <a:pt x="2431199" y="552117"/>
                    </a:lnTo>
                    <a:cubicBezTo>
                      <a:pt x="2553700" y="552117"/>
                      <a:pt x="2653008" y="452809"/>
                      <a:pt x="2653008" y="330308"/>
                    </a:cubicBezTo>
                    <a:lnTo>
                      <a:pt x="2653008" y="0"/>
                    </a:lnTo>
                    <a:cubicBezTo>
                      <a:pt x="2653008" y="122501"/>
                      <a:pt x="2553691" y="221809"/>
                      <a:pt x="2431199" y="221809"/>
                    </a:cubicBezTo>
                    <a:close/>
                  </a:path>
                </a:pathLst>
              </a:custGeom>
              <a:solidFill>
                <a:srgbClr val="BF271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2" name="شكل حر: شكل 11">
                <a:extLst>
                  <a:ext uri="{FF2B5EF4-FFF2-40B4-BE49-F238E27FC236}">
                    <a16:creationId xmlns:a16="http://schemas.microsoft.com/office/drawing/2014/main" id="{F021976B-CA5D-45E1-9E7D-80E8F46D5366}"/>
                  </a:ext>
                </a:extLst>
              </p:cNvPr>
              <p:cNvSpPr/>
              <p:nvPr/>
            </p:nvSpPr>
            <p:spPr>
              <a:xfrm>
                <a:off x="5501640" y="1236525"/>
                <a:ext cx="1326498" cy="4630874"/>
              </a:xfrm>
              <a:custGeom>
                <a:avLst/>
                <a:gdLst>
                  <a:gd name="connsiteX0" fmla="*/ 1245946 w 1326498"/>
                  <a:gd name="connsiteY0" fmla="*/ 963311 h 4630874"/>
                  <a:gd name="connsiteX1" fmla="*/ 141256 w 1326498"/>
                  <a:gd name="connsiteY1" fmla="*/ 50797 h 4630874"/>
                  <a:gd name="connsiteX2" fmla="*/ 0 w 1326498"/>
                  <a:gd name="connsiteY2" fmla="*/ 0 h 4630874"/>
                  <a:gd name="connsiteX3" fmla="*/ 0 w 1326498"/>
                  <a:gd name="connsiteY3" fmla="*/ 430511 h 4630874"/>
                  <a:gd name="connsiteX4" fmla="*/ 374618 w 1326498"/>
                  <a:gd name="connsiteY4" fmla="*/ 805129 h 4630874"/>
                  <a:gd name="connsiteX5" fmla="*/ 0 w 1326498"/>
                  <a:gd name="connsiteY5" fmla="*/ 1179748 h 4630874"/>
                  <a:gd name="connsiteX6" fmla="*/ 0 w 1326498"/>
                  <a:gd name="connsiteY6" fmla="*/ 4630874 h 4630874"/>
                  <a:gd name="connsiteX7" fmla="*/ 1104690 w 1326498"/>
                  <a:gd name="connsiteY7" fmla="*/ 4630874 h 4630874"/>
                  <a:gd name="connsiteX8" fmla="*/ 1326499 w 1326498"/>
                  <a:gd name="connsiteY8" fmla="*/ 4409066 h 4630874"/>
                  <a:gd name="connsiteX9" fmla="*/ 1326499 w 1326498"/>
                  <a:gd name="connsiteY9" fmla="*/ 1134313 h 4630874"/>
                  <a:gd name="connsiteX10" fmla="*/ 1245946 w 1326498"/>
                  <a:gd name="connsiteY10" fmla="*/ 963311 h 463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26498" h="4630874">
                    <a:moveTo>
                      <a:pt x="1245946" y="963311"/>
                    </a:moveTo>
                    <a:lnTo>
                      <a:pt x="141256" y="50797"/>
                    </a:lnTo>
                    <a:cubicBezTo>
                      <a:pt x="100251" y="16935"/>
                      <a:pt x="50130" y="0"/>
                      <a:pt x="0" y="0"/>
                    </a:cubicBezTo>
                    <a:lnTo>
                      <a:pt x="0" y="430511"/>
                    </a:lnTo>
                    <a:cubicBezTo>
                      <a:pt x="206892" y="430511"/>
                      <a:pt x="374618" y="598237"/>
                      <a:pt x="374618" y="805129"/>
                    </a:cubicBezTo>
                    <a:cubicBezTo>
                      <a:pt x="374618" y="1012022"/>
                      <a:pt x="206892" y="1179748"/>
                      <a:pt x="0" y="1179748"/>
                    </a:cubicBezTo>
                    <a:lnTo>
                      <a:pt x="0" y="4630874"/>
                    </a:lnTo>
                    <a:lnTo>
                      <a:pt x="1104690" y="4630874"/>
                    </a:lnTo>
                    <a:cubicBezTo>
                      <a:pt x="1227191" y="4630874"/>
                      <a:pt x="1326499" y="4531567"/>
                      <a:pt x="1326499" y="4409066"/>
                    </a:cubicBezTo>
                    <a:lnTo>
                      <a:pt x="1326499" y="1134313"/>
                    </a:lnTo>
                    <a:cubicBezTo>
                      <a:pt x="1326499" y="1068153"/>
                      <a:pt x="1296962" y="1005450"/>
                      <a:pt x="1245946" y="963311"/>
                    </a:cubicBezTo>
                    <a:close/>
                  </a:path>
                </a:pathLst>
              </a:custGeom>
              <a:solidFill>
                <a:srgbClr val="BF271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13" name="شكل حر: شكل 12">
              <a:extLst>
                <a:ext uri="{FF2B5EF4-FFF2-40B4-BE49-F238E27FC236}">
                  <a16:creationId xmlns:a16="http://schemas.microsoft.com/office/drawing/2014/main" id="{F65C9C4F-27CC-48D5-AECD-F17D4DE0C533}"/>
                </a:ext>
              </a:extLst>
            </p:cNvPr>
            <p:cNvSpPr/>
            <p:nvPr/>
          </p:nvSpPr>
          <p:spPr>
            <a:xfrm>
              <a:off x="4967192" y="1507216"/>
              <a:ext cx="1068876" cy="1068876"/>
            </a:xfrm>
            <a:custGeom>
              <a:avLst/>
              <a:gdLst>
                <a:gd name="connsiteX0" fmla="*/ 534438 w 1068876"/>
                <a:gd name="connsiteY0" fmla="*/ 1068876 h 1068876"/>
                <a:gd name="connsiteX1" fmla="*/ 0 w 1068876"/>
                <a:gd name="connsiteY1" fmla="*/ 534438 h 1068876"/>
                <a:gd name="connsiteX2" fmla="*/ 534438 w 1068876"/>
                <a:gd name="connsiteY2" fmla="*/ 0 h 1068876"/>
                <a:gd name="connsiteX3" fmla="*/ 1068876 w 1068876"/>
                <a:gd name="connsiteY3" fmla="*/ 534438 h 1068876"/>
                <a:gd name="connsiteX4" fmla="*/ 534438 w 1068876"/>
                <a:gd name="connsiteY4" fmla="*/ 1068876 h 1068876"/>
                <a:gd name="connsiteX5" fmla="*/ 534438 w 1068876"/>
                <a:gd name="connsiteY5" fmla="*/ 319640 h 1068876"/>
                <a:gd name="connsiteX6" fmla="*/ 319649 w 1068876"/>
                <a:gd name="connsiteY6" fmla="*/ 534429 h 1068876"/>
                <a:gd name="connsiteX7" fmla="*/ 534438 w 1068876"/>
                <a:gd name="connsiteY7" fmla="*/ 749217 h 1068876"/>
                <a:gd name="connsiteX8" fmla="*/ 749227 w 1068876"/>
                <a:gd name="connsiteY8" fmla="*/ 534429 h 1068876"/>
                <a:gd name="connsiteX9" fmla="*/ 534438 w 1068876"/>
                <a:gd name="connsiteY9" fmla="*/ 319640 h 106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8876" h="1068876">
                  <a:moveTo>
                    <a:pt x="534438" y="1068876"/>
                  </a:moveTo>
                  <a:cubicBezTo>
                    <a:pt x="239744" y="1068876"/>
                    <a:pt x="0" y="829123"/>
                    <a:pt x="0" y="534438"/>
                  </a:cubicBezTo>
                  <a:cubicBezTo>
                    <a:pt x="0" y="239754"/>
                    <a:pt x="239754" y="0"/>
                    <a:pt x="534438" y="0"/>
                  </a:cubicBezTo>
                  <a:cubicBezTo>
                    <a:pt x="829123" y="0"/>
                    <a:pt x="1068876" y="239754"/>
                    <a:pt x="1068876" y="534438"/>
                  </a:cubicBezTo>
                  <a:cubicBezTo>
                    <a:pt x="1068876" y="829123"/>
                    <a:pt x="829132" y="1068876"/>
                    <a:pt x="534438" y="1068876"/>
                  </a:cubicBezTo>
                  <a:close/>
                  <a:moveTo>
                    <a:pt x="534438" y="319640"/>
                  </a:moveTo>
                  <a:cubicBezTo>
                    <a:pt x="416004" y="319640"/>
                    <a:pt x="319649" y="415995"/>
                    <a:pt x="319649" y="534429"/>
                  </a:cubicBezTo>
                  <a:cubicBezTo>
                    <a:pt x="319649" y="652863"/>
                    <a:pt x="416004" y="749217"/>
                    <a:pt x="534438" y="749217"/>
                  </a:cubicBezTo>
                  <a:cubicBezTo>
                    <a:pt x="652872" y="749217"/>
                    <a:pt x="749227" y="652863"/>
                    <a:pt x="749227" y="534429"/>
                  </a:cubicBezTo>
                  <a:cubicBezTo>
                    <a:pt x="749227" y="415995"/>
                    <a:pt x="652882" y="319640"/>
                    <a:pt x="534438" y="319640"/>
                  </a:cubicBezTo>
                  <a:close/>
                </a:path>
              </a:pathLst>
            </a:custGeom>
            <a:solidFill>
              <a:srgbClr val="9D221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15" name="شكل حر: شكل 14">
              <a:extLst>
                <a:ext uri="{FF2B5EF4-FFF2-40B4-BE49-F238E27FC236}">
                  <a16:creationId xmlns:a16="http://schemas.microsoft.com/office/drawing/2014/main" id="{6686FE23-1809-416D-AEA8-F117A23DE23F}"/>
                </a:ext>
              </a:extLst>
            </p:cNvPr>
            <p:cNvSpPr/>
            <p:nvPr/>
          </p:nvSpPr>
          <p:spPr>
            <a:xfrm>
              <a:off x="5384371" y="990602"/>
              <a:ext cx="2632471" cy="1112879"/>
            </a:xfrm>
            <a:custGeom>
              <a:avLst/>
              <a:gdLst>
                <a:gd name="connsiteX0" fmla="*/ 159893 w 2632471"/>
                <a:gd name="connsiteY0" fmla="*/ 1112880 h 1112879"/>
                <a:gd name="connsiteX1" fmla="*/ 109611 w 2632471"/>
                <a:gd name="connsiteY1" fmla="*/ 1104726 h 1112879"/>
                <a:gd name="connsiteX2" fmla="*/ 8151 w 2632471"/>
                <a:gd name="connsiteY2" fmla="*/ 902749 h 1112879"/>
                <a:gd name="connsiteX3" fmla="*/ 697046 w 2632471"/>
                <a:gd name="connsiteY3" fmla="*/ 25639 h 1112879"/>
                <a:gd name="connsiteX4" fmla="*/ 1225522 w 2632471"/>
                <a:gd name="connsiteY4" fmla="*/ 129995 h 1112879"/>
                <a:gd name="connsiteX5" fmla="*/ 1390238 w 2632471"/>
                <a:gd name="connsiteY5" fmla="*/ 252039 h 1112879"/>
                <a:gd name="connsiteX6" fmla="*/ 2459086 w 2632471"/>
                <a:gd name="connsiteY6" fmla="*/ 582204 h 1112879"/>
                <a:gd name="connsiteX7" fmla="*/ 2631888 w 2632471"/>
                <a:gd name="connsiteY7" fmla="*/ 727898 h 1112879"/>
                <a:gd name="connsiteX8" fmla="*/ 2486175 w 2632471"/>
                <a:gd name="connsiteY8" fmla="*/ 900701 h 1112879"/>
                <a:gd name="connsiteX9" fmla="*/ 2229190 w 2632471"/>
                <a:gd name="connsiteY9" fmla="*/ 912578 h 1112879"/>
                <a:gd name="connsiteX10" fmla="*/ 1198652 w 2632471"/>
                <a:gd name="connsiteY10" fmla="*/ 507918 h 1112879"/>
                <a:gd name="connsiteX11" fmla="*/ 1037508 w 2632471"/>
                <a:gd name="connsiteY11" fmla="*/ 388503 h 1112879"/>
                <a:gd name="connsiteX12" fmla="*/ 794877 w 2632471"/>
                <a:gd name="connsiteY12" fmla="*/ 329944 h 1112879"/>
                <a:gd name="connsiteX13" fmla="*/ 311579 w 2632471"/>
                <a:gd name="connsiteY13" fmla="*/ 1003266 h 1112879"/>
                <a:gd name="connsiteX14" fmla="*/ 159893 w 2632471"/>
                <a:gd name="connsiteY14" fmla="*/ 1112880 h 111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32471" h="1112879">
                  <a:moveTo>
                    <a:pt x="159893" y="1112880"/>
                  </a:moveTo>
                  <a:cubicBezTo>
                    <a:pt x="143244" y="1112880"/>
                    <a:pt x="126299" y="1110260"/>
                    <a:pt x="109611" y="1104726"/>
                  </a:cubicBezTo>
                  <a:cubicBezTo>
                    <a:pt x="25819" y="1076970"/>
                    <a:pt x="-19605" y="986540"/>
                    <a:pt x="8151" y="902749"/>
                  </a:cubicBezTo>
                  <a:cubicBezTo>
                    <a:pt x="33030" y="827644"/>
                    <a:pt x="263725" y="164942"/>
                    <a:pt x="697046" y="25639"/>
                  </a:cubicBezTo>
                  <a:cubicBezTo>
                    <a:pt x="818843" y="-13528"/>
                    <a:pt x="1009381" y="-27187"/>
                    <a:pt x="1225522" y="129995"/>
                  </a:cubicBezTo>
                  <a:cubicBezTo>
                    <a:pt x="1285272" y="173457"/>
                    <a:pt x="1338641" y="213405"/>
                    <a:pt x="1390238" y="252039"/>
                  </a:cubicBezTo>
                  <a:cubicBezTo>
                    <a:pt x="1757788" y="527206"/>
                    <a:pt x="1895320" y="630162"/>
                    <a:pt x="2459086" y="582204"/>
                  </a:cubicBezTo>
                  <a:cubicBezTo>
                    <a:pt x="2547020" y="574651"/>
                    <a:pt x="2624402" y="639944"/>
                    <a:pt x="2631888" y="727898"/>
                  </a:cubicBezTo>
                  <a:cubicBezTo>
                    <a:pt x="2639365" y="815843"/>
                    <a:pt x="2574138" y="893224"/>
                    <a:pt x="2486175" y="900701"/>
                  </a:cubicBezTo>
                  <a:cubicBezTo>
                    <a:pt x="2392239" y="908692"/>
                    <a:pt x="2307086" y="912578"/>
                    <a:pt x="2229190" y="912578"/>
                  </a:cubicBezTo>
                  <a:cubicBezTo>
                    <a:pt x="1739110" y="912588"/>
                    <a:pt x="1533865" y="758893"/>
                    <a:pt x="1198652" y="507918"/>
                  </a:cubicBezTo>
                  <a:cubicBezTo>
                    <a:pt x="1147922" y="469942"/>
                    <a:pt x="1095458" y="430671"/>
                    <a:pt x="1037508" y="388503"/>
                  </a:cubicBezTo>
                  <a:cubicBezTo>
                    <a:pt x="920789" y="303626"/>
                    <a:pt x="843122" y="314427"/>
                    <a:pt x="794877" y="329944"/>
                  </a:cubicBezTo>
                  <a:cubicBezTo>
                    <a:pt x="557105" y="406382"/>
                    <a:pt x="361385" y="852876"/>
                    <a:pt x="311579" y="1003266"/>
                  </a:cubicBezTo>
                  <a:cubicBezTo>
                    <a:pt x="289367" y="1070379"/>
                    <a:pt x="226930" y="1112880"/>
                    <a:pt x="159893" y="1112880"/>
                  </a:cubicBezTo>
                  <a:close/>
                </a:path>
              </a:pathLst>
            </a:custGeom>
            <a:solidFill>
              <a:srgbClr val="3E3E42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pic>
        <p:nvPicPr>
          <p:cNvPr id="4" name="صورة 3" descr="صورة تحتوي على غرفة, قميص&#10;&#10;تم إنشاء الوصف تلقائياً">
            <a:extLst>
              <a:ext uri="{FF2B5EF4-FFF2-40B4-BE49-F238E27FC236}">
                <a16:creationId xmlns:a16="http://schemas.microsoft.com/office/drawing/2014/main" id="{4B561097-D25D-4F95-927D-903A2981D7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248" b="45833" l="6250" r="31162">
                        <a14:foregroundMark x1="6338" y1="32479" x2="6338" y2="32479"/>
                        <a14:foregroundMark x1="18574" y1="45620" x2="18574" y2="45620"/>
                        <a14:foregroundMark x1="18926" y1="13248" x2="18926" y2="13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5" t="10055" r="65789" b="50000"/>
          <a:stretch/>
        </p:blipFill>
        <p:spPr>
          <a:xfrm>
            <a:off x="8632149" y="3409730"/>
            <a:ext cx="2503357" cy="2739453"/>
          </a:xfrm>
          <a:prstGeom prst="rect">
            <a:avLst/>
          </a:prstGeom>
          <a:ln>
            <a:noFill/>
          </a:ln>
        </p:spPr>
      </p:pic>
      <p:sp>
        <p:nvSpPr>
          <p:cNvPr id="20" name="مستطيل 19">
            <a:extLst>
              <a:ext uri="{FF2B5EF4-FFF2-40B4-BE49-F238E27FC236}">
                <a16:creationId xmlns:a16="http://schemas.microsoft.com/office/drawing/2014/main" id="{20329B5D-692F-4E9F-B1BD-6D178D9DA46B}"/>
              </a:ext>
            </a:extLst>
          </p:cNvPr>
          <p:cNvSpPr/>
          <p:nvPr/>
        </p:nvSpPr>
        <p:spPr>
          <a:xfrm>
            <a:off x="7320700" y="4738965"/>
            <a:ext cx="10919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500 </a:t>
            </a:r>
          </a:p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ريال</a:t>
            </a:r>
            <a:endParaRPr lang="ar-SA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5D0DAB06-7A2C-4CF8-BC44-FF7BE4694FA3}"/>
              </a:ext>
            </a:extLst>
          </p:cNvPr>
          <p:cNvGrpSpPr/>
          <p:nvPr/>
        </p:nvGrpSpPr>
        <p:grpSpPr>
          <a:xfrm>
            <a:off x="572125" y="4128805"/>
            <a:ext cx="1518073" cy="1927430"/>
            <a:chOff x="4175131" y="990602"/>
            <a:chExt cx="3841711" cy="4876797"/>
          </a:xfrm>
        </p:grpSpPr>
        <p:sp>
          <p:nvSpPr>
            <p:cNvPr id="30" name="شكل حر: شكل 29">
              <a:extLst>
                <a:ext uri="{FF2B5EF4-FFF2-40B4-BE49-F238E27FC236}">
                  <a16:creationId xmlns:a16="http://schemas.microsoft.com/office/drawing/2014/main" id="{22BB69C5-C967-482B-AB46-2B920A9C081D}"/>
                </a:ext>
              </a:extLst>
            </p:cNvPr>
            <p:cNvSpPr/>
            <p:nvPr/>
          </p:nvSpPr>
          <p:spPr>
            <a:xfrm>
              <a:off x="4175131" y="1236523"/>
              <a:ext cx="2653007" cy="4630866"/>
            </a:xfrm>
            <a:custGeom>
              <a:avLst/>
              <a:gdLst>
                <a:gd name="connsiteX0" fmla="*/ 2572455 w 2653007"/>
                <a:gd name="connsiteY0" fmla="*/ 963313 h 4630866"/>
                <a:gd name="connsiteX1" fmla="*/ 1467764 w 2653007"/>
                <a:gd name="connsiteY1" fmla="*/ 50799 h 4630866"/>
                <a:gd name="connsiteX2" fmla="*/ 1185243 w 2653007"/>
                <a:gd name="connsiteY2" fmla="*/ 50799 h 4630866"/>
                <a:gd name="connsiteX3" fmla="*/ 80543 w 2653007"/>
                <a:gd name="connsiteY3" fmla="*/ 963313 h 4630866"/>
                <a:gd name="connsiteX4" fmla="*/ 0 w 2653007"/>
                <a:gd name="connsiteY4" fmla="*/ 1134316 h 4630866"/>
                <a:gd name="connsiteX5" fmla="*/ 0 w 2653007"/>
                <a:gd name="connsiteY5" fmla="*/ 4409059 h 4630866"/>
                <a:gd name="connsiteX6" fmla="*/ 221809 w 2653007"/>
                <a:gd name="connsiteY6" fmla="*/ 4630867 h 4630866"/>
                <a:gd name="connsiteX7" fmla="*/ 2431199 w 2653007"/>
                <a:gd name="connsiteY7" fmla="*/ 4630867 h 4630866"/>
                <a:gd name="connsiteX8" fmla="*/ 2653008 w 2653007"/>
                <a:gd name="connsiteY8" fmla="*/ 4409059 h 4630866"/>
                <a:gd name="connsiteX9" fmla="*/ 2653008 w 2653007"/>
                <a:gd name="connsiteY9" fmla="*/ 1134316 h 4630866"/>
                <a:gd name="connsiteX10" fmla="*/ 2572455 w 2653007"/>
                <a:gd name="connsiteY10" fmla="*/ 963313 h 4630866"/>
                <a:gd name="connsiteX11" fmla="*/ 1326509 w 2653007"/>
                <a:gd name="connsiteY11" fmla="*/ 1179740 h 4630866"/>
                <a:gd name="connsiteX12" fmla="*/ 951890 w 2653007"/>
                <a:gd name="connsiteY12" fmla="*/ 805122 h 4630866"/>
                <a:gd name="connsiteX13" fmla="*/ 1326509 w 2653007"/>
                <a:gd name="connsiteY13" fmla="*/ 430504 h 4630866"/>
                <a:gd name="connsiteX14" fmla="*/ 1701127 w 2653007"/>
                <a:gd name="connsiteY14" fmla="*/ 805122 h 4630866"/>
                <a:gd name="connsiteX15" fmla="*/ 1326509 w 2653007"/>
                <a:gd name="connsiteY15" fmla="*/ 1179740 h 463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53007" h="4630866">
                  <a:moveTo>
                    <a:pt x="2572455" y="963313"/>
                  </a:moveTo>
                  <a:lnTo>
                    <a:pt x="1467764" y="50799"/>
                  </a:lnTo>
                  <a:cubicBezTo>
                    <a:pt x="1385773" y="-16933"/>
                    <a:pt x="1267244" y="-16933"/>
                    <a:pt x="1185243" y="50799"/>
                  </a:cubicBezTo>
                  <a:lnTo>
                    <a:pt x="80543" y="963313"/>
                  </a:lnTo>
                  <a:cubicBezTo>
                    <a:pt x="29537" y="1005452"/>
                    <a:pt x="0" y="1068165"/>
                    <a:pt x="0" y="1134316"/>
                  </a:cubicBezTo>
                  <a:lnTo>
                    <a:pt x="0" y="4409059"/>
                  </a:lnTo>
                  <a:cubicBezTo>
                    <a:pt x="0" y="4531559"/>
                    <a:pt x="99308" y="4630867"/>
                    <a:pt x="221809" y="4630867"/>
                  </a:cubicBezTo>
                  <a:lnTo>
                    <a:pt x="2431199" y="4630867"/>
                  </a:lnTo>
                  <a:cubicBezTo>
                    <a:pt x="2553700" y="4630867"/>
                    <a:pt x="2653008" y="4531559"/>
                    <a:pt x="2653008" y="4409059"/>
                  </a:cubicBezTo>
                  <a:lnTo>
                    <a:pt x="2653008" y="1134316"/>
                  </a:lnTo>
                  <a:cubicBezTo>
                    <a:pt x="2653008" y="1068155"/>
                    <a:pt x="2623471" y="1005452"/>
                    <a:pt x="2572455" y="963313"/>
                  </a:cubicBezTo>
                  <a:close/>
                  <a:moveTo>
                    <a:pt x="1326509" y="1179740"/>
                  </a:moveTo>
                  <a:cubicBezTo>
                    <a:pt x="1119616" y="1179740"/>
                    <a:pt x="951890" y="1012015"/>
                    <a:pt x="951890" y="805122"/>
                  </a:cubicBezTo>
                  <a:cubicBezTo>
                    <a:pt x="951890" y="598230"/>
                    <a:pt x="1119616" y="430504"/>
                    <a:pt x="1326509" y="430504"/>
                  </a:cubicBezTo>
                  <a:cubicBezTo>
                    <a:pt x="1533401" y="430504"/>
                    <a:pt x="1701127" y="598230"/>
                    <a:pt x="1701127" y="805122"/>
                  </a:cubicBezTo>
                  <a:cubicBezTo>
                    <a:pt x="1701127" y="1012015"/>
                    <a:pt x="1533401" y="1179740"/>
                    <a:pt x="1326509" y="1179740"/>
                  </a:cubicBezTo>
                  <a:close/>
                </a:path>
              </a:pathLst>
            </a:custGeom>
            <a:solidFill>
              <a:srgbClr val="F5300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1" name="رسم 5">
              <a:extLst>
                <a:ext uri="{FF2B5EF4-FFF2-40B4-BE49-F238E27FC236}">
                  <a16:creationId xmlns:a16="http://schemas.microsoft.com/office/drawing/2014/main" id="{C0A70B2A-9D03-4A56-A3FA-6ACC7F3E4738}"/>
                </a:ext>
              </a:extLst>
            </p:cNvPr>
            <p:cNvGrpSpPr/>
            <p:nvPr/>
          </p:nvGrpSpPr>
          <p:grpSpPr>
            <a:xfrm>
              <a:off x="4175131" y="1236525"/>
              <a:ext cx="2653007" cy="4630874"/>
              <a:chOff x="4175131" y="1236525"/>
              <a:chExt cx="2653007" cy="4630874"/>
            </a:xfrm>
            <a:solidFill>
              <a:srgbClr val="BF2717"/>
            </a:solidFill>
          </p:grpSpPr>
          <p:sp>
            <p:nvSpPr>
              <p:cNvPr id="34" name="شكل حر: شكل 33">
                <a:extLst>
                  <a:ext uri="{FF2B5EF4-FFF2-40B4-BE49-F238E27FC236}">
                    <a16:creationId xmlns:a16="http://schemas.microsoft.com/office/drawing/2014/main" id="{4C72D952-079D-435F-981F-A49C6DDCD2AC}"/>
                  </a:ext>
                </a:extLst>
              </p:cNvPr>
              <p:cNvSpPr/>
              <p:nvPr/>
            </p:nvSpPr>
            <p:spPr>
              <a:xfrm>
                <a:off x="4175131" y="5315273"/>
                <a:ext cx="2653007" cy="552116"/>
              </a:xfrm>
              <a:custGeom>
                <a:avLst/>
                <a:gdLst>
                  <a:gd name="connsiteX0" fmla="*/ 2431199 w 2653007"/>
                  <a:gd name="connsiteY0" fmla="*/ 221809 h 552116"/>
                  <a:gd name="connsiteX1" fmla="*/ 221809 w 2653007"/>
                  <a:gd name="connsiteY1" fmla="*/ 221809 h 552116"/>
                  <a:gd name="connsiteX2" fmla="*/ 0 w 2653007"/>
                  <a:gd name="connsiteY2" fmla="*/ 0 h 552116"/>
                  <a:gd name="connsiteX3" fmla="*/ 0 w 2653007"/>
                  <a:gd name="connsiteY3" fmla="*/ 330308 h 552116"/>
                  <a:gd name="connsiteX4" fmla="*/ 221809 w 2653007"/>
                  <a:gd name="connsiteY4" fmla="*/ 552117 h 552116"/>
                  <a:gd name="connsiteX5" fmla="*/ 2431199 w 2653007"/>
                  <a:gd name="connsiteY5" fmla="*/ 552117 h 552116"/>
                  <a:gd name="connsiteX6" fmla="*/ 2653008 w 2653007"/>
                  <a:gd name="connsiteY6" fmla="*/ 330308 h 552116"/>
                  <a:gd name="connsiteX7" fmla="*/ 2653008 w 2653007"/>
                  <a:gd name="connsiteY7" fmla="*/ 0 h 552116"/>
                  <a:gd name="connsiteX8" fmla="*/ 2431199 w 2653007"/>
                  <a:gd name="connsiteY8" fmla="*/ 221809 h 55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3007" h="552116">
                    <a:moveTo>
                      <a:pt x="2431199" y="221809"/>
                    </a:moveTo>
                    <a:lnTo>
                      <a:pt x="221809" y="221809"/>
                    </a:lnTo>
                    <a:cubicBezTo>
                      <a:pt x="99308" y="221809"/>
                      <a:pt x="0" y="122501"/>
                      <a:pt x="0" y="0"/>
                    </a:cubicBezTo>
                    <a:lnTo>
                      <a:pt x="0" y="330308"/>
                    </a:lnTo>
                    <a:cubicBezTo>
                      <a:pt x="0" y="452809"/>
                      <a:pt x="99308" y="552117"/>
                      <a:pt x="221809" y="552117"/>
                    </a:cubicBezTo>
                    <a:lnTo>
                      <a:pt x="2431199" y="552117"/>
                    </a:lnTo>
                    <a:cubicBezTo>
                      <a:pt x="2553700" y="552117"/>
                      <a:pt x="2653008" y="452809"/>
                      <a:pt x="2653008" y="330308"/>
                    </a:cubicBezTo>
                    <a:lnTo>
                      <a:pt x="2653008" y="0"/>
                    </a:lnTo>
                    <a:cubicBezTo>
                      <a:pt x="2653008" y="122501"/>
                      <a:pt x="2553691" y="221809"/>
                      <a:pt x="2431199" y="221809"/>
                    </a:cubicBezTo>
                    <a:close/>
                  </a:path>
                </a:pathLst>
              </a:custGeom>
              <a:solidFill>
                <a:srgbClr val="BF271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" name="شكل حر: شكل 34">
                <a:extLst>
                  <a:ext uri="{FF2B5EF4-FFF2-40B4-BE49-F238E27FC236}">
                    <a16:creationId xmlns:a16="http://schemas.microsoft.com/office/drawing/2014/main" id="{E05F6205-C7A6-47D4-A695-0A9DA73F1082}"/>
                  </a:ext>
                </a:extLst>
              </p:cNvPr>
              <p:cNvSpPr/>
              <p:nvPr/>
            </p:nvSpPr>
            <p:spPr>
              <a:xfrm>
                <a:off x="5501640" y="1236525"/>
                <a:ext cx="1326498" cy="4630874"/>
              </a:xfrm>
              <a:custGeom>
                <a:avLst/>
                <a:gdLst>
                  <a:gd name="connsiteX0" fmla="*/ 1245946 w 1326498"/>
                  <a:gd name="connsiteY0" fmla="*/ 963311 h 4630874"/>
                  <a:gd name="connsiteX1" fmla="*/ 141256 w 1326498"/>
                  <a:gd name="connsiteY1" fmla="*/ 50797 h 4630874"/>
                  <a:gd name="connsiteX2" fmla="*/ 0 w 1326498"/>
                  <a:gd name="connsiteY2" fmla="*/ 0 h 4630874"/>
                  <a:gd name="connsiteX3" fmla="*/ 0 w 1326498"/>
                  <a:gd name="connsiteY3" fmla="*/ 430511 h 4630874"/>
                  <a:gd name="connsiteX4" fmla="*/ 374618 w 1326498"/>
                  <a:gd name="connsiteY4" fmla="*/ 805129 h 4630874"/>
                  <a:gd name="connsiteX5" fmla="*/ 0 w 1326498"/>
                  <a:gd name="connsiteY5" fmla="*/ 1179748 h 4630874"/>
                  <a:gd name="connsiteX6" fmla="*/ 0 w 1326498"/>
                  <a:gd name="connsiteY6" fmla="*/ 4630874 h 4630874"/>
                  <a:gd name="connsiteX7" fmla="*/ 1104690 w 1326498"/>
                  <a:gd name="connsiteY7" fmla="*/ 4630874 h 4630874"/>
                  <a:gd name="connsiteX8" fmla="*/ 1326499 w 1326498"/>
                  <a:gd name="connsiteY8" fmla="*/ 4409066 h 4630874"/>
                  <a:gd name="connsiteX9" fmla="*/ 1326499 w 1326498"/>
                  <a:gd name="connsiteY9" fmla="*/ 1134313 h 4630874"/>
                  <a:gd name="connsiteX10" fmla="*/ 1245946 w 1326498"/>
                  <a:gd name="connsiteY10" fmla="*/ 963311 h 463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26498" h="4630874">
                    <a:moveTo>
                      <a:pt x="1245946" y="963311"/>
                    </a:moveTo>
                    <a:lnTo>
                      <a:pt x="141256" y="50797"/>
                    </a:lnTo>
                    <a:cubicBezTo>
                      <a:pt x="100251" y="16935"/>
                      <a:pt x="50130" y="0"/>
                      <a:pt x="0" y="0"/>
                    </a:cubicBezTo>
                    <a:lnTo>
                      <a:pt x="0" y="430511"/>
                    </a:lnTo>
                    <a:cubicBezTo>
                      <a:pt x="206892" y="430511"/>
                      <a:pt x="374618" y="598237"/>
                      <a:pt x="374618" y="805129"/>
                    </a:cubicBezTo>
                    <a:cubicBezTo>
                      <a:pt x="374618" y="1012022"/>
                      <a:pt x="206892" y="1179748"/>
                      <a:pt x="0" y="1179748"/>
                    </a:cubicBezTo>
                    <a:lnTo>
                      <a:pt x="0" y="4630874"/>
                    </a:lnTo>
                    <a:lnTo>
                      <a:pt x="1104690" y="4630874"/>
                    </a:lnTo>
                    <a:cubicBezTo>
                      <a:pt x="1227191" y="4630874"/>
                      <a:pt x="1326499" y="4531567"/>
                      <a:pt x="1326499" y="4409066"/>
                    </a:cubicBezTo>
                    <a:lnTo>
                      <a:pt x="1326499" y="1134313"/>
                    </a:lnTo>
                    <a:cubicBezTo>
                      <a:pt x="1326499" y="1068153"/>
                      <a:pt x="1296962" y="1005450"/>
                      <a:pt x="1245946" y="963311"/>
                    </a:cubicBezTo>
                    <a:close/>
                  </a:path>
                </a:pathLst>
              </a:custGeom>
              <a:solidFill>
                <a:srgbClr val="BF271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32" name="شكل حر: شكل 31">
              <a:extLst>
                <a:ext uri="{FF2B5EF4-FFF2-40B4-BE49-F238E27FC236}">
                  <a16:creationId xmlns:a16="http://schemas.microsoft.com/office/drawing/2014/main" id="{14D359A1-2C37-4755-9FFF-A30A8F206307}"/>
                </a:ext>
              </a:extLst>
            </p:cNvPr>
            <p:cNvSpPr/>
            <p:nvPr/>
          </p:nvSpPr>
          <p:spPr>
            <a:xfrm>
              <a:off x="4967192" y="1507216"/>
              <a:ext cx="1068876" cy="1068876"/>
            </a:xfrm>
            <a:custGeom>
              <a:avLst/>
              <a:gdLst>
                <a:gd name="connsiteX0" fmla="*/ 534438 w 1068876"/>
                <a:gd name="connsiteY0" fmla="*/ 1068876 h 1068876"/>
                <a:gd name="connsiteX1" fmla="*/ 0 w 1068876"/>
                <a:gd name="connsiteY1" fmla="*/ 534438 h 1068876"/>
                <a:gd name="connsiteX2" fmla="*/ 534438 w 1068876"/>
                <a:gd name="connsiteY2" fmla="*/ 0 h 1068876"/>
                <a:gd name="connsiteX3" fmla="*/ 1068876 w 1068876"/>
                <a:gd name="connsiteY3" fmla="*/ 534438 h 1068876"/>
                <a:gd name="connsiteX4" fmla="*/ 534438 w 1068876"/>
                <a:gd name="connsiteY4" fmla="*/ 1068876 h 1068876"/>
                <a:gd name="connsiteX5" fmla="*/ 534438 w 1068876"/>
                <a:gd name="connsiteY5" fmla="*/ 319640 h 1068876"/>
                <a:gd name="connsiteX6" fmla="*/ 319649 w 1068876"/>
                <a:gd name="connsiteY6" fmla="*/ 534429 h 1068876"/>
                <a:gd name="connsiteX7" fmla="*/ 534438 w 1068876"/>
                <a:gd name="connsiteY7" fmla="*/ 749217 h 1068876"/>
                <a:gd name="connsiteX8" fmla="*/ 749227 w 1068876"/>
                <a:gd name="connsiteY8" fmla="*/ 534429 h 1068876"/>
                <a:gd name="connsiteX9" fmla="*/ 534438 w 1068876"/>
                <a:gd name="connsiteY9" fmla="*/ 319640 h 106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8876" h="1068876">
                  <a:moveTo>
                    <a:pt x="534438" y="1068876"/>
                  </a:moveTo>
                  <a:cubicBezTo>
                    <a:pt x="239744" y="1068876"/>
                    <a:pt x="0" y="829123"/>
                    <a:pt x="0" y="534438"/>
                  </a:cubicBezTo>
                  <a:cubicBezTo>
                    <a:pt x="0" y="239754"/>
                    <a:pt x="239754" y="0"/>
                    <a:pt x="534438" y="0"/>
                  </a:cubicBezTo>
                  <a:cubicBezTo>
                    <a:pt x="829123" y="0"/>
                    <a:pt x="1068876" y="239754"/>
                    <a:pt x="1068876" y="534438"/>
                  </a:cubicBezTo>
                  <a:cubicBezTo>
                    <a:pt x="1068876" y="829123"/>
                    <a:pt x="829132" y="1068876"/>
                    <a:pt x="534438" y="1068876"/>
                  </a:cubicBezTo>
                  <a:close/>
                  <a:moveTo>
                    <a:pt x="534438" y="319640"/>
                  </a:moveTo>
                  <a:cubicBezTo>
                    <a:pt x="416004" y="319640"/>
                    <a:pt x="319649" y="415995"/>
                    <a:pt x="319649" y="534429"/>
                  </a:cubicBezTo>
                  <a:cubicBezTo>
                    <a:pt x="319649" y="652863"/>
                    <a:pt x="416004" y="749217"/>
                    <a:pt x="534438" y="749217"/>
                  </a:cubicBezTo>
                  <a:cubicBezTo>
                    <a:pt x="652872" y="749217"/>
                    <a:pt x="749227" y="652863"/>
                    <a:pt x="749227" y="534429"/>
                  </a:cubicBezTo>
                  <a:cubicBezTo>
                    <a:pt x="749227" y="415995"/>
                    <a:pt x="652882" y="319640"/>
                    <a:pt x="534438" y="319640"/>
                  </a:cubicBezTo>
                  <a:close/>
                </a:path>
              </a:pathLst>
            </a:custGeom>
            <a:solidFill>
              <a:srgbClr val="9D221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33" name="شكل حر: شكل 32">
              <a:extLst>
                <a:ext uri="{FF2B5EF4-FFF2-40B4-BE49-F238E27FC236}">
                  <a16:creationId xmlns:a16="http://schemas.microsoft.com/office/drawing/2014/main" id="{14423FDA-C4FE-4690-A02F-308E73346EAA}"/>
                </a:ext>
              </a:extLst>
            </p:cNvPr>
            <p:cNvSpPr/>
            <p:nvPr/>
          </p:nvSpPr>
          <p:spPr>
            <a:xfrm>
              <a:off x="5384371" y="990602"/>
              <a:ext cx="2632471" cy="1112879"/>
            </a:xfrm>
            <a:custGeom>
              <a:avLst/>
              <a:gdLst>
                <a:gd name="connsiteX0" fmla="*/ 159893 w 2632471"/>
                <a:gd name="connsiteY0" fmla="*/ 1112880 h 1112879"/>
                <a:gd name="connsiteX1" fmla="*/ 109611 w 2632471"/>
                <a:gd name="connsiteY1" fmla="*/ 1104726 h 1112879"/>
                <a:gd name="connsiteX2" fmla="*/ 8151 w 2632471"/>
                <a:gd name="connsiteY2" fmla="*/ 902749 h 1112879"/>
                <a:gd name="connsiteX3" fmla="*/ 697046 w 2632471"/>
                <a:gd name="connsiteY3" fmla="*/ 25639 h 1112879"/>
                <a:gd name="connsiteX4" fmla="*/ 1225522 w 2632471"/>
                <a:gd name="connsiteY4" fmla="*/ 129995 h 1112879"/>
                <a:gd name="connsiteX5" fmla="*/ 1390238 w 2632471"/>
                <a:gd name="connsiteY5" fmla="*/ 252039 h 1112879"/>
                <a:gd name="connsiteX6" fmla="*/ 2459086 w 2632471"/>
                <a:gd name="connsiteY6" fmla="*/ 582204 h 1112879"/>
                <a:gd name="connsiteX7" fmla="*/ 2631888 w 2632471"/>
                <a:gd name="connsiteY7" fmla="*/ 727898 h 1112879"/>
                <a:gd name="connsiteX8" fmla="*/ 2486175 w 2632471"/>
                <a:gd name="connsiteY8" fmla="*/ 900701 h 1112879"/>
                <a:gd name="connsiteX9" fmla="*/ 2229190 w 2632471"/>
                <a:gd name="connsiteY9" fmla="*/ 912578 h 1112879"/>
                <a:gd name="connsiteX10" fmla="*/ 1198652 w 2632471"/>
                <a:gd name="connsiteY10" fmla="*/ 507918 h 1112879"/>
                <a:gd name="connsiteX11" fmla="*/ 1037508 w 2632471"/>
                <a:gd name="connsiteY11" fmla="*/ 388503 h 1112879"/>
                <a:gd name="connsiteX12" fmla="*/ 794877 w 2632471"/>
                <a:gd name="connsiteY12" fmla="*/ 329944 h 1112879"/>
                <a:gd name="connsiteX13" fmla="*/ 311579 w 2632471"/>
                <a:gd name="connsiteY13" fmla="*/ 1003266 h 1112879"/>
                <a:gd name="connsiteX14" fmla="*/ 159893 w 2632471"/>
                <a:gd name="connsiteY14" fmla="*/ 1112880 h 111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32471" h="1112879">
                  <a:moveTo>
                    <a:pt x="159893" y="1112880"/>
                  </a:moveTo>
                  <a:cubicBezTo>
                    <a:pt x="143244" y="1112880"/>
                    <a:pt x="126299" y="1110260"/>
                    <a:pt x="109611" y="1104726"/>
                  </a:cubicBezTo>
                  <a:cubicBezTo>
                    <a:pt x="25819" y="1076970"/>
                    <a:pt x="-19605" y="986540"/>
                    <a:pt x="8151" y="902749"/>
                  </a:cubicBezTo>
                  <a:cubicBezTo>
                    <a:pt x="33030" y="827644"/>
                    <a:pt x="263725" y="164942"/>
                    <a:pt x="697046" y="25639"/>
                  </a:cubicBezTo>
                  <a:cubicBezTo>
                    <a:pt x="818843" y="-13528"/>
                    <a:pt x="1009381" y="-27187"/>
                    <a:pt x="1225522" y="129995"/>
                  </a:cubicBezTo>
                  <a:cubicBezTo>
                    <a:pt x="1285272" y="173457"/>
                    <a:pt x="1338641" y="213405"/>
                    <a:pt x="1390238" y="252039"/>
                  </a:cubicBezTo>
                  <a:cubicBezTo>
                    <a:pt x="1757788" y="527206"/>
                    <a:pt x="1895320" y="630162"/>
                    <a:pt x="2459086" y="582204"/>
                  </a:cubicBezTo>
                  <a:cubicBezTo>
                    <a:pt x="2547020" y="574651"/>
                    <a:pt x="2624402" y="639944"/>
                    <a:pt x="2631888" y="727898"/>
                  </a:cubicBezTo>
                  <a:cubicBezTo>
                    <a:pt x="2639365" y="815843"/>
                    <a:pt x="2574138" y="893224"/>
                    <a:pt x="2486175" y="900701"/>
                  </a:cubicBezTo>
                  <a:cubicBezTo>
                    <a:pt x="2392239" y="908692"/>
                    <a:pt x="2307086" y="912578"/>
                    <a:pt x="2229190" y="912578"/>
                  </a:cubicBezTo>
                  <a:cubicBezTo>
                    <a:pt x="1739110" y="912588"/>
                    <a:pt x="1533865" y="758893"/>
                    <a:pt x="1198652" y="507918"/>
                  </a:cubicBezTo>
                  <a:cubicBezTo>
                    <a:pt x="1147922" y="469942"/>
                    <a:pt x="1095458" y="430671"/>
                    <a:pt x="1037508" y="388503"/>
                  </a:cubicBezTo>
                  <a:cubicBezTo>
                    <a:pt x="920789" y="303626"/>
                    <a:pt x="843122" y="314427"/>
                    <a:pt x="794877" y="329944"/>
                  </a:cubicBezTo>
                  <a:cubicBezTo>
                    <a:pt x="557105" y="406382"/>
                    <a:pt x="361385" y="852876"/>
                    <a:pt x="311579" y="1003266"/>
                  </a:cubicBezTo>
                  <a:cubicBezTo>
                    <a:pt x="289367" y="1070379"/>
                    <a:pt x="226930" y="1112880"/>
                    <a:pt x="159893" y="1112880"/>
                  </a:cubicBezTo>
                  <a:close/>
                </a:path>
              </a:pathLst>
            </a:custGeom>
            <a:solidFill>
              <a:srgbClr val="3E3E42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36" name="مستطيل 35">
            <a:extLst>
              <a:ext uri="{FF2B5EF4-FFF2-40B4-BE49-F238E27FC236}">
                <a16:creationId xmlns:a16="http://schemas.microsoft.com/office/drawing/2014/main" id="{F6A57D84-BE79-4155-86CA-68AD6518F161}"/>
              </a:ext>
            </a:extLst>
          </p:cNvPr>
          <p:cNvSpPr/>
          <p:nvPr/>
        </p:nvSpPr>
        <p:spPr>
          <a:xfrm>
            <a:off x="421960" y="4738965"/>
            <a:ext cx="122341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1000</a:t>
            </a:r>
          </a:p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ريال</a:t>
            </a:r>
            <a:endParaRPr lang="ar-SA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8" name="صورة 27" descr="صورة تحتوي على غرفة, قميص&#10;&#10;تم إنشاء الوصف تلقائياً">
            <a:extLst>
              <a:ext uri="{FF2B5EF4-FFF2-40B4-BE49-F238E27FC236}">
                <a16:creationId xmlns:a16="http://schemas.microsoft.com/office/drawing/2014/main" id="{06F18FB2-BADD-4EE8-BE46-0FE897235D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248" b="45833" l="6250" r="31162">
                        <a14:foregroundMark x1="6338" y1="32479" x2="6338" y2="32479"/>
                        <a14:foregroundMark x1="18574" y1="45620" x2="18574" y2="45620"/>
                        <a14:foregroundMark x1="18926" y1="13248" x2="18926" y2="13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35" t="10055" r="65789" b="50000"/>
          <a:stretch/>
        </p:blipFill>
        <p:spPr>
          <a:xfrm>
            <a:off x="1758308" y="3429000"/>
            <a:ext cx="2503357" cy="2739453"/>
          </a:xfrm>
          <a:prstGeom prst="rect">
            <a:avLst/>
          </a:prstGeom>
          <a:ln>
            <a:noFill/>
          </a:ln>
        </p:spPr>
      </p:pic>
      <p:sp>
        <p:nvSpPr>
          <p:cNvPr id="22" name="مستطيل 21">
            <a:extLst>
              <a:ext uri="{FF2B5EF4-FFF2-40B4-BE49-F238E27FC236}">
                <a16:creationId xmlns:a16="http://schemas.microsoft.com/office/drawing/2014/main" id="{7328940E-61C7-43DB-BF93-CB6A2A899D96}"/>
              </a:ext>
            </a:extLst>
          </p:cNvPr>
          <p:cNvSpPr/>
          <p:nvPr/>
        </p:nvSpPr>
        <p:spPr>
          <a:xfrm>
            <a:off x="10258141" y="3201556"/>
            <a:ext cx="1842171" cy="584775"/>
          </a:xfrm>
          <a:prstGeom prst="rect">
            <a:avLst/>
          </a:prstGeom>
          <a:solidFill>
            <a:srgbClr val="F2BD94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الثمن المعتاد</a:t>
            </a:r>
          </a:p>
        </p:txBody>
      </p:sp>
      <p:sp>
        <p:nvSpPr>
          <p:cNvPr id="37" name="مستطيل 36">
            <a:extLst>
              <a:ext uri="{FF2B5EF4-FFF2-40B4-BE49-F238E27FC236}">
                <a16:creationId xmlns:a16="http://schemas.microsoft.com/office/drawing/2014/main" id="{A8ABE52B-051D-4102-A32A-D8067E47829C}"/>
              </a:ext>
            </a:extLst>
          </p:cNvPr>
          <p:cNvSpPr/>
          <p:nvPr/>
        </p:nvSpPr>
        <p:spPr>
          <a:xfrm>
            <a:off x="3854345" y="3202329"/>
            <a:ext cx="1770036" cy="584775"/>
          </a:xfrm>
          <a:prstGeom prst="rect">
            <a:avLst/>
          </a:prstGeom>
          <a:solidFill>
            <a:srgbClr val="F2BD94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سعر الشراء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0762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8570563" y="354110"/>
            <a:ext cx="3272238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الحُكم 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DA3E76D1-E5EC-427D-B6FB-4667ED4811EF}"/>
              </a:ext>
            </a:extLst>
          </p:cNvPr>
          <p:cNvSpPr/>
          <p:nvPr/>
        </p:nvSpPr>
        <p:spPr>
          <a:xfrm>
            <a:off x="4105891" y="719807"/>
            <a:ext cx="4274270" cy="779442"/>
          </a:xfrm>
          <a:prstGeom prst="rect">
            <a:avLst/>
          </a:prstGeom>
          <a:solidFill>
            <a:srgbClr val="6ABA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 يجوز للمسلم قصد غبن أخيه</a:t>
            </a:r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5261512" y="23387"/>
            <a:ext cx="2269368" cy="696420"/>
          </a:xfrm>
          <a:prstGeom prst="rect">
            <a:avLst/>
          </a:prstGeom>
        </p:spPr>
      </p:pic>
      <p:grpSp>
        <p:nvGrpSpPr>
          <p:cNvPr id="204" name="مجموعة 203">
            <a:extLst>
              <a:ext uri="{FF2B5EF4-FFF2-40B4-BE49-F238E27FC236}">
                <a16:creationId xmlns:a16="http://schemas.microsoft.com/office/drawing/2014/main" id="{AFAE59D7-C7FA-4473-9D7C-89736E911CC6}"/>
              </a:ext>
            </a:extLst>
          </p:cNvPr>
          <p:cNvGrpSpPr/>
          <p:nvPr/>
        </p:nvGrpSpPr>
        <p:grpSpPr>
          <a:xfrm>
            <a:off x="3916467" y="1751822"/>
            <a:ext cx="5901510" cy="4667025"/>
            <a:chOff x="11508905" y="2532289"/>
            <a:chExt cx="2670762" cy="2209003"/>
          </a:xfrm>
        </p:grpSpPr>
        <p:grpSp>
          <p:nvGrpSpPr>
            <p:cNvPr id="71" name="رسم 22">
              <a:extLst>
                <a:ext uri="{FF2B5EF4-FFF2-40B4-BE49-F238E27FC236}">
                  <a16:creationId xmlns:a16="http://schemas.microsoft.com/office/drawing/2014/main" id="{8D28CE5C-EB2C-4F31-8E93-6C627126D2FF}"/>
                </a:ext>
              </a:extLst>
            </p:cNvPr>
            <p:cNvGrpSpPr/>
            <p:nvPr/>
          </p:nvGrpSpPr>
          <p:grpSpPr>
            <a:xfrm>
              <a:off x="11508905" y="2675320"/>
              <a:ext cx="2670762" cy="2065972"/>
              <a:chOff x="11508905" y="2675320"/>
              <a:chExt cx="2670762" cy="2065972"/>
            </a:xfrm>
          </p:grpSpPr>
          <p:sp>
            <p:nvSpPr>
              <p:cNvPr id="72" name="شكل حر: شكل 71">
                <a:extLst>
                  <a:ext uri="{FF2B5EF4-FFF2-40B4-BE49-F238E27FC236}">
                    <a16:creationId xmlns:a16="http://schemas.microsoft.com/office/drawing/2014/main" id="{9661C862-BE72-45A3-8BE3-6AE9FE394861}"/>
                  </a:ext>
                </a:extLst>
              </p:cNvPr>
              <p:cNvSpPr/>
              <p:nvPr/>
            </p:nvSpPr>
            <p:spPr>
              <a:xfrm>
                <a:off x="11508905" y="2675320"/>
                <a:ext cx="2670762" cy="2065972"/>
              </a:xfrm>
              <a:custGeom>
                <a:avLst/>
                <a:gdLst>
                  <a:gd name="connsiteX0" fmla="*/ 2670677 w 2670762"/>
                  <a:gd name="connsiteY0" fmla="*/ 85725 h 2065972"/>
                  <a:gd name="connsiteX1" fmla="*/ 2584952 w 2670762"/>
                  <a:gd name="connsiteY1" fmla="*/ 0 h 2065972"/>
                  <a:gd name="connsiteX2" fmla="*/ 85725 w 2670762"/>
                  <a:gd name="connsiteY2" fmla="*/ 0 h 2065972"/>
                  <a:gd name="connsiteX3" fmla="*/ 0 w 2670762"/>
                  <a:gd name="connsiteY3" fmla="*/ 85725 h 2065972"/>
                  <a:gd name="connsiteX4" fmla="*/ 0 w 2670762"/>
                  <a:gd name="connsiteY4" fmla="*/ 1980248 h 2065972"/>
                  <a:gd name="connsiteX5" fmla="*/ 85725 w 2670762"/>
                  <a:gd name="connsiteY5" fmla="*/ 2065973 h 2065972"/>
                  <a:gd name="connsiteX6" fmla="*/ 2193874 w 2670762"/>
                  <a:gd name="connsiteY6" fmla="*/ 2065973 h 2065972"/>
                  <a:gd name="connsiteX7" fmla="*/ 2670762 w 2670762"/>
                  <a:gd name="connsiteY7" fmla="*/ 1589084 h 2065972"/>
                  <a:gd name="connsiteX8" fmla="*/ 2670762 w 2670762"/>
                  <a:gd name="connsiteY8" fmla="*/ 85725 h 2065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70762" h="2065972">
                    <a:moveTo>
                      <a:pt x="2670677" y="85725"/>
                    </a:moveTo>
                    <a:cubicBezTo>
                      <a:pt x="2670677" y="38405"/>
                      <a:pt x="2632272" y="0"/>
                      <a:pt x="2584952" y="0"/>
                    </a:cubicBezTo>
                    <a:lnTo>
                      <a:pt x="85725" y="0"/>
                    </a:lnTo>
                    <a:cubicBezTo>
                      <a:pt x="38405" y="0"/>
                      <a:pt x="0" y="38405"/>
                      <a:pt x="0" y="85725"/>
                    </a:cubicBezTo>
                    <a:lnTo>
                      <a:pt x="0" y="1980248"/>
                    </a:lnTo>
                    <a:cubicBezTo>
                      <a:pt x="0" y="2027568"/>
                      <a:pt x="38405" y="2065973"/>
                      <a:pt x="85725" y="2065973"/>
                    </a:cubicBezTo>
                    <a:lnTo>
                      <a:pt x="2193874" y="2065973"/>
                    </a:lnTo>
                    <a:lnTo>
                      <a:pt x="2670762" y="1589084"/>
                    </a:lnTo>
                    <a:lnTo>
                      <a:pt x="2670762" y="85725"/>
                    </a:lnTo>
                    <a:close/>
                  </a:path>
                </a:pathLst>
              </a:custGeom>
              <a:solidFill>
                <a:srgbClr val="C2C9D3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 dirty="0"/>
              </a:p>
            </p:txBody>
          </p:sp>
          <p:sp>
            <p:nvSpPr>
              <p:cNvPr id="73" name="شكل حر: شكل 72">
                <a:extLst>
                  <a:ext uri="{FF2B5EF4-FFF2-40B4-BE49-F238E27FC236}">
                    <a16:creationId xmlns:a16="http://schemas.microsoft.com/office/drawing/2014/main" id="{4CA6D472-C04A-4D37-B9C9-586D2263D2D1}"/>
                  </a:ext>
                </a:extLst>
              </p:cNvPr>
              <p:cNvSpPr/>
              <p:nvPr/>
            </p:nvSpPr>
            <p:spPr>
              <a:xfrm>
                <a:off x="11594630" y="2740858"/>
                <a:ext cx="2499226" cy="1894522"/>
              </a:xfrm>
              <a:custGeom>
                <a:avLst/>
                <a:gdLst>
                  <a:gd name="connsiteX0" fmla="*/ 0 w 2499226"/>
                  <a:gd name="connsiteY0" fmla="*/ 1894523 h 1894522"/>
                  <a:gd name="connsiteX1" fmla="*/ 0 w 2499226"/>
                  <a:gd name="connsiteY1" fmla="*/ 0 h 1894522"/>
                  <a:gd name="connsiteX2" fmla="*/ 2499227 w 2499226"/>
                  <a:gd name="connsiteY2" fmla="*/ 0 h 1894522"/>
                  <a:gd name="connsiteX3" fmla="*/ 2499227 w 2499226"/>
                  <a:gd name="connsiteY3" fmla="*/ 1537735 h 1894522"/>
                  <a:gd name="connsiteX4" fmla="*/ 2135839 w 2499226"/>
                  <a:gd name="connsiteY4" fmla="*/ 1894523 h 1894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226" h="1894522">
                    <a:moveTo>
                      <a:pt x="0" y="1894523"/>
                    </a:moveTo>
                    <a:lnTo>
                      <a:pt x="0" y="0"/>
                    </a:lnTo>
                    <a:lnTo>
                      <a:pt x="2499227" y="0"/>
                    </a:lnTo>
                    <a:lnTo>
                      <a:pt x="2499227" y="1537735"/>
                    </a:lnTo>
                    <a:lnTo>
                      <a:pt x="2135839" y="1894523"/>
                    </a:lnTo>
                    <a:close/>
                  </a:path>
                </a:pathLst>
              </a:custGeom>
              <a:noFill/>
              <a:ln w="17145" cap="rnd">
                <a:solidFill>
                  <a:srgbClr val="FFFFFF"/>
                </a:solidFill>
                <a:custDash>
                  <a:ds d="450000" sp="450000"/>
                </a:custDash>
                <a:round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74" name="شكل حر: شكل 73">
                <a:extLst>
                  <a:ext uri="{FF2B5EF4-FFF2-40B4-BE49-F238E27FC236}">
                    <a16:creationId xmlns:a16="http://schemas.microsoft.com/office/drawing/2014/main" id="{463BE59F-9D3D-4118-BD98-069B853922B1}"/>
                  </a:ext>
                </a:extLst>
              </p:cNvPr>
              <p:cNvSpPr/>
              <p:nvPr/>
            </p:nvSpPr>
            <p:spPr>
              <a:xfrm>
                <a:off x="13702693" y="4244303"/>
                <a:ext cx="476887" cy="476888"/>
              </a:xfrm>
              <a:custGeom>
                <a:avLst/>
                <a:gdLst>
                  <a:gd name="connsiteX0" fmla="*/ 0 w 476887"/>
                  <a:gd name="connsiteY0" fmla="*/ 85725 h 476888"/>
                  <a:gd name="connsiteX1" fmla="*/ 0 w 476887"/>
                  <a:gd name="connsiteY1" fmla="*/ 476888 h 476888"/>
                  <a:gd name="connsiteX2" fmla="*/ 476888 w 476887"/>
                  <a:gd name="connsiteY2" fmla="*/ 0 h 476888"/>
                  <a:gd name="connsiteX3" fmla="*/ 85725 w 476887"/>
                  <a:gd name="connsiteY3" fmla="*/ 0 h 476888"/>
                  <a:gd name="connsiteX4" fmla="*/ 0 w 476887"/>
                  <a:gd name="connsiteY4" fmla="*/ 85725 h 476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887" h="476888">
                    <a:moveTo>
                      <a:pt x="0" y="85725"/>
                    </a:moveTo>
                    <a:lnTo>
                      <a:pt x="0" y="476888"/>
                    </a:lnTo>
                    <a:lnTo>
                      <a:pt x="476888" y="0"/>
                    </a:lnTo>
                    <a:lnTo>
                      <a:pt x="85725" y="0"/>
                    </a:lnTo>
                    <a:cubicBezTo>
                      <a:pt x="38405" y="0"/>
                      <a:pt x="0" y="38319"/>
                      <a:pt x="0" y="85725"/>
                    </a:cubicBezTo>
                    <a:close/>
                  </a:path>
                </a:pathLst>
              </a:custGeom>
              <a:solidFill>
                <a:srgbClr val="A6B0BF"/>
              </a:solidFill>
              <a:ln w="8572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75" name="شكل حر: شكل 74">
              <a:extLst>
                <a:ext uri="{FF2B5EF4-FFF2-40B4-BE49-F238E27FC236}">
                  <a16:creationId xmlns:a16="http://schemas.microsoft.com/office/drawing/2014/main" id="{DC6F6233-550B-4E5B-ABCB-7882B69BE1BA}"/>
                </a:ext>
              </a:extLst>
            </p:cNvPr>
            <p:cNvSpPr/>
            <p:nvPr/>
          </p:nvSpPr>
          <p:spPr>
            <a:xfrm>
              <a:off x="12287030" y="2532289"/>
              <a:ext cx="1114424" cy="272862"/>
            </a:xfrm>
            <a:custGeom>
              <a:avLst/>
              <a:gdLst>
                <a:gd name="connsiteX0" fmla="*/ 0 w 1114424"/>
                <a:gd name="connsiteY0" fmla="*/ 0 h 272862"/>
                <a:gd name="connsiteX1" fmla="*/ 1114425 w 1114424"/>
                <a:gd name="connsiteY1" fmla="*/ 0 h 272862"/>
                <a:gd name="connsiteX2" fmla="*/ 1114425 w 1114424"/>
                <a:gd name="connsiteY2" fmla="*/ 272863 h 272862"/>
                <a:gd name="connsiteX3" fmla="*/ 0 w 1114424"/>
                <a:gd name="connsiteY3" fmla="*/ 272863 h 27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4424" h="272862">
                  <a:moveTo>
                    <a:pt x="0" y="0"/>
                  </a:moveTo>
                  <a:lnTo>
                    <a:pt x="1114425" y="0"/>
                  </a:lnTo>
                  <a:lnTo>
                    <a:pt x="1114425" y="272863"/>
                  </a:lnTo>
                  <a:lnTo>
                    <a:pt x="0" y="272863"/>
                  </a:lnTo>
                  <a:close/>
                </a:path>
              </a:pathLst>
            </a:custGeom>
            <a:solidFill>
              <a:srgbClr val="F9E5D3"/>
            </a:solidFill>
            <a:ln w="8572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pic>
        <p:nvPicPr>
          <p:cNvPr id="207" name="صورة 206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7C6D63F9-5BBE-4BDB-A89C-65CAD574BA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92" b="94272" l="10000" r="90000">
                        <a14:foregroundMark x1="70291" y1="18738" x2="62718" y2="17573"/>
                        <a14:foregroundMark x1="62718" y1="17573" x2="61845" y2="10388"/>
                        <a14:foregroundMark x1="61845" y1="10388" x2="67087" y2="4563"/>
                        <a14:foregroundMark x1="67087" y1="4563" x2="74272" y2="3786"/>
                        <a14:foregroundMark x1="74272" y1="3786" x2="74272" y2="11456"/>
                        <a14:foregroundMark x1="74272" y1="11456" x2="70971" y2="18252"/>
                        <a14:foregroundMark x1="70971" y1="18252" x2="69806" y2="19029"/>
                        <a14:foregroundMark x1="70000" y1="12621" x2="70000" y2="12621"/>
                        <a14:foregroundMark x1="71359" y1="11068" x2="71359" y2="11068"/>
                        <a14:foregroundMark x1="75728" y1="10194" x2="73204" y2="12427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4175" y1="9029" x2="70485" y2="11553"/>
                        <a14:foregroundMark x1="68932" y1="19417" x2="68932" y2="18350"/>
                        <a14:foregroundMark x1="69320" y1="10194" x2="68447" y2="17864"/>
                        <a14:foregroundMark x1="68447" y1="17864" x2="69806" y2="22621"/>
                        <a14:foregroundMark x1="42427" y1="91942" x2="42427" y2="91942"/>
                        <a14:foregroundMark x1="53786" y1="94272" x2="53786" y2="942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70469" y="2710897"/>
            <a:ext cx="4363080" cy="4363080"/>
          </a:xfrm>
          <a:prstGeom prst="rect">
            <a:avLst/>
          </a:prstGeom>
        </p:spPr>
      </p:pic>
      <p:sp>
        <p:nvSpPr>
          <p:cNvPr id="208" name="مستطيل 207">
            <a:extLst>
              <a:ext uri="{FF2B5EF4-FFF2-40B4-BE49-F238E27FC236}">
                <a16:creationId xmlns:a16="http://schemas.microsoft.com/office/drawing/2014/main" id="{048B185B-28F8-46E8-A5CF-0DC423F8C150}"/>
              </a:ext>
            </a:extLst>
          </p:cNvPr>
          <p:cNvSpPr/>
          <p:nvPr/>
        </p:nvSpPr>
        <p:spPr>
          <a:xfrm>
            <a:off x="187479" y="2183244"/>
            <a:ext cx="3412797" cy="270919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فكر/ي تفكيرًا منطقيًا وقرر:</a:t>
            </a:r>
          </a:p>
          <a:p>
            <a:pPr algn="ctr"/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ماذا تفعل اذا ذهبت لشراء هاتف ووجدته بثمن زهيد جدًا، و كان يبدو على البائع قلة الخبرة و صغر سنه:</a:t>
            </a:r>
          </a:p>
        </p:txBody>
      </p:sp>
      <p:pic>
        <p:nvPicPr>
          <p:cNvPr id="210" name="صورة 209">
            <a:extLst>
              <a:ext uri="{FF2B5EF4-FFF2-40B4-BE49-F238E27FC236}">
                <a16:creationId xmlns:a16="http://schemas.microsoft.com/office/drawing/2014/main" id="{B0950F98-96F8-4E94-AF13-746E3C9953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69906" y="-114139"/>
            <a:ext cx="2263784" cy="2447334"/>
          </a:xfrm>
          <a:prstGeom prst="rect">
            <a:avLst/>
          </a:prstGeom>
        </p:spPr>
      </p:pic>
      <p:sp>
        <p:nvSpPr>
          <p:cNvPr id="211" name="مستطيل 210">
            <a:extLst>
              <a:ext uri="{FF2B5EF4-FFF2-40B4-BE49-F238E27FC236}">
                <a16:creationId xmlns:a16="http://schemas.microsoft.com/office/drawing/2014/main" id="{84F6A2D5-4999-4EAE-A31C-7C3F7CB55A23}"/>
              </a:ext>
            </a:extLst>
          </p:cNvPr>
          <p:cNvSpPr/>
          <p:nvPr/>
        </p:nvSpPr>
        <p:spPr>
          <a:xfrm>
            <a:off x="151403" y="6247845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2" name="مستطيل 211">
            <a:extLst>
              <a:ext uri="{FF2B5EF4-FFF2-40B4-BE49-F238E27FC236}">
                <a16:creationId xmlns:a16="http://schemas.microsoft.com/office/drawing/2014/main" id="{F8CBDA4F-9950-4024-B8AC-C2D235F2731A}"/>
              </a:ext>
            </a:extLst>
          </p:cNvPr>
          <p:cNvSpPr/>
          <p:nvPr/>
        </p:nvSpPr>
        <p:spPr>
          <a:xfrm>
            <a:off x="-147539" y="6247845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التفكير المنطقي</a:t>
            </a:r>
          </a:p>
        </p:txBody>
      </p:sp>
      <p:pic>
        <p:nvPicPr>
          <p:cNvPr id="213" name="صورة 212">
            <a:extLst>
              <a:ext uri="{FF2B5EF4-FFF2-40B4-BE49-F238E27FC236}">
                <a16:creationId xmlns:a16="http://schemas.microsoft.com/office/drawing/2014/main" id="{9F7A9229-715E-4E3A-A7CA-24CE2B412DB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1618" b="2166"/>
          <a:stretch/>
        </p:blipFill>
        <p:spPr>
          <a:xfrm>
            <a:off x="1475203" y="97394"/>
            <a:ext cx="2263785" cy="187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36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6835516" y="354110"/>
            <a:ext cx="5007286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الخيار في الغبن 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3370517" y="1085223"/>
            <a:ext cx="4203929" cy="1290095"/>
          </a:xfrm>
          <a:prstGeom prst="rect">
            <a:avLst/>
          </a:prstGeom>
        </p:spPr>
      </p:pic>
      <p:sp>
        <p:nvSpPr>
          <p:cNvPr id="211" name="مستطيل 210">
            <a:extLst>
              <a:ext uri="{FF2B5EF4-FFF2-40B4-BE49-F238E27FC236}">
                <a16:creationId xmlns:a16="http://schemas.microsoft.com/office/drawing/2014/main" id="{84F6A2D5-4999-4EAE-A31C-7C3F7CB55A23}"/>
              </a:ext>
            </a:extLst>
          </p:cNvPr>
          <p:cNvSpPr/>
          <p:nvPr/>
        </p:nvSpPr>
        <p:spPr>
          <a:xfrm>
            <a:off x="151403" y="6247845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2" name="مستطيل 211">
            <a:extLst>
              <a:ext uri="{FF2B5EF4-FFF2-40B4-BE49-F238E27FC236}">
                <a16:creationId xmlns:a16="http://schemas.microsoft.com/office/drawing/2014/main" id="{F8CBDA4F-9950-4024-B8AC-C2D235F2731A}"/>
              </a:ext>
            </a:extLst>
          </p:cNvPr>
          <p:cNvSpPr/>
          <p:nvPr/>
        </p:nvSpPr>
        <p:spPr>
          <a:xfrm>
            <a:off x="-147539" y="6247845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خريطة مفاهيم</a:t>
            </a:r>
          </a:p>
        </p:txBody>
      </p:sp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8433147F-FC8D-4415-9455-F98B346AED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2752109"/>
              </p:ext>
            </p:extLst>
          </p:nvPr>
        </p:nvGraphicFramePr>
        <p:xfrm>
          <a:off x="1417403" y="108522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صورة 5" descr="صورة تحتوي على المصباح, طعام, رسم&#10;&#10;تم إنشاء الوصف تلقائياً">
            <a:extLst>
              <a:ext uri="{FF2B5EF4-FFF2-40B4-BE49-F238E27FC236}">
                <a16:creationId xmlns:a16="http://schemas.microsoft.com/office/drawing/2014/main" id="{F3CC6CEF-639D-4A77-B4CB-A6A61E29BFD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5" t="32776" r="45680" b="40663"/>
          <a:stretch/>
        </p:blipFill>
        <p:spPr>
          <a:xfrm>
            <a:off x="9015857" y="4198071"/>
            <a:ext cx="1372326" cy="1122812"/>
          </a:xfrm>
          <a:prstGeom prst="rect">
            <a:avLst/>
          </a:prstGeom>
        </p:spPr>
      </p:pic>
      <p:pic>
        <p:nvPicPr>
          <p:cNvPr id="22" name="صورة 21" descr="صورة تحتوي على المصباح, طعام, رسم&#10;&#10;تم إنشاء الوصف تلقائياً">
            <a:extLst>
              <a:ext uri="{FF2B5EF4-FFF2-40B4-BE49-F238E27FC236}">
                <a16:creationId xmlns:a16="http://schemas.microsoft.com/office/drawing/2014/main" id="{4124FFBE-16E3-4AF6-B938-2FF5E21ABE9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0" t="32776" r="20852" b="40663"/>
          <a:stretch/>
        </p:blipFill>
        <p:spPr>
          <a:xfrm>
            <a:off x="931970" y="4198071"/>
            <a:ext cx="970865" cy="112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56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A72D60B9-D4E8-46B9-83EA-46D649AFC5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8" t="55678" r="-1579" b="-525"/>
          <a:stretch/>
        </p:blipFill>
        <p:spPr>
          <a:xfrm flipH="1">
            <a:off x="2546185" y="955746"/>
            <a:ext cx="5969739" cy="3702075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4332158" y="354110"/>
            <a:ext cx="7510644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شروط ثبوت الخيار في الغبن 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8341537" y="1593053"/>
            <a:ext cx="3309659" cy="1015663"/>
          </a:xfrm>
          <a:prstGeom prst="rect">
            <a:avLst/>
          </a:prstGeom>
        </p:spPr>
      </p:pic>
      <p:sp>
        <p:nvSpPr>
          <p:cNvPr id="211" name="مستطيل 210">
            <a:extLst>
              <a:ext uri="{FF2B5EF4-FFF2-40B4-BE49-F238E27FC236}">
                <a16:creationId xmlns:a16="http://schemas.microsoft.com/office/drawing/2014/main" id="{84F6A2D5-4999-4EAE-A31C-7C3F7CB55A23}"/>
              </a:ext>
            </a:extLst>
          </p:cNvPr>
          <p:cNvSpPr/>
          <p:nvPr/>
        </p:nvSpPr>
        <p:spPr>
          <a:xfrm>
            <a:off x="151403" y="6247845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2" name="مستطيل 211">
            <a:extLst>
              <a:ext uri="{FF2B5EF4-FFF2-40B4-BE49-F238E27FC236}">
                <a16:creationId xmlns:a16="http://schemas.microsoft.com/office/drawing/2014/main" id="{F8CBDA4F-9950-4024-B8AC-C2D235F2731A}"/>
              </a:ext>
            </a:extLst>
          </p:cNvPr>
          <p:cNvSpPr/>
          <p:nvPr/>
        </p:nvSpPr>
        <p:spPr>
          <a:xfrm>
            <a:off x="-147539" y="6247845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ماذا لو؟</a:t>
            </a:r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0C63E164-98A9-47E2-A79A-6B33AF0FDE3E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5340DA9-B122-4CF2-8C4F-305DA28332A4}"/>
              </a:ext>
            </a:extLst>
          </p:cNvPr>
          <p:cNvSpPr/>
          <p:nvPr/>
        </p:nvSpPr>
        <p:spPr>
          <a:xfrm>
            <a:off x="8341537" y="2608716"/>
            <a:ext cx="3309659" cy="410079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تعرف/ي على شروط ثبوت الخيار في الغبن من خلال استراتيجية ماذا لو ؟</a:t>
            </a:r>
          </a:p>
        </p:txBody>
      </p:sp>
      <p:pic>
        <p:nvPicPr>
          <p:cNvPr id="3074" name="Picture 2" descr="What if... it's thought that creates your experience of life ...">
            <a:extLst>
              <a:ext uri="{FF2B5EF4-FFF2-40B4-BE49-F238E27FC236}">
                <a16:creationId xmlns:a16="http://schemas.microsoft.com/office/drawing/2014/main" id="{FC045754-2512-4546-BE62-124C9A541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33" b="90000" l="10000" r="90000">
                        <a14:foregroundMark x1="68444" y1="3889" x2="68222" y2="9889"/>
                        <a14:foregroundMark x1="41778" y1="80222" x2="41778" y2="80222"/>
                        <a14:foregroundMark x1="60333" y1="7000" x2="60333" y2="7000"/>
                        <a14:foregroundMark x1="34333" y1="35667" x2="34333" y2="35667"/>
                        <a14:foregroundMark x1="36333" y1="32778" x2="35889" y2="39778"/>
                        <a14:foregroundMark x1="35889" y1="39778" x2="34111" y2="35222"/>
                        <a14:foregroundMark x1="34333" y1="37556" x2="34333" y2="35889"/>
                        <a14:foregroundMark x1="66000" y1="3333" x2="60889" y2="8444"/>
                        <a14:foregroundMark x1="60889" y1="8444" x2="59222" y2="1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389151"/>
            <a:ext cx="2720571" cy="272057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aptop Vector PNG, Free Laptops, Laptop computer, Apple laptop ...">
            <a:extLst>
              <a:ext uri="{FF2B5EF4-FFF2-40B4-BE49-F238E27FC236}">
                <a16:creationId xmlns:a16="http://schemas.microsoft.com/office/drawing/2014/main" id="{4F307DEE-CE6D-4CCB-BF4B-A06DD214D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454905"/>
            <a:ext cx="3059275" cy="305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53FC681-C5D1-4921-9507-3CD84A1623F9}"/>
              </a:ext>
            </a:extLst>
          </p:cNvPr>
          <p:cNvSpPr txBox="1"/>
          <p:nvPr/>
        </p:nvSpPr>
        <p:spPr>
          <a:xfrm>
            <a:off x="2980816" y="2127509"/>
            <a:ext cx="44508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ماذا لو ذهبت جهاز محمول (تبيّن لك بعد البحث عنه انه بـ 2000 تقريبًا) و لكن وجدته بـ 3000 واشتريته!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1DD8462-DFF5-4FFA-8BA7-C9BD066CD805}"/>
              </a:ext>
            </a:extLst>
          </p:cNvPr>
          <p:cNvSpPr/>
          <p:nvPr/>
        </p:nvSpPr>
        <p:spPr>
          <a:xfrm>
            <a:off x="3121974" y="4791404"/>
            <a:ext cx="3309659" cy="1498409"/>
          </a:xfrm>
          <a:prstGeom prst="rect">
            <a:avLst/>
          </a:prstGeom>
          <a:solidFill>
            <a:srgbClr val="ABCBE8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لا يثبت الخيار .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لأنك تعلم الثمن المعتاد ولكن اخترت شراءه.</a:t>
            </a:r>
          </a:p>
        </p:txBody>
      </p:sp>
      <p:pic>
        <p:nvPicPr>
          <p:cNvPr id="21" name="صورة 20" descr="صورة تحتوي على المصباح, طعام, رسم&#10;&#10;تم إنشاء الوصف تلقائياً">
            <a:extLst>
              <a:ext uri="{FF2B5EF4-FFF2-40B4-BE49-F238E27FC236}">
                <a16:creationId xmlns:a16="http://schemas.microsoft.com/office/drawing/2014/main" id="{5CC0532B-48C1-4F08-9640-38FA7CC33F7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0" t="32776" r="20852" b="40663"/>
          <a:stretch/>
        </p:blipFill>
        <p:spPr>
          <a:xfrm>
            <a:off x="5682958" y="4332157"/>
            <a:ext cx="817216" cy="94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06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A72D60B9-D4E8-46B9-83EA-46D649AFC5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8" t="55678" r="-1579" b="-525"/>
          <a:stretch/>
        </p:blipFill>
        <p:spPr>
          <a:xfrm flipH="1">
            <a:off x="2546185" y="955746"/>
            <a:ext cx="5969739" cy="3702075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4332158" y="354110"/>
            <a:ext cx="7510644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شروط ثبوت الخيار في الغبن 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8341537" y="1593053"/>
            <a:ext cx="3309659" cy="1015663"/>
          </a:xfrm>
          <a:prstGeom prst="rect">
            <a:avLst/>
          </a:prstGeom>
        </p:spPr>
      </p:pic>
      <p:sp>
        <p:nvSpPr>
          <p:cNvPr id="211" name="مستطيل 210">
            <a:extLst>
              <a:ext uri="{FF2B5EF4-FFF2-40B4-BE49-F238E27FC236}">
                <a16:creationId xmlns:a16="http://schemas.microsoft.com/office/drawing/2014/main" id="{84F6A2D5-4999-4EAE-A31C-7C3F7CB55A23}"/>
              </a:ext>
            </a:extLst>
          </p:cNvPr>
          <p:cNvSpPr/>
          <p:nvPr/>
        </p:nvSpPr>
        <p:spPr>
          <a:xfrm>
            <a:off x="151403" y="6247845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12" name="مستطيل 211">
            <a:extLst>
              <a:ext uri="{FF2B5EF4-FFF2-40B4-BE49-F238E27FC236}">
                <a16:creationId xmlns:a16="http://schemas.microsoft.com/office/drawing/2014/main" id="{F8CBDA4F-9950-4024-B8AC-C2D235F2731A}"/>
              </a:ext>
            </a:extLst>
          </p:cNvPr>
          <p:cNvSpPr/>
          <p:nvPr/>
        </p:nvSpPr>
        <p:spPr>
          <a:xfrm>
            <a:off x="-147539" y="6247845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ماذا لو؟</a:t>
            </a:r>
          </a:p>
        </p:txBody>
      </p:sp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0C63E164-98A9-47E2-A79A-6B33AF0FDE3E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5340DA9-B122-4CF2-8C4F-305DA28332A4}"/>
              </a:ext>
            </a:extLst>
          </p:cNvPr>
          <p:cNvSpPr/>
          <p:nvPr/>
        </p:nvSpPr>
        <p:spPr>
          <a:xfrm>
            <a:off x="8341537" y="2608716"/>
            <a:ext cx="3309659" cy="410079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تعرف/ي على شروط ثبوت الخيار في الغبن من خلال استراتيجية ماذا لو ؟</a:t>
            </a:r>
          </a:p>
        </p:txBody>
      </p:sp>
      <p:pic>
        <p:nvPicPr>
          <p:cNvPr id="3074" name="Picture 2" descr="What if... it's thought that creates your experience of life ...">
            <a:extLst>
              <a:ext uri="{FF2B5EF4-FFF2-40B4-BE49-F238E27FC236}">
                <a16:creationId xmlns:a16="http://schemas.microsoft.com/office/drawing/2014/main" id="{FC045754-2512-4546-BE62-124C9A541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33" b="90000" l="10000" r="90000">
                        <a14:foregroundMark x1="68444" y1="3889" x2="68222" y2="9889"/>
                        <a14:foregroundMark x1="41778" y1="80222" x2="41778" y2="80222"/>
                        <a14:foregroundMark x1="60333" y1="7000" x2="60333" y2="7000"/>
                        <a14:foregroundMark x1="34333" y1="35667" x2="34333" y2="35667"/>
                        <a14:foregroundMark x1="36333" y1="32778" x2="35889" y2="39778"/>
                        <a14:foregroundMark x1="35889" y1="39778" x2="34111" y2="35222"/>
                        <a14:foregroundMark x1="34333" y1="37556" x2="34333" y2="35889"/>
                        <a14:foregroundMark x1="66000" y1="3333" x2="60889" y2="8444"/>
                        <a14:foregroundMark x1="60889" y1="8444" x2="59222" y2="1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389151"/>
            <a:ext cx="2720571" cy="272057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A53FC681-C5D1-4921-9507-3CD84A1623F9}"/>
              </a:ext>
            </a:extLst>
          </p:cNvPr>
          <p:cNvSpPr txBox="1"/>
          <p:nvPr/>
        </p:nvSpPr>
        <p:spPr>
          <a:xfrm>
            <a:off x="2980816" y="2127509"/>
            <a:ext cx="44508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ماذا لو اشترى خالد جهاز تكييف بـ1700 ريال ، و بعدها وجده في أكثر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محل بـ 1600!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1DD8462-DFF5-4FFA-8BA7-C9BD066CD805}"/>
              </a:ext>
            </a:extLst>
          </p:cNvPr>
          <p:cNvSpPr/>
          <p:nvPr/>
        </p:nvSpPr>
        <p:spPr>
          <a:xfrm>
            <a:off x="3121974" y="4791404"/>
            <a:ext cx="3309659" cy="1498409"/>
          </a:xfrm>
          <a:prstGeom prst="rect">
            <a:avLst/>
          </a:prstGeom>
          <a:solidFill>
            <a:srgbClr val="ABCBE8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لا يثبت الخيار .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لأن المبلغ يسير .</a:t>
            </a:r>
          </a:p>
        </p:txBody>
      </p:sp>
      <p:pic>
        <p:nvPicPr>
          <p:cNvPr id="21" name="صورة 20" descr="صورة تحتوي على المصباح, طعام, رسم&#10;&#10;تم إنشاء الوصف تلقائياً">
            <a:extLst>
              <a:ext uri="{FF2B5EF4-FFF2-40B4-BE49-F238E27FC236}">
                <a16:creationId xmlns:a16="http://schemas.microsoft.com/office/drawing/2014/main" id="{5CC0532B-48C1-4F08-9640-38FA7CC33F7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0" t="32776" r="20852" b="40663"/>
          <a:stretch/>
        </p:blipFill>
        <p:spPr>
          <a:xfrm>
            <a:off x="5682958" y="4332157"/>
            <a:ext cx="817216" cy="945116"/>
          </a:xfrm>
          <a:prstGeom prst="rect">
            <a:avLst/>
          </a:prstGeom>
        </p:spPr>
      </p:pic>
      <p:pic>
        <p:nvPicPr>
          <p:cNvPr id="6146" name="Picture 2" descr="Window Air Conditioner Icon Stock Vector - Illustration of machine ...">
            <a:extLst>
              <a:ext uri="{FF2B5EF4-FFF2-40B4-BE49-F238E27FC236}">
                <a16:creationId xmlns:a16="http://schemas.microsoft.com/office/drawing/2014/main" id="{E9146AA8-6CE4-4A0F-85B1-CBA34E0CC2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39" t="31265" r="23849" b="31594"/>
          <a:stretch/>
        </p:blipFill>
        <p:spPr bwMode="auto">
          <a:xfrm>
            <a:off x="6847492" y="5157590"/>
            <a:ext cx="2105629" cy="153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195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مستطيل 21">
            <a:extLst>
              <a:ext uri="{FF2B5EF4-FFF2-40B4-BE49-F238E27FC236}">
                <a16:creationId xmlns:a16="http://schemas.microsoft.com/office/drawing/2014/main" id="{AE05E31B-7935-4CCF-876F-80EBC35A8CB0}"/>
              </a:ext>
            </a:extLst>
          </p:cNvPr>
          <p:cNvSpPr/>
          <p:nvPr/>
        </p:nvSpPr>
        <p:spPr>
          <a:xfrm>
            <a:off x="4332158" y="354110"/>
            <a:ext cx="7510644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شروط ثبوت الخيار في الغبن 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7170" name="Picture 2" descr="شراء موجه هواء المكيف | موجه هواء المكيف | شركة متجر البيت">
            <a:extLst>
              <a:ext uri="{FF2B5EF4-FFF2-40B4-BE49-F238E27FC236}">
                <a16:creationId xmlns:a16="http://schemas.microsoft.com/office/drawing/2014/main" id="{6FA30BBF-110C-42FF-AF2F-B948CCC63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0" b="90000" l="1296" r="99630">
                        <a14:foregroundMark x1="8704" y1="17778" x2="8704" y2="17778"/>
                        <a14:foregroundMark x1="9074" y1="17778" x2="12778" y2="23333"/>
                        <a14:foregroundMark x1="4630" y1="2500" x2="12037" y2="11667"/>
                        <a14:foregroundMark x1="12037" y1="11667" x2="12778" y2="22500"/>
                        <a14:foregroundMark x1="3148" y1="3889" x2="3148" y2="3889"/>
                        <a14:foregroundMark x1="1481" y1="3889" x2="1481" y2="3889"/>
                        <a14:foregroundMark x1="2963" y1="8889" x2="6111" y2="15556"/>
                        <a14:foregroundMark x1="57593" y1="46944" x2="57593" y2="46944"/>
                        <a14:foregroundMark x1="59444" y1="50556" x2="59444" y2="50556"/>
                        <a14:foregroundMark x1="55000" y1="45278" x2="65000" y2="48056"/>
                        <a14:foregroundMark x1="65000" y1="48056" x2="74259" y2="46111"/>
                        <a14:foregroundMark x1="74259" y1="46111" x2="70926" y2="59167"/>
                        <a14:foregroundMark x1="70926" y1="59167" x2="60370" y2="59167"/>
                        <a14:foregroundMark x1="60370" y1="59167" x2="55370" y2="46389"/>
                        <a14:foregroundMark x1="55370" y1="46389" x2="55370" y2="45000"/>
                        <a14:foregroundMark x1="89074" y1="81667" x2="89074" y2="81667"/>
                        <a14:foregroundMark x1="76296" y1="75833" x2="85926" y2="75000"/>
                        <a14:foregroundMark x1="85926" y1="75000" x2="99630" y2="81944"/>
                        <a14:foregroundMark x1="98148" y1="85833" x2="79444" y2="78889"/>
                        <a14:foregroundMark x1="82222" y1="69722" x2="74630" y2="80278"/>
                        <a14:foregroundMark x1="74630" y1="80278" x2="64815" y2="81667"/>
                        <a14:foregroundMark x1="64815" y1="81667" x2="62593" y2="73611"/>
                        <a14:foregroundMark x1="83889" y1="72500" x2="93333" y2="75278"/>
                        <a14:foregroundMark x1="93333" y1="75278" x2="99630" y2="80278"/>
                        <a14:foregroundMark x1="14630" y1="13333" x2="14630" y2="13333"/>
                        <a14:foregroundMark x1="7778" y1="2778" x2="15185" y2="13889"/>
                        <a14:foregroundMark x1="15185" y1="13889" x2="13704" y2="23056"/>
                        <a14:foregroundMark x1="80185" y1="78611" x2="80185" y2="78611"/>
                        <a14:foregroundMark x1="27593" y1="20278" x2="27593" y2="20278"/>
                        <a14:foregroundMark x1="28148" y1="23056" x2="28148" y2="23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0" y="-1"/>
            <a:ext cx="5960570" cy="397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7048502" y="1971409"/>
            <a:ext cx="2879186" cy="883560"/>
          </a:xfrm>
          <a:prstGeom prst="rect">
            <a:avLst/>
          </a:prstGeom>
        </p:spPr>
      </p:pic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0C63E164-98A9-47E2-A79A-6B33AF0FDE3E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5340DA9-B122-4CF2-8C4F-305DA28332A4}"/>
              </a:ext>
            </a:extLst>
          </p:cNvPr>
          <p:cNvSpPr/>
          <p:nvPr/>
        </p:nvSpPr>
        <p:spPr>
          <a:xfrm>
            <a:off x="5609566" y="2834310"/>
            <a:ext cx="5933569" cy="935306"/>
          </a:xfrm>
          <a:prstGeom prst="rect">
            <a:avLst/>
          </a:prstGeom>
          <a:solidFill>
            <a:srgbClr val="ACCCE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اذًا شروط ثبوت خيار الغبن هي :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4B0F4ED-DFA2-432E-B644-08D4AA3732AE}"/>
              </a:ext>
            </a:extLst>
          </p:cNvPr>
          <p:cNvSpPr txBox="1"/>
          <p:nvPr/>
        </p:nvSpPr>
        <p:spPr>
          <a:xfrm>
            <a:off x="6751230" y="3973713"/>
            <a:ext cx="3650240" cy="584775"/>
          </a:xfrm>
          <a:prstGeom prst="rect">
            <a:avLst/>
          </a:prstGeom>
          <a:solidFill>
            <a:srgbClr val="E8C87B"/>
          </a:solidFill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1- الجهل بالثمن المعتاد.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96EC58FA-2A88-4D9D-87E6-ABDDEEEEDD89}"/>
              </a:ext>
            </a:extLst>
          </p:cNvPr>
          <p:cNvSpPr txBox="1"/>
          <p:nvPr/>
        </p:nvSpPr>
        <p:spPr>
          <a:xfrm>
            <a:off x="5861153" y="4762585"/>
            <a:ext cx="5000606" cy="584775"/>
          </a:xfrm>
          <a:prstGeom prst="rect">
            <a:avLst/>
          </a:prstGeom>
          <a:solidFill>
            <a:srgbClr val="E8C87B"/>
          </a:solidFill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2- أن يكون الغبن فاحشًا في عُرف التجار.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87805163-3ADE-46BC-91EF-7886E4594794}"/>
              </a:ext>
            </a:extLst>
          </p:cNvPr>
          <p:cNvSpPr/>
          <p:nvPr/>
        </p:nvSpPr>
        <p:spPr>
          <a:xfrm>
            <a:off x="151403" y="6247845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CDDFF8C7-962F-4BC6-896F-3035D644A8C3}"/>
              </a:ext>
            </a:extLst>
          </p:cNvPr>
          <p:cNvSpPr/>
          <p:nvPr/>
        </p:nvSpPr>
        <p:spPr>
          <a:xfrm>
            <a:off x="-147539" y="6247845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ماذا لو؟</a:t>
            </a:r>
          </a:p>
        </p:txBody>
      </p:sp>
    </p:spTree>
    <p:extLst>
      <p:ext uri="{BB962C8B-B14F-4D97-AF65-F5344CB8AC3E}">
        <p14:creationId xmlns:p14="http://schemas.microsoft.com/office/powerpoint/2010/main" val="2017852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2BFA07E9-3DFB-47A3-8714-840AD3D54D6F}"/>
              </a:ext>
            </a:extLst>
          </p:cNvPr>
          <p:cNvSpPr/>
          <p:nvPr/>
        </p:nvSpPr>
        <p:spPr>
          <a:xfrm>
            <a:off x="6670622" y="354110"/>
            <a:ext cx="517217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أمثلة خيار الغبن: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شكل حر: شكل 17">
            <a:extLst>
              <a:ext uri="{FF2B5EF4-FFF2-40B4-BE49-F238E27FC236}">
                <a16:creationId xmlns:a16="http://schemas.microsoft.com/office/drawing/2014/main" id="{7B39254A-0F11-415D-A54F-9FAABAC868BB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pic>
        <p:nvPicPr>
          <p:cNvPr id="25" name="صورة 24">
            <a:extLst>
              <a:ext uri="{FF2B5EF4-FFF2-40B4-BE49-F238E27FC236}">
                <a16:creationId xmlns:a16="http://schemas.microsoft.com/office/drawing/2014/main" id="{4F8CDFA0-95D8-43DF-8C8D-C0D4158819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7378329" y="1683390"/>
            <a:ext cx="2558859" cy="785259"/>
          </a:xfrm>
          <a:prstGeom prst="rect">
            <a:avLst/>
          </a:prstGeom>
        </p:spPr>
      </p:pic>
      <p:sp>
        <p:nvSpPr>
          <p:cNvPr id="10" name="شكل حر: شكل 9">
            <a:extLst>
              <a:ext uri="{FF2B5EF4-FFF2-40B4-BE49-F238E27FC236}">
                <a16:creationId xmlns:a16="http://schemas.microsoft.com/office/drawing/2014/main" id="{0C63E164-98A9-47E2-A79A-6B33AF0FDE3E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5340DA9-B122-4CF2-8C4F-305DA28332A4}"/>
              </a:ext>
            </a:extLst>
          </p:cNvPr>
          <p:cNvSpPr/>
          <p:nvPr/>
        </p:nvSpPr>
        <p:spPr>
          <a:xfrm>
            <a:off x="6021048" y="2468649"/>
            <a:ext cx="5273423" cy="562000"/>
          </a:xfrm>
          <a:prstGeom prst="rect">
            <a:avLst/>
          </a:prstGeom>
          <a:solidFill>
            <a:srgbClr val="ACCCE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للغبن في البيوع أمثلة متعددة منها :</a:t>
            </a:r>
          </a:p>
        </p:txBody>
      </p:sp>
      <p:sp>
        <p:nvSpPr>
          <p:cNvPr id="11" name="شكل حر: شكل 10">
            <a:extLst>
              <a:ext uri="{FF2B5EF4-FFF2-40B4-BE49-F238E27FC236}">
                <a16:creationId xmlns:a16="http://schemas.microsoft.com/office/drawing/2014/main" id="{1C95A1F6-86CA-4EBE-8B2E-8344056A5540}"/>
              </a:ext>
            </a:extLst>
          </p:cNvPr>
          <p:cNvSpPr/>
          <p:nvPr/>
        </p:nvSpPr>
        <p:spPr>
          <a:xfrm>
            <a:off x="10616683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562571E2-B67E-4D76-98E6-894ACED11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5613576"/>
              </p:ext>
            </p:extLst>
          </p:nvPr>
        </p:nvGraphicFramePr>
        <p:xfrm>
          <a:off x="-1176518" y="85819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صورة 5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5ABB3CDF-ABD0-4162-80D8-2CA960E32A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592" b="94272" l="10000" r="90000">
                        <a14:foregroundMark x1="70291" y1="18738" x2="62718" y2="17573"/>
                        <a14:foregroundMark x1="62718" y1="17573" x2="61845" y2="10388"/>
                        <a14:foregroundMark x1="61845" y1="10388" x2="67087" y2="4563"/>
                        <a14:foregroundMark x1="67087" y1="4563" x2="74272" y2="3786"/>
                        <a14:foregroundMark x1="74272" y1="3786" x2="74272" y2="11456"/>
                        <a14:foregroundMark x1="74272" y1="11456" x2="70971" y2="18252"/>
                        <a14:foregroundMark x1="70971" y1="18252" x2="69806" y2="19029"/>
                        <a14:foregroundMark x1="70000" y1="12621" x2="70000" y2="12621"/>
                        <a14:foregroundMark x1="71359" y1="11068" x2="71359" y2="11068"/>
                        <a14:foregroundMark x1="75728" y1="10194" x2="73204" y2="12427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8932" y1="9029" x2="68932" y2="9029"/>
                        <a14:foregroundMark x1="64175" y1="9029" x2="70485" y2="11553"/>
                        <a14:foregroundMark x1="68932" y1="19417" x2="68932" y2="18350"/>
                        <a14:foregroundMark x1="69320" y1="10194" x2="68447" y2="17864"/>
                        <a14:foregroundMark x1="68447" y1="17864" x2="69806" y2="22621"/>
                        <a14:foregroundMark x1="42427" y1="91942" x2="42427" y2="91942"/>
                        <a14:foregroundMark x1="53786" y1="94272" x2="53786" y2="942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93125" y="3567525"/>
            <a:ext cx="3396361" cy="3396361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442AFFCB-963F-47E8-A1EA-D7EC1928435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0" t="56670" r="-17" b="-3244"/>
          <a:stretch/>
        </p:blipFill>
        <p:spPr>
          <a:xfrm>
            <a:off x="4825416" y="3120864"/>
            <a:ext cx="4716062" cy="3222126"/>
          </a:xfrm>
          <a:prstGeom prst="rect">
            <a:avLst/>
          </a:prstGeom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6E07F1CA-515D-43A9-96D1-9F63B3AB0143}"/>
              </a:ext>
            </a:extLst>
          </p:cNvPr>
          <p:cNvSpPr/>
          <p:nvPr/>
        </p:nvSpPr>
        <p:spPr>
          <a:xfrm>
            <a:off x="5441462" y="3815908"/>
            <a:ext cx="381524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سبق لك در</a:t>
            </a:r>
            <a:r>
              <a: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اسة أمثلة </a:t>
            </a:r>
          </a:p>
          <a:p>
            <a:pPr algn="ctr"/>
            <a:r>
              <a:rPr lang="ar-SA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لخيار الغبن ، هل تذكرها/</a:t>
            </a:r>
          </a:p>
          <a:p>
            <a:pPr algn="ctr"/>
            <a:r>
              <a: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تذكرينها؟!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8830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0" name="رسم 6">
            <a:extLst>
              <a:ext uri="{FF2B5EF4-FFF2-40B4-BE49-F238E27FC236}">
                <a16:creationId xmlns:a16="http://schemas.microsoft.com/office/drawing/2014/main" id="{32F86FD2-0A1B-473C-BDBB-BB406227404D}"/>
              </a:ext>
            </a:extLst>
          </p:cNvPr>
          <p:cNvGrpSpPr/>
          <p:nvPr/>
        </p:nvGrpSpPr>
        <p:grpSpPr>
          <a:xfrm>
            <a:off x="2757065" y="4932041"/>
            <a:ext cx="2714158" cy="1903809"/>
            <a:chOff x="6638470" y="2532610"/>
            <a:chExt cx="1455149" cy="1082765"/>
          </a:xfrm>
        </p:grpSpPr>
        <p:grpSp>
          <p:nvGrpSpPr>
            <p:cNvPr id="1451" name="رسم 6">
              <a:extLst>
                <a:ext uri="{FF2B5EF4-FFF2-40B4-BE49-F238E27FC236}">
                  <a16:creationId xmlns:a16="http://schemas.microsoft.com/office/drawing/2014/main" id="{32F86FD2-0A1B-473C-BDBB-BB406227404D}"/>
                </a:ext>
              </a:extLst>
            </p:cNvPr>
            <p:cNvGrpSpPr/>
            <p:nvPr/>
          </p:nvGrpSpPr>
          <p:grpSpPr>
            <a:xfrm>
              <a:off x="6638470" y="2743104"/>
              <a:ext cx="1455149" cy="872204"/>
              <a:chOff x="6638470" y="2743104"/>
              <a:chExt cx="1455149" cy="872204"/>
            </a:xfrm>
          </p:grpSpPr>
          <p:sp>
            <p:nvSpPr>
              <p:cNvPr id="1452" name="شكل حر: شكل 1451">
                <a:extLst>
                  <a:ext uri="{FF2B5EF4-FFF2-40B4-BE49-F238E27FC236}">
                    <a16:creationId xmlns:a16="http://schemas.microsoft.com/office/drawing/2014/main" id="{03D59CAC-6BB4-4E18-B2FF-175E7AA82288}"/>
                  </a:ext>
                </a:extLst>
              </p:cNvPr>
              <p:cNvSpPr/>
              <p:nvPr/>
            </p:nvSpPr>
            <p:spPr>
              <a:xfrm>
                <a:off x="7906017" y="2824030"/>
                <a:ext cx="62597" cy="44137"/>
              </a:xfrm>
              <a:custGeom>
                <a:avLst/>
                <a:gdLst>
                  <a:gd name="connsiteX0" fmla="*/ 399 w 62597"/>
                  <a:gd name="connsiteY0" fmla="*/ 9942 h 44137"/>
                  <a:gd name="connsiteX1" fmla="*/ 2304 w 62597"/>
                  <a:gd name="connsiteY1" fmla="*/ 19182 h 44137"/>
                  <a:gd name="connsiteX2" fmla="*/ 14782 w 62597"/>
                  <a:gd name="connsiteY2" fmla="*/ 40613 h 44137"/>
                  <a:gd name="connsiteX3" fmla="*/ 17354 w 62597"/>
                  <a:gd name="connsiteY3" fmla="*/ 44137 h 44137"/>
                  <a:gd name="connsiteX4" fmla="*/ 17449 w 62597"/>
                  <a:gd name="connsiteY4" fmla="*/ 44137 h 44137"/>
                  <a:gd name="connsiteX5" fmla="*/ 31546 w 62597"/>
                  <a:gd name="connsiteY5" fmla="*/ 38803 h 44137"/>
                  <a:gd name="connsiteX6" fmla="*/ 51834 w 62597"/>
                  <a:gd name="connsiteY6" fmla="*/ 25373 h 44137"/>
                  <a:gd name="connsiteX7" fmla="*/ 62597 w 62597"/>
                  <a:gd name="connsiteY7" fmla="*/ 3942 h 44137"/>
                  <a:gd name="connsiteX8" fmla="*/ 62312 w 62597"/>
                  <a:gd name="connsiteY8" fmla="*/ 2418 h 44137"/>
                  <a:gd name="connsiteX9" fmla="*/ 60883 w 62597"/>
                  <a:gd name="connsiteY9" fmla="*/ 1465 h 44137"/>
                  <a:gd name="connsiteX10" fmla="*/ 33451 w 62597"/>
                  <a:gd name="connsiteY10" fmla="*/ 3084 h 44137"/>
                  <a:gd name="connsiteX11" fmla="*/ 10114 w 62597"/>
                  <a:gd name="connsiteY11" fmla="*/ 9085 h 44137"/>
                  <a:gd name="connsiteX12" fmla="*/ 7162 w 62597"/>
                  <a:gd name="connsiteY12" fmla="*/ 4608 h 44137"/>
                  <a:gd name="connsiteX13" fmla="*/ 399 w 62597"/>
                  <a:gd name="connsiteY13" fmla="*/ 9942 h 44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97" h="44137">
                    <a:moveTo>
                      <a:pt x="399" y="9942"/>
                    </a:moveTo>
                    <a:cubicBezTo>
                      <a:pt x="-744" y="12990"/>
                      <a:pt x="780" y="16324"/>
                      <a:pt x="2304" y="19182"/>
                    </a:cubicBezTo>
                    <a:cubicBezTo>
                      <a:pt x="6114" y="26516"/>
                      <a:pt x="10019" y="33850"/>
                      <a:pt x="14782" y="40613"/>
                    </a:cubicBezTo>
                    <a:cubicBezTo>
                      <a:pt x="15639" y="41851"/>
                      <a:pt x="16496" y="42994"/>
                      <a:pt x="17354" y="44137"/>
                    </a:cubicBezTo>
                    <a:cubicBezTo>
                      <a:pt x="17449" y="44137"/>
                      <a:pt x="17449" y="44137"/>
                      <a:pt x="17449" y="44137"/>
                    </a:cubicBezTo>
                    <a:cubicBezTo>
                      <a:pt x="22306" y="42994"/>
                      <a:pt x="26974" y="40994"/>
                      <a:pt x="31546" y="38803"/>
                    </a:cubicBezTo>
                    <a:cubicBezTo>
                      <a:pt x="38880" y="35279"/>
                      <a:pt x="46119" y="31183"/>
                      <a:pt x="51834" y="25373"/>
                    </a:cubicBezTo>
                    <a:cubicBezTo>
                      <a:pt x="57644" y="19563"/>
                      <a:pt x="61931" y="12038"/>
                      <a:pt x="62597" y="3942"/>
                    </a:cubicBezTo>
                    <a:cubicBezTo>
                      <a:pt x="62597" y="3465"/>
                      <a:pt x="62597" y="2894"/>
                      <a:pt x="62312" y="2418"/>
                    </a:cubicBezTo>
                    <a:cubicBezTo>
                      <a:pt x="62026" y="1941"/>
                      <a:pt x="61454" y="1656"/>
                      <a:pt x="60883" y="1465"/>
                    </a:cubicBezTo>
                    <a:cubicBezTo>
                      <a:pt x="52120" y="-1583"/>
                      <a:pt x="42499" y="703"/>
                      <a:pt x="33451" y="3084"/>
                    </a:cubicBezTo>
                    <a:cubicBezTo>
                      <a:pt x="25640" y="5085"/>
                      <a:pt x="17830" y="7085"/>
                      <a:pt x="10114" y="9085"/>
                    </a:cubicBezTo>
                    <a:cubicBezTo>
                      <a:pt x="9257" y="7466"/>
                      <a:pt x="8305" y="6037"/>
                      <a:pt x="7162" y="4608"/>
                    </a:cubicBezTo>
                    <a:cubicBezTo>
                      <a:pt x="4209" y="5656"/>
                      <a:pt x="1352" y="7085"/>
                      <a:pt x="399" y="9942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53" name="شكل حر: شكل 1452">
                <a:extLst>
                  <a:ext uri="{FF2B5EF4-FFF2-40B4-BE49-F238E27FC236}">
                    <a16:creationId xmlns:a16="http://schemas.microsoft.com/office/drawing/2014/main" id="{9E1859F7-3649-468B-BA0C-EBC6EBCA9A30}"/>
                  </a:ext>
                </a:extLst>
              </p:cNvPr>
              <p:cNvSpPr/>
              <p:nvPr/>
            </p:nvSpPr>
            <p:spPr>
              <a:xfrm>
                <a:off x="6815662" y="3287077"/>
                <a:ext cx="145206" cy="322264"/>
              </a:xfrm>
              <a:custGeom>
                <a:avLst/>
                <a:gdLst>
                  <a:gd name="connsiteX0" fmla="*/ 46 w 145206"/>
                  <a:gd name="connsiteY0" fmla="*/ 65722 h 322264"/>
                  <a:gd name="connsiteX1" fmla="*/ 16048 w 145206"/>
                  <a:gd name="connsiteY1" fmla="*/ 107251 h 322264"/>
                  <a:gd name="connsiteX2" fmla="*/ 29954 w 145206"/>
                  <a:gd name="connsiteY2" fmla="*/ 144399 h 322264"/>
                  <a:gd name="connsiteX3" fmla="*/ 32907 w 145206"/>
                  <a:gd name="connsiteY3" fmla="*/ 159353 h 322264"/>
                  <a:gd name="connsiteX4" fmla="*/ 35860 w 145206"/>
                  <a:gd name="connsiteY4" fmla="*/ 217360 h 322264"/>
                  <a:gd name="connsiteX5" fmla="*/ 38336 w 145206"/>
                  <a:gd name="connsiteY5" fmla="*/ 234601 h 322264"/>
                  <a:gd name="connsiteX6" fmla="*/ 47766 w 145206"/>
                  <a:gd name="connsiteY6" fmla="*/ 248317 h 322264"/>
                  <a:gd name="connsiteX7" fmla="*/ 68245 w 145206"/>
                  <a:gd name="connsiteY7" fmla="*/ 303181 h 322264"/>
                  <a:gd name="connsiteX8" fmla="*/ 71769 w 145206"/>
                  <a:gd name="connsiteY8" fmla="*/ 321945 h 322264"/>
                  <a:gd name="connsiteX9" fmla="*/ 145207 w 145206"/>
                  <a:gd name="connsiteY9" fmla="*/ 321850 h 322264"/>
                  <a:gd name="connsiteX10" fmla="*/ 127966 w 145206"/>
                  <a:gd name="connsiteY10" fmla="*/ 295656 h 322264"/>
                  <a:gd name="connsiteX11" fmla="*/ 111488 w 145206"/>
                  <a:gd name="connsiteY11" fmla="*/ 266890 h 322264"/>
                  <a:gd name="connsiteX12" fmla="*/ 101582 w 145206"/>
                  <a:gd name="connsiteY12" fmla="*/ 236506 h 322264"/>
                  <a:gd name="connsiteX13" fmla="*/ 80818 w 145206"/>
                  <a:gd name="connsiteY13" fmla="*/ 153448 h 322264"/>
                  <a:gd name="connsiteX14" fmla="*/ 73198 w 145206"/>
                  <a:gd name="connsiteY14" fmla="*/ 122872 h 322264"/>
                  <a:gd name="connsiteX15" fmla="*/ 71102 w 145206"/>
                  <a:gd name="connsiteY15" fmla="*/ 105251 h 322264"/>
                  <a:gd name="connsiteX16" fmla="*/ 79198 w 145206"/>
                  <a:gd name="connsiteY16" fmla="*/ 86201 h 322264"/>
                  <a:gd name="connsiteX17" fmla="*/ 76722 w 145206"/>
                  <a:gd name="connsiteY17" fmla="*/ 55912 h 322264"/>
                  <a:gd name="connsiteX18" fmla="*/ 94248 w 145206"/>
                  <a:gd name="connsiteY18" fmla="*/ 4858 h 322264"/>
                  <a:gd name="connsiteX19" fmla="*/ 94343 w 145206"/>
                  <a:gd name="connsiteY19" fmla="*/ 4858 h 322264"/>
                  <a:gd name="connsiteX20" fmla="*/ 97867 w 145206"/>
                  <a:gd name="connsiteY20" fmla="*/ 0 h 322264"/>
                  <a:gd name="connsiteX21" fmla="*/ 15762 w 145206"/>
                  <a:gd name="connsiteY21" fmla="*/ 2096 h 322264"/>
                  <a:gd name="connsiteX22" fmla="*/ 14905 w 145206"/>
                  <a:gd name="connsiteY22" fmla="*/ 7810 h 322264"/>
                  <a:gd name="connsiteX23" fmla="*/ 11571 w 145206"/>
                  <a:gd name="connsiteY23" fmla="*/ 24479 h 322264"/>
                  <a:gd name="connsiteX24" fmla="*/ 46 w 145206"/>
                  <a:gd name="connsiteY24" fmla="*/ 65722 h 3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45206" h="322264">
                    <a:moveTo>
                      <a:pt x="46" y="65722"/>
                    </a:moveTo>
                    <a:cubicBezTo>
                      <a:pt x="713" y="82296"/>
                      <a:pt x="7856" y="93631"/>
                      <a:pt x="16048" y="107251"/>
                    </a:cubicBezTo>
                    <a:cubicBezTo>
                      <a:pt x="22620" y="118396"/>
                      <a:pt x="26716" y="131826"/>
                      <a:pt x="29954" y="144399"/>
                    </a:cubicBezTo>
                    <a:cubicBezTo>
                      <a:pt x="31192" y="149352"/>
                      <a:pt x="32145" y="154400"/>
                      <a:pt x="32907" y="159353"/>
                    </a:cubicBezTo>
                    <a:cubicBezTo>
                      <a:pt x="35955" y="178498"/>
                      <a:pt x="35955" y="197929"/>
                      <a:pt x="35860" y="217360"/>
                    </a:cubicBezTo>
                    <a:cubicBezTo>
                      <a:pt x="35860" y="222980"/>
                      <a:pt x="35764" y="228790"/>
                      <a:pt x="38336" y="234601"/>
                    </a:cubicBezTo>
                    <a:cubicBezTo>
                      <a:pt x="40527" y="239459"/>
                      <a:pt x="44432" y="243840"/>
                      <a:pt x="47766" y="248317"/>
                    </a:cubicBezTo>
                    <a:cubicBezTo>
                      <a:pt x="60530" y="265176"/>
                      <a:pt x="64816" y="284226"/>
                      <a:pt x="68245" y="303181"/>
                    </a:cubicBezTo>
                    <a:cubicBezTo>
                      <a:pt x="69388" y="309467"/>
                      <a:pt x="70531" y="315754"/>
                      <a:pt x="71769" y="321945"/>
                    </a:cubicBezTo>
                    <a:cubicBezTo>
                      <a:pt x="97391" y="323088"/>
                      <a:pt x="119584" y="320707"/>
                      <a:pt x="145207" y="321850"/>
                    </a:cubicBezTo>
                    <a:cubicBezTo>
                      <a:pt x="139111" y="312230"/>
                      <a:pt x="133396" y="304038"/>
                      <a:pt x="127966" y="295656"/>
                    </a:cubicBezTo>
                    <a:cubicBezTo>
                      <a:pt x="122061" y="286702"/>
                      <a:pt x="116632" y="277654"/>
                      <a:pt x="111488" y="266890"/>
                    </a:cubicBezTo>
                    <a:cubicBezTo>
                      <a:pt x="106726" y="256889"/>
                      <a:pt x="104154" y="246602"/>
                      <a:pt x="101582" y="236506"/>
                    </a:cubicBezTo>
                    <a:cubicBezTo>
                      <a:pt x="94629" y="208788"/>
                      <a:pt x="87771" y="181165"/>
                      <a:pt x="80818" y="153448"/>
                    </a:cubicBezTo>
                    <a:cubicBezTo>
                      <a:pt x="78246" y="143256"/>
                      <a:pt x="75674" y="133064"/>
                      <a:pt x="73198" y="122872"/>
                    </a:cubicBezTo>
                    <a:cubicBezTo>
                      <a:pt x="71674" y="116776"/>
                      <a:pt x="70150" y="110680"/>
                      <a:pt x="71102" y="105251"/>
                    </a:cubicBezTo>
                    <a:cubicBezTo>
                      <a:pt x="72245" y="98107"/>
                      <a:pt x="77389" y="93059"/>
                      <a:pt x="79198" y="86201"/>
                    </a:cubicBezTo>
                    <a:cubicBezTo>
                      <a:pt x="81484" y="77152"/>
                      <a:pt x="77674" y="66103"/>
                      <a:pt x="76722" y="55912"/>
                    </a:cubicBezTo>
                    <a:cubicBezTo>
                      <a:pt x="74912" y="38290"/>
                      <a:pt x="84437" y="18669"/>
                      <a:pt x="94248" y="4858"/>
                    </a:cubicBezTo>
                    <a:lnTo>
                      <a:pt x="94343" y="4858"/>
                    </a:lnTo>
                    <a:cubicBezTo>
                      <a:pt x="95486" y="3143"/>
                      <a:pt x="96724" y="1524"/>
                      <a:pt x="97867" y="0"/>
                    </a:cubicBezTo>
                    <a:lnTo>
                      <a:pt x="15762" y="2096"/>
                    </a:lnTo>
                    <a:cubicBezTo>
                      <a:pt x="15476" y="3524"/>
                      <a:pt x="15286" y="5524"/>
                      <a:pt x="14905" y="7810"/>
                    </a:cubicBezTo>
                    <a:cubicBezTo>
                      <a:pt x="14047" y="13716"/>
                      <a:pt x="12809" y="21146"/>
                      <a:pt x="11571" y="24479"/>
                    </a:cubicBezTo>
                    <a:cubicBezTo>
                      <a:pt x="6142" y="38767"/>
                      <a:pt x="-621" y="49435"/>
                      <a:pt x="46" y="65722"/>
                    </a:cubicBezTo>
                    <a:close/>
                  </a:path>
                </a:pathLst>
              </a:custGeom>
              <a:solidFill>
                <a:srgbClr val="9D9D9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454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6776179" y="3236112"/>
                <a:ext cx="224408" cy="181751"/>
                <a:chOff x="6776179" y="3236112"/>
                <a:chExt cx="224408" cy="181751"/>
              </a:xfrm>
              <a:solidFill>
                <a:srgbClr val="C6C6C6"/>
              </a:solidFill>
            </p:grpSpPr>
            <p:sp>
              <p:nvSpPr>
                <p:cNvPr id="1455" name="شكل حر: شكل 1454">
                  <a:extLst>
                    <a:ext uri="{FF2B5EF4-FFF2-40B4-BE49-F238E27FC236}">
                      <a16:creationId xmlns:a16="http://schemas.microsoft.com/office/drawing/2014/main" id="{E895C115-DF3C-447C-B5EF-67B440DF623B}"/>
                    </a:ext>
                  </a:extLst>
                </p:cNvPr>
                <p:cNvSpPr/>
                <p:nvPr/>
              </p:nvSpPr>
              <p:spPr>
                <a:xfrm>
                  <a:off x="6776179" y="3236112"/>
                  <a:ext cx="224408" cy="137070"/>
                </a:xfrm>
                <a:custGeom>
                  <a:avLst/>
                  <a:gdLst>
                    <a:gd name="connsiteX0" fmla="*/ 101727 w 224408"/>
                    <a:gd name="connsiteY0" fmla="*/ 137071 h 137070"/>
                    <a:gd name="connsiteX1" fmla="*/ 46101 w 224408"/>
                    <a:gd name="connsiteY1" fmla="*/ 123259 h 137070"/>
                    <a:gd name="connsiteX2" fmla="*/ 10096 w 224408"/>
                    <a:gd name="connsiteY2" fmla="*/ 72491 h 137070"/>
                    <a:gd name="connsiteX3" fmla="*/ 0 w 224408"/>
                    <a:gd name="connsiteY3" fmla="*/ 10007 h 137070"/>
                    <a:gd name="connsiteX4" fmla="*/ 126206 w 224408"/>
                    <a:gd name="connsiteY4" fmla="*/ 292 h 137070"/>
                    <a:gd name="connsiteX5" fmla="*/ 224409 w 224408"/>
                    <a:gd name="connsiteY5" fmla="*/ 30200 h 137070"/>
                    <a:gd name="connsiteX6" fmla="*/ 193834 w 224408"/>
                    <a:gd name="connsiteY6" fmla="*/ 64395 h 137070"/>
                    <a:gd name="connsiteX7" fmla="*/ 174784 w 224408"/>
                    <a:gd name="connsiteY7" fmla="*/ 107638 h 137070"/>
                    <a:gd name="connsiteX8" fmla="*/ 101727 w 224408"/>
                    <a:gd name="connsiteY8" fmla="*/ 137071 h 13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4408" h="137070">
                      <a:moveTo>
                        <a:pt x="101727" y="137071"/>
                      </a:moveTo>
                      <a:cubicBezTo>
                        <a:pt x="82296" y="137071"/>
                        <a:pt x="62294" y="133832"/>
                        <a:pt x="46101" y="123259"/>
                      </a:cubicBezTo>
                      <a:cubicBezTo>
                        <a:pt x="28385" y="111734"/>
                        <a:pt x="16669" y="92589"/>
                        <a:pt x="10096" y="72491"/>
                      </a:cubicBezTo>
                      <a:cubicBezTo>
                        <a:pt x="3620" y="52393"/>
                        <a:pt x="1714" y="31057"/>
                        <a:pt x="0" y="10007"/>
                      </a:cubicBezTo>
                      <a:cubicBezTo>
                        <a:pt x="41529" y="2197"/>
                        <a:pt x="83915" y="-1042"/>
                        <a:pt x="126206" y="292"/>
                      </a:cubicBezTo>
                      <a:cubicBezTo>
                        <a:pt x="161163" y="1339"/>
                        <a:pt x="198501" y="6673"/>
                        <a:pt x="224409" y="30200"/>
                      </a:cubicBezTo>
                      <a:cubicBezTo>
                        <a:pt x="209360" y="34963"/>
                        <a:pt x="199739" y="49726"/>
                        <a:pt x="193834" y="64395"/>
                      </a:cubicBezTo>
                      <a:cubicBezTo>
                        <a:pt x="187928" y="79063"/>
                        <a:pt x="184118" y="94875"/>
                        <a:pt x="174784" y="107638"/>
                      </a:cubicBezTo>
                      <a:cubicBezTo>
                        <a:pt x="158496" y="129451"/>
                        <a:pt x="128969" y="137071"/>
                        <a:pt x="101727" y="137071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6" name="شكل حر: شكل 1455">
                  <a:extLst>
                    <a:ext uri="{FF2B5EF4-FFF2-40B4-BE49-F238E27FC236}">
                      <a16:creationId xmlns:a16="http://schemas.microsoft.com/office/drawing/2014/main" id="{F66AFA86-A0E3-48E0-AE64-E06AB2596F1D}"/>
                    </a:ext>
                  </a:extLst>
                </p:cNvPr>
                <p:cNvSpPr/>
                <p:nvPr/>
              </p:nvSpPr>
              <p:spPr>
                <a:xfrm>
                  <a:off x="6913149" y="3317081"/>
                  <a:ext cx="30194" cy="84408"/>
                </a:xfrm>
                <a:custGeom>
                  <a:avLst/>
                  <a:gdLst>
                    <a:gd name="connsiteX0" fmla="*/ 10478 w 30194"/>
                    <a:gd name="connsiteY0" fmla="*/ 84201 h 84408"/>
                    <a:gd name="connsiteX1" fmla="*/ 6096 w 30194"/>
                    <a:gd name="connsiteY1" fmla="*/ 74390 h 84408"/>
                    <a:gd name="connsiteX2" fmla="*/ 0 w 30194"/>
                    <a:gd name="connsiteY2" fmla="*/ 5715 h 84408"/>
                    <a:gd name="connsiteX3" fmla="*/ 30194 w 30194"/>
                    <a:gd name="connsiteY3" fmla="*/ 0 h 84408"/>
                    <a:gd name="connsiteX4" fmla="*/ 23717 w 30194"/>
                    <a:gd name="connsiteY4" fmla="*/ 32290 h 84408"/>
                    <a:gd name="connsiteX5" fmla="*/ 19145 w 30194"/>
                    <a:gd name="connsiteY5" fmla="*/ 74009 h 84408"/>
                    <a:gd name="connsiteX6" fmla="*/ 17050 w 30194"/>
                    <a:gd name="connsiteY6" fmla="*/ 81439 h 84408"/>
                    <a:gd name="connsiteX7" fmla="*/ 10478 w 30194"/>
                    <a:gd name="connsiteY7" fmla="*/ 84201 h 8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194" h="84408">
                      <a:moveTo>
                        <a:pt x="10478" y="84201"/>
                      </a:moveTo>
                      <a:cubicBezTo>
                        <a:pt x="6858" y="83058"/>
                        <a:pt x="6096" y="78296"/>
                        <a:pt x="6096" y="74390"/>
                      </a:cubicBezTo>
                      <a:cubicBezTo>
                        <a:pt x="6001" y="51245"/>
                        <a:pt x="95" y="28766"/>
                        <a:pt x="0" y="5715"/>
                      </a:cubicBezTo>
                      <a:cubicBezTo>
                        <a:pt x="7810" y="2858"/>
                        <a:pt x="21907" y="381"/>
                        <a:pt x="30194" y="0"/>
                      </a:cubicBezTo>
                      <a:cubicBezTo>
                        <a:pt x="23527" y="10668"/>
                        <a:pt x="24384" y="19621"/>
                        <a:pt x="23717" y="32290"/>
                      </a:cubicBezTo>
                      <a:cubicBezTo>
                        <a:pt x="22955" y="44863"/>
                        <a:pt x="20479" y="61436"/>
                        <a:pt x="19145" y="74009"/>
                      </a:cubicBezTo>
                      <a:cubicBezTo>
                        <a:pt x="18859" y="76581"/>
                        <a:pt x="18479" y="79248"/>
                        <a:pt x="17050" y="81439"/>
                      </a:cubicBezTo>
                      <a:cubicBezTo>
                        <a:pt x="15716" y="83534"/>
                        <a:pt x="12954" y="84963"/>
                        <a:pt x="10478" y="84201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7" name="شكل حر: شكل 1456">
                  <a:extLst>
                    <a:ext uri="{FF2B5EF4-FFF2-40B4-BE49-F238E27FC236}">
                      <a16:creationId xmlns:a16="http://schemas.microsoft.com/office/drawing/2014/main" id="{5FEED4C4-596B-49F6-81DD-0AD7C5CE23EA}"/>
                    </a:ext>
                  </a:extLst>
                </p:cNvPr>
                <p:cNvSpPr/>
                <p:nvPr/>
              </p:nvSpPr>
              <p:spPr>
                <a:xfrm>
                  <a:off x="6879906" y="3333369"/>
                  <a:ext cx="30765" cy="84494"/>
                </a:xfrm>
                <a:custGeom>
                  <a:avLst/>
                  <a:gdLst>
                    <a:gd name="connsiteX0" fmla="*/ 11049 w 30765"/>
                    <a:gd name="connsiteY0" fmla="*/ 84296 h 84494"/>
                    <a:gd name="connsiteX1" fmla="*/ 6668 w 30765"/>
                    <a:gd name="connsiteY1" fmla="*/ 74485 h 84494"/>
                    <a:gd name="connsiteX2" fmla="*/ 0 w 30765"/>
                    <a:gd name="connsiteY2" fmla="*/ 4477 h 84494"/>
                    <a:gd name="connsiteX3" fmla="*/ 30766 w 30765"/>
                    <a:gd name="connsiteY3" fmla="*/ 0 h 84494"/>
                    <a:gd name="connsiteX4" fmla="*/ 21336 w 30765"/>
                    <a:gd name="connsiteY4" fmla="*/ 32385 h 84494"/>
                    <a:gd name="connsiteX5" fmla="*/ 19717 w 30765"/>
                    <a:gd name="connsiteY5" fmla="*/ 73914 h 84494"/>
                    <a:gd name="connsiteX6" fmla="*/ 17621 w 30765"/>
                    <a:gd name="connsiteY6" fmla="*/ 81343 h 84494"/>
                    <a:gd name="connsiteX7" fmla="*/ 11049 w 30765"/>
                    <a:gd name="connsiteY7" fmla="*/ 84296 h 84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765" h="84494">
                      <a:moveTo>
                        <a:pt x="11049" y="84296"/>
                      </a:moveTo>
                      <a:cubicBezTo>
                        <a:pt x="7429" y="83153"/>
                        <a:pt x="6668" y="78391"/>
                        <a:pt x="6668" y="74485"/>
                      </a:cubicBezTo>
                      <a:cubicBezTo>
                        <a:pt x="6572" y="51340"/>
                        <a:pt x="95" y="27622"/>
                        <a:pt x="0" y="4477"/>
                      </a:cubicBezTo>
                      <a:cubicBezTo>
                        <a:pt x="7811" y="1619"/>
                        <a:pt x="22384" y="476"/>
                        <a:pt x="30766" y="0"/>
                      </a:cubicBezTo>
                      <a:cubicBezTo>
                        <a:pt x="24098" y="10668"/>
                        <a:pt x="22003" y="19812"/>
                        <a:pt x="21336" y="32385"/>
                      </a:cubicBezTo>
                      <a:cubicBezTo>
                        <a:pt x="20574" y="44958"/>
                        <a:pt x="21050" y="61341"/>
                        <a:pt x="19717" y="73914"/>
                      </a:cubicBezTo>
                      <a:cubicBezTo>
                        <a:pt x="19431" y="76486"/>
                        <a:pt x="19050" y="79153"/>
                        <a:pt x="17621" y="81343"/>
                      </a:cubicBezTo>
                      <a:cubicBezTo>
                        <a:pt x="16193" y="83534"/>
                        <a:pt x="13526" y="85058"/>
                        <a:pt x="11049" y="84296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8" name="شكل حر: شكل 1457">
                  <a:extLst>
                    <a:ext uri="{FF2B5EF4-FFF2-40B4-BE49-F238E27FC236}">
                      <a16:creationId xmlns:a16="http://schemas.microsoft.com/office/drawing/2014/main" id="{7AD868C2-2B3D-433C-A572-BA645F95A880}"/>
                    </a:ext>
                  </a:extLst>
                </p:cNvPr>
                <p:cNvSpPr/>
                <p:nvPr/>
              </p:nvSpPr>
              <p:spPr>
                <a:xfrm>
                  <a:off x="6847426" y="3331178"/>
                  <a:ext cx="27527" cy="84495"/>
                </a:xfrm>
                <a:custGeom>
                  <a:avLst/>
                  <a:gdLst>
                    <a:gd name="connsiteX0" fmla="*/ 4763 w 27527"/>
                    <a:gd name="connsiteY0" fmla="*/ 84296 h 84495"/>
                    <a:gd name="connsiteX1" fmla="*/ 381 w 27527"/>
                    <a:gd name="connsiteY1" fmla="*/ 74486 h 84495"/>
                    <a:gd name="connsiteX2" fmla="*/ 0 w 27527"/>
                    <a:gd name="connsiteY2" fmla="*/ 5048 h 84495"/>
                    <a:gd name="connsiteX3" fmla="*/ 27527 w 27527"/>
                    <a:gd name="connsiteY3" fmla="*/ 0 h 84495"/>
                    <a:gd name="connsiteX4" fmla="*/ 17145 w 27527"/>
                    <a:gd name="connsiteY4" fmla="*/ 34004 h 84495"/>
                    <a:gd name="connsiteX5" fmla="*/ 13525 w 27527"/>
                    <a:gd name="connsiteY5" fmla="*/ 74009 h 84495"/>
                    <a:gd name="connsiteX6" fmla="*/ 11430 w 27527"/>
                    <a:gd name="connsiteY6" fmla="*/ 81439 h 84495"/>
                    <a:gd name="connsiteX7" fmla="*/ 4763 w 27527"/>
                    <a:gd name="connsiteY7" fmla="*/ 84296 h 84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527" h="84495">
                      <a:moveTo>
                        <a:pt x="4763" y="84296"/>
                      </a:moveTo>
                      <a:cubicBezTo>
                        <a:pt x="1143" y="83153"/>
                        <a:pt x="381" y="78391"/>
                        <a:pt x="381" y="74486"/>
                      </a:cubicBezTo>
                      <a:cubicBezTo>
                        <a:pt x="286" y="51340"/>
                        <a:pt x="95" y="28194"/>
                        <a:pt x="0" y="5048"/>
                      </a:cubicBezTo>
                      <a:cubicBezTo>
                        <a:pt x="7810" y="2191"/>
                        <a:pt x="19145" y="476"/>
                        <a:pt x="27527" y="0"/>
                      </a:cubicBezTo>
                      <a:cubicBezTo>
                        <a:pt x="20859" y="10668"/>
                        <a:pt x="17812" y="21336"/>
                        <a:pt x="17145" y="34004"/>
                      </a:cubicBezTo>
                      <a:cubicBezTo>
                        <a:pt x="16383" y="46577"/>
                        <a:pt x="14859" y="61436"/>
                        <a:pt x="13525" y="74009"/>
                      </a:cubicBezTo>
                      <a:cubicBezTo>
                        <a:pt x="13240" y="76581"/>
                        <a:pt x="12859" y="79248"/>
                        <a:pt x="11430" y="81439"/>
                      </a:cubicBezTo>
                      <a:cubicBezTo>
                        <a:pt x="10001" y="83534"/>
                        <a:pt x="7239" y="85058"/>
                        <a:pt x="4763" y="84296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9" name="شكل حر: شكل 1458">
                  <a:extLst>
                    <a:ext uri="{FF2B5EF4-FFF2-40B4-BE49-F238E27FC236}">
                      <a16:creationId xmlns:a16="http://schemas.microsoft.com/office/drawing/2014/main" id="{CDE6ADA5-BE21-419D-96FB-2EF951D826E5}"/>
                    </a:ext>
                  </a:extLst>
                </p:cNvPr>
                <p:cNvSpPr/>
                <p:nvPr/>
              </p:nvSpPr>
              <p:spPr>
                <a:xfrm>
                  <a:off x="6806278" y="3317271"/>
                  <a:ext cx="24490" cy="84494"/>
                </a:xfrm>
                <a:custGeom>
                  <a:avLst/>
                  <a:gdLst>
                    <a:gd name="connsiteX0" fmla="*/ 4763 w 24490"/>
                    <a:gd name="connsiteY0" fmla="*/ 84296 h 84494"/>
                    <a:gd name="connsiteX1" fmla="*/ 381 w 24490"/>
                    <a:gd name="connsiteY1" fmla="*/ 74485 h 84494"/>
                    <a:gd name="connsiteX2" fmla="*/ 0 w 24490"/>
                    <a:gd name="connsiteY2" fmla="*/ 5048 h 84494"/>
                    <a:gd name="connsiteX3" fmla="*/ 24479 w 24490"/>
                    <a:gd name="connsiteY3" fmla="*/ 0 h 84494"/>
                    <a:gd name="connsiteX4" fmla="*/ 24003 w 24490"/>
                    <a:gd name="connsiteY4" fmla="*/ 27718 h 84494"/>
                    <a:gd name="connsiteX5" fmla="*/ 13430 w 24490"/>
                    <a:gd name="connsiteY5" fmla="*/ 73914 h 84494"/>
                    <a:gd name="connsiteX6" fmla="*/ 11335 w 24490"/>
                    <a:gd name="connsiteY6" fmla="*/ 81343 h 84494"/>
                    <a:gd name="connsiteX7" fmla="*/ 4763 w 24490"/>
                    <a:gd name="connsiteY7" fmla="*/ 84296 h 84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490" h="84494">
                      <a:moveTo>
                        <a:pt x="4763" y="84296"/>
                      </a:moveTo>
                      <a:cubicBezTo>
                        <a:pt x="1143" y="83153"/>
                        <a:pt x="381" y="78391"/>
                        <a:pt x="381" y="74485"/>
                      </a:cubicBezTo>
                      <a:cubicBezTo>
                        <a:pt x="286" y="51340"/>
                        <a:pt x="95" y="28194"/>
                        <a:pt x="0" y="5048"/>
                      </a:cubicBezTo>
                      <a:cubicBezTo>
                        <a:pt x="7811" y="2191"/>
                        <a:pt x="16192" y="476"/>
                        <a:pt x="24479" y="0"/>
                      </a:cubicBezTo>
                      <a:cubicBezTo>
                        <a:pt x="17812" y="10668"/>
                        <a:pt x="26575" y="15430"/>
                        <a:pt x="24003" y="27718"/>
                      </a:cubicBezTo>
                      <a:cubicBezTo>
                        <a:pt x="21241" y="40958"/>
                        <a:pt x="14764" y="61341"/>
                        <a:pt x="13430" y="73914"/>
                      </a:cubicBezTo>
                      <a:cubicBezTo>
                        <a:pt x="13145" y="76486"/>
                        <a:pt x="12763" y="79153"/>
                        <a:pt x="11335" y="81343"/>
                      </a:cubicBezTo>
                      <a:cubicBezTo>
                        <a:pt x="10001" y="83534"/>
                        <a:pt x="7239" y="85058"/>
                        <a:pt x="4763" y="84296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460" name="شكل حر: شكل 1459">
                <a:extLst>
                  <a:ext uri="{FF2B5EF4-FFF2-40B4-BE49-F238E27FC236}">
                    <a16:creationId xmlns:a16="http://schemas.microsoft.com/office/drawing/2014/main" id="{36D53E83-9E57-48A9-ABDF-E45D16A23239}"/>
                  </a:ext>
                </a:extLst>
              </p:cNvPr>
              <p:cNvSpPr/>
              <p:nvPr/>
            </p:nvSpPr>
            <p:spPr>
              <a:xfrm>
                <a:off x="7494374" y="3313747"/>
                <a:ext cx="92001" cy="301561"/>
              </a:xfrm>
              <a:custGeom>
                <a:avLst/>
                <a:gdLst>
                  <a:gd name="connsiteX0" fmla="*/ 2848 w 92001"/>
                  <a:gd name="connsiteY0" fmla="*/ 238601 h 301561"/>
                  <a:gd name="connsiteX1" fmla="*/ 8753 w 92001"/>
                  <a:gd name="connsiteY1" fmla="*/ 248793 h 301561"/>
                  <a:gd name="connsiteX2" fmla="*/ 17516 w 92001"/>
                  <a:gd name="connsiteY2" fmla="*/ 280702 h 301561"/>
                  <a:gd name="connsiteX3" fmla="*/ 16945 w 92001"/>
                  <a:gd name="connsiteY3" fmla="*/ 301562 h 301561"/>
                  <a:gd name="connsiteX4" fmla="*/ 92002 w 92001"/>
                  <a:gd name="connsiteY4" fmla="*/ 301562 h 301561"/>
                  <a:gd name="connsiteX5" fmla="*/ 73999 w 92001"/>
                  <a:gd name="connsiteY5" fmla="*/ 273558 h 301561"/>
                  <a:gd name="connsiteX6" fmla="*/ 60188 w 92001"/>
                  <a:gd name="connsiteY6" fmla="*/ 236887 h 301561"/>
                  <a:gd name="connsiteX7" fmla="*/ 59426 w 92001"/>
                  <a:gd name="connsiteY7" fmla="*/ 209550 h 301561"/>
                  <a:gd name="connsiteX8" fmla="*/ 61427 w 92001"/>
                  <a:gd name="connsiteY8" fmla="*/ 154877 h 301561"/>
                  <a:gd name="connsiteX9" fmla="*/ 62093 w 92001"/>
                  <a:gd name="connsiteY9" fmla="*/ 137160 h 301561"/>
                  <a:gd name="connsiteX10" fmla="*/ 69237 w 92001"/>
                  <a:gd name="connsiteY10" fmla="*/ 99155 h 301561"/>
                  <a:gd name="connsiteX11" fmla="*/ 80667 w 92001"/>
                  <a:gd name="connsiteY11" fmla="*/ 75343 h 301561"/>
                  <a:gd name="connsiteX12" fmla="*/ 81620 w 92001"/>
                  <a:gd name="connsiteY12" fmla="*/ 38767 h 301561"/>
                  <a:gd name="connsiteX13" fmla="*/ 87144 w 92001"/>
                  <a:gd name="connsiteY13" fmla="*/ 11906 h 301561"/>
                  <a:gd name="connsiteX14" fmla="*/ 90287 w 92001"/>
                  <a:gd name="connsiteY14" fmla="*/ 3143 h 301561"/>
                  <a:gd name="connsiteX15" fmla="*/ 26089 w 92001"/>
                  <a:gd name="connsiteY15" fmla="*/ 0 h 301561"/>
                  <a:gd name="connsiteX16" fmla="*/ 25232 w 92001"/>
                  <a:gd name="connsiteY16" fmla="*/ 8763 h 301561"/>
                  <a:gd name="connsiteX17" fmla="*/ 24279 w 92001"/>
                  <a:gd name="connsiteY17" fmla="*/ 17240 h 301561"/>
                  <a:gd name="connsiteX18" fmla="*/ 14945 w 92001"/>
                  <a:gd name="connsiteY18" fmla="*/ 38672 h 301561"/>
                  <a:gd name="connsiteX19" fmla="*/ 15516 w 92001"/>
                  <a:gd name="connsiteY19" fmla="*/ 91250 h 301561"/>
                  <a:gd name="connsiteX20" fmla="*/ 12373 w 92001"/>
                  <a:gd name="connsiteY20" fmla="*/ 156782 h 301561"/>
                  <a:gd name="connsiteX21" fmla="*/ 10087 w 92001"/>
                  <a:gd name="connsiteY21" fmla="*/ 178689 h 301561"/>
                  <a:gd name="connsiteX22" fmla="*/ 657 w 92001"/>
                  <a:gd name="connsiteY22" fmla="*/ 222504 h 301561"/>
                  <a:gd name="connsiteX23" fmla="*/ 2848 w 92001"/>
                  <a:gd name="connsiteY23" fmla="*/ 238601 h 301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2001" h="301561">
                    <a:moveTo>
                      <a:pt x="2848" y="238601"/>
                    </a:moveTo>
                    <a:cubicBezTo>
                      <a:pt x="4753" y="241935"/>
                      <a:pt x="6944" y="245364"/>
                      <a:pt x="8753" y="248793"/>
                    </a:cubicBezTo>
                    <a:cubicBezTo>
                      <a:pt x="14945" y="260033"/>
                      <a:pt x="16945" y="270320"/>
                      <a:pt x="17516" y="280702"/>
                    </a:cubicBezTo>
                    <a:cubicBezTo>
                      <a:pt x="17802" y="287465"/>
                      <a:pt x="17326" y="294323"/>
                      <a:pt x="16945" y="301562"/>
                    </a:cubicBezTo>
                    <a:cubicBezTo>
                      <a:pt x="41234" y="301085"/>
                      <a:pt x="66475" y="301562"/>
                      <a:pt x="92002" y="301562"/>
                    </a:cubicBezTo>
                    <a:cubicBezTo>
                      <a:pt x="85715" y="292418"/>
                      <a:pt x="79429" y="283178"/>
                      <a:pt x="73999" y="273558"/>
                    </a:cubicBezTo>
                    <a:cubicBezTo>
                      <a:pt x="67427" y="261842"/>
                      <a:pt x="62189" y="249650"/>
                      <a:pt x="60188" y="236887"/>
                    </a:cubicBezTo>
                    <a:cubicBezTo>
                      <a:pt x="58760" y="227743"/>
                      <a:pt x="59045" y="218599"/>
                      <a:pt x="59426" y="209550"/>
                    </a:cubicBezTo>
                    <a:cubicBezTo>
                      <a:pt x="60093" y="191357"/>
                      <a:pt x="60760" y="173165"/>
                      <a:pt x="61427" y="154877"/>
                    </a:cubicBezTo>
                    <a:cubicBezTo>
                      <a:pt x="61712" y="148971"/>
                      <a:pt x="61903" y="143066"/>
                      <a:pt x="62093" y="137160"/>
                    </a:cubicBezTo>
                    <a:cubicBezTo>
                      <a:pt x="62570" y="124016"/>
                      <a:pt x="63141" y="110300"/>
                      <a:pt x="69237" y="99155"/>
                    </a:cubicBezTo>
                    <a:cubicBezTo>
                      <a:pt x="74190" y="90107"/>
                      <a:pt x="77429" y="85249"/>
                      <a:pt x="80667" y="75343"/>
                    </a:cubicBezTo>
                    <a:cubicBezTo>
                      <a:pt x="84477" y="63627"/>
                      <a:pt x="83144" y="51435"/>
                      <a:pt x="81620" y="38767"/>
                    </a:cubicBezTo>
                    <a:cubicBezTo>
                      <a:pt x="80953" y="33719"/>
                      <a:pt x="84001" y="21717"/>
                      <a:pt x="87144" y="11906"/>
                    </a:cubicBezTo>
                    <a:cubicBezTo>
                      <a:pt x="88192" y="8573"/>
                      <a:pt x="89240" y="5620"/>
                      <a:pt x="90287" y="3143"/>
                    </a:cubicBezTo>
                    <a:lnTo>
                      <a:pt x="26089" y="0"/>
                    </a:lnTo>
                    <a:cubicBezTo>
                      <a:pt x="25994" y="1048"/>
                      <a:pt x="25613" y="4953"/>
                      <a:pt x="25232" y="8763"/>
                    </a:cubicBezTo>
                    <a:cubicBezTo>
                      <a:pt x="24851" y="12859"/>
                      <a:pt x="24374" y="16764"/>
                      <a:pt x="24279" y="17240"/>
                    </a:cubicBezTo>
                    <a:cubicBezTo>
                      <a:pt x="21517" y="26194"/>
                      <a:pt x="16945" y="29528"/>
                      <a:pt x="14945" y="38672"/>
                    </a:cubicBezTo>
                    <a:cubicBezTo>
                      <a:pt x="9991" y="61151"/>
                      <a:pt x="13325" y="69056"/>
                      <a:pt x="15516" y="91250"/>
                    </a:cubicBezTo>
                    <a:cubicBezTo>
                      <a:pt x="16278" y="98298"/>
                      <a:pt x="14278" y="132969"/>
                      <a:pt x="12373" y="156782"/>
                    </a:cubicBezTo>
                    <a:cubicBezTo>
                      <a:pt x="11515" y="167354"/>
                      <a:pt x="10658" y="175736"/>
                      <a:pt x="10087" y="178689"/>
                    </a:cubicBezTo>
                    <a:cubicBezTo>
                      <a:pt x="3896" y="209645"/>
                      <a:pt x="7420" y="205169"/>
                      <a:pt x="657" y="222504"/>
                    </a:cubicBezTo>
                    <a:cubicBezTo>
                      <a:pt x="-962" y="226504"/>
                      <a:pt x="657" y="234410"/>
                      <a:pt x="2848" y="238601"/>
                    </a:cubicBezTo>
                    <a:close/>
                  </a:path>
                </a:pathLst>
              </a:custGeom>
              <a:solidFill>
                <a:srgbClr val="9D9D9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1" name="شكل حر: شكل 1460">
                <a:extLst>
                  <a:ext uri="{FF2B5EF4-FFF2-40B4-BE49-F238E27FC236}">
                    <a16:creationId xmlns:a16="http://schemas.microsoft.com/office/drawing/2014/main" id="{87990FE2-8157-4F3E-9197-810AD8DA3E82}"/>
                  </a:ext>
                </a:extLst>
              </p:cNvPr>
              <p:cNvSpPr/>
              <p:nvPr/>
            </p:nvSpPr>
            <p:spPr>
              <a:xfrm>
                <a:off x="7880981" y="2770441"/>
                <a:ext cx="120970" cy="102570"/>
              </a:xfrm>
              <a:custGeom>
                <a:avLst/>
                <a:gdLst>
                  <a:gd name="connsiteX0" fmla="*/ 86490 w 120970"/>
                  <a:gd name="connsiteY0" fmla="*/ 51625 h 102570"/>
                  <a:gd name="connsiteX1" fmla="*/ 58868 w 120970"/>
                  <a:gd name="connsiteY1" fmla="*/ 58864 h 102570"/>
                  <a:gd name="connsiteX2" fmla="*/ 35532 w 120970"/>
                  <a:gd name="connsiteY2" fmla="*/ 74104 h 102570"/>
                  <a:gd name="connsiteX3" fmla="*/ 33436 w 120970"/>
                  <a:gd name="connsiteY3" fmla="*/ 79724 h 102570"/>
                  <a:gd name="connsiteX4" fmla="*/ 33436 w 120970"/>
                  <a:gd name="connsiteY4" fmla="*/ 79724 h 102570"/>
                  <a:gd name="connsiteX5" fmla="*/ 861 w 120970"/>
                  <a:gd name="connsiteY5" fmla="*/ 78581 h 102570"/>
                  <a:gd name="connsiteX6" fmla="*/ 20673 w 120970"/>
                  <a:gd name="connsiteY6" fmla="*/ 49149 h 102570"/>
                  <a:gd name="connsiteX7" fmla="*/ 62011 w 120970"/>
                  <a:gd name="connsiteY7" fmla="*/ 30289 h 102570"/>
                  <a:gd name="connsiteX8" fmla="*/ 84776 w 120970"/>
                  <a:gd name="connsiteY8" fmla="*/ 25527 h 102570"/>
                  <a:gd name="connsiteX9" fmla="*/ 120971 w 120970"/>
                  <a:gd name="connsiteY9" fmla="*/ 0 h 102570"/>
                  <a:gd name="connsiteX10" fmla="*/ 86490 w 120970"/>
                  <a:gd name="connsiteY10" fmla="*/ 51625 h 102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970" h="102570">
                    <a:moveTo>
                      <a:pt x="86490" y="51625"/>
                    </a:moveTo>
                    <a:cubicBezTo>
                      <a:pt x="77727" y="55435"/>
                      <a:pt x="68107" y="56388"/>
                      <a:pt x="58868" y="58864"/>
                    </a:cubicBezTo>
                    <a:cubicBezTo>
                      <a:pt x="49628" y="61341"/>
                      <a:pt x="40199" y="65722"/>
                      <a:pt x="35532" y="74104"/>
                    </a:cubicBezTo>
                    <a:cubicBezTo>
                      <a:pt x="34484" y="75914"/>
                      <a:pt x="33912" y="77819"/>
                      <a:pt x="33436" y="79724"/>
                    </a:cubicBezTo>
                    <a:cubicBezTo>
                      <a:pt x="33436" y="79724"/>
                      <a:pt x="33436" y="79724"/>
                      <a:pt x="33436" y="79724"/>
                    </a:cubicBezTo>
                    <a:cubicBezTo>
                      <a:pt x="30293" y="113633"/>
                      <a:pt x="-5997" y="106871"/>
                      <a:pt x="861" y="78581"/>
                    </a:cubicBezTo>
                    <a:cubicBezTo>
                      <a:pt x="4290" y="67151"/>
                      <a:pt x="11433" y="56769"/>
                      <a:pt x="20673" y="49149"/>
                    </a:cubicBezTo>
                    <a:cubicBezTo>
                      <a:pt x="32388" y="39338"/>
                      <a:pt x="47057" y="33433"/>
                      <a:pt x="62011" y="30289"/>
                    </a:cubicBezTo>
                    <a:cubicBezTo>
                      <a:pt x="69631" y="28670"/>
                      <a:pt x="77346" y="27718"/>
                      <a:pt x="84776" y="25527"/>
                    </a:cubicBezTo>
                    <a:cubicBezTo>
                      <a:pt x="99159" y="21241"/>
                      <a:pt x="112113" y="12097"/>
                      <a:pt x="120971" y="0"/>
                    </a:cubicBezTo>
                    <a:cubicBezTo>
                      <a:pt x="117447" y="21336"/>
                      <a:pt x="106207" y="43053"/>
                      <a:pt x="86490" y="51625"/>
                    </a:cubicBezTo>
                    <a:close/>
                  </a:path>
                </a:pathLst>
              </a:custGeom>
              <a:solidFill>
                <a:srgbClr val="917E6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2" name="شكل حر: شكل 1461">
                <a:extLst>
                  <a:ext uri="{FF2B5EF4-FFF2-40B4-BE49-F238E27FC236}">
                    <a16:creationId xmlns:a16="http://schemas.microsoft.com/office/drawing/2014/main" id="{D270D37F-694E-4E64-9DF0-E496A87545E1}"/>
                  </a:ext>
                </a:extLst>
              </p:cNvPr>
              <p:cNvSpPr/>
              <p:nvPr/>
            </p:nvSpPr>
            <p:spPr>
              <a:xfrm>
                <a:off x="6638470" y="2782999"/>
                <a:ext cx="1455054" cy="832214"/>
              </a:xfrm>
              <a:custGeom>
                <a:avLst/>
                <a:gdLst>
                  <a:gd name="connsiteX0" fmla="*/ 1693 w 1455054"/>
                  <a:gd name="connsiteY0" fmla="*/ 626665 h 832214"/>
                  <a:gd name="connsiteX1" fmla="*/ 2931 w 1455054"/>
                  <a:gd name="connsiteY1" fmla="*/ 625427 h 832214"/>
                  <a:gd name="connsiteX2" fmla="*/ 4169 w 1455054"/>
                  <a:gd name="connsiteY2" fmla="*/ 652478 h 832214"/>
                  <a:gd name="connsiteX3" fmla="*/ 55318 w 1455054"/>
                  <a:gd name="connsiteY3" fmla="*/ 550751 h 832214"/>
                  <a:gd name="connsiteX4" fmla="*/ 58271 w 1455054"/>
                  <a:gd name="connsiteY4" fmla="*/ 532368 h 832214"/>
                  <a:gd name="connsiteX5" fmla="*/ 62843 w 1455054"/>
                  <a:gd name="connsiteY5" fmla="*/ 461978 h 832214"/>
                  <a:gd name="connsiteX6" fmla="*/ 62843 w 1455054"/>
                  <a:gd name="connsiteY6" fmla="*/ 461883 h 832214"/>
                  <a:gd name="connsiteX7" fmla="*/ 62653 w 1455054"/>
                  <a:gd name="connsiteY7" fmla="*/ 406447 h 832214"/>
                  <a:gd name="connsiteX8" fmla="*/ 65320 w 1455054"/>
                  <a:gd name="connsiteY8" fmla="*/ 380920 h 832214"/>
                  <a:gd name="connsiteX9" fmla="*/ 66463 w 1455054"/>
                  <a:gd name="connsiteY9" fmla="*/ 372348 h 832214"/>
                  <a:gd name="connsiteX10" fmla="*/ 76845 w 1455054"/>
                  <a:gd name="connsiteY10" fmla="*/ 310149 h 832214"/>
                  <a:gd name="connsiteX11" fmla="*/ 77512 w 1455054"/>
                  <a:gd name="connsiteY11" fmla="*/ 235092 h 832214"/>
                  <a:gd name="connsiteX12" fmla="*/ 80274 w 1455054"/>
                  <a:gd name="connsiteY12" fmla="*/ 168798 h 832214"/>
                  <a:gd name="connsiteX13" fmla="*/ 89323 w 1455054"/>
                  <a:gd name="connsiteY13" fmla="*/ 133556 h 832214"/>
                  <a:gd name="connsiteX14" fmla="*/ 96847 w 1455054"/>
                  <a:gd name="connsiteY14" fmla="*/ 124412 h 832214"/>
                  <a:gd name="connsiteX15" fmla="*/ 101038 w 1455054"/>
                  <a:gd name="connsiteY15" fmla="*/ 121364 h 832214"/>
                  <a:gd name="connsiteX16" fmla="*/ 94943 w 1455054"/>
                  <a:gd name="connsiteY16" fmla="*/ 146700 h 832214"/>
                  <a:gd name="connsiteX17" fmla="*/ 96657 w 1455054"/>
                  <a:gd name="connsiteY17" fmla="*/ 160893 h 832214"/>
                  <a:gd name="connsiteX18" fmla="*/ 117517 w 1455054"/>
                  <a:gd name="connsiteY18" fmla="*/ 213661 h 832214"/>
                  <a:gd name="connsiteX19" fmla="*/ 127613 w 1455054"/>
                  <a:gd name="connsiteY19" fmla="*/ 280622 h 832214"/>
                  <a:gd name="connsiteX20" fmla="*/ 129518 w 1455054"/>
                  <a:gd name="connsiteY20" fmla="*/ 300910 h 832214"/>
                  <a:gd name="connsiteX21" fmla="*/ 131995 w 1455054"/>
                  <a:gd name="connsiteY21" fmla="*/ 322341 h 832214"/>
                  <a:gd name="connsiteX22" fmla="*/ 127708 w 1455054"/>
                  <a:gd name="connsiteY22" fmla="*/ 370157 h 832214"/>
                  <a:gd name="connsiteX23" fmla="*/ 119517 w 1455054"/>
                  <a:gd name="connsiteY23" fmla="*/ 436451 h 832214"/>
                  <a:gd name="connsiteX24" fmla="*/ 118660 w 1455054"/>
                  <a:gd name="connsiteY24" fmla="*/ 441975 h 832214"/>
                  <a:gd name="connsiteX25" fmla="*/ 111992 w 1455054"/>
                  <a:gd name="connsiteY25" fmla="*/ 476361 h 832214"/>
                  <a:gd name="connsiteX26" fmla="*/ 106563 w 1455054"/>
                  <a:gd name="connsiteY26" fmla="*/ 493982 h 832214"/>
                  <a:gd name="connsiteX27" fmla="*/ 89323 w 1455054"/>
                  <a:gd name="connsiteY27" fmla="*/ 522462 h 832214"/>
                  <a:gd name="connsiteX28" fmla="*/ 75702 w 1455054"/>
                  <a:gd name="connsiteY28" fmla="*/ 534463 h 832214"/>
                  <a:gd name="connsiteX29" fmla="*/ 68082 w 1455054"/>
                  <a:gd name="connsiteY29" fmla="*/ 548465 h 832214"/>
                  <a:gd name="connsiteX30" fmla="*/ 67510 w 1455054"/>
                  <a:gd name="connsiteY30" fmla="*/ 550656 h 832214"/>
                  <a:gd name="connsiteX31" fmla="*/ 66939 w 1455054"/>
                  <a:gd name="connsiteY31" fmla="*/ 553227 h 832214"/>
                  <a:gd name="connsiteX32" fmla="*/ 68272 w 1455054"/>
                  <a:gd name="connsiteY32" fmla="*/ 593804 h 832214"/>
                  <a:gd name="connsiteX33" fmla="*/ 69225 w 1455054"/>
                  <a:gd name="connsiteY33" fmla="*/ 662479 h 832214"/>
                  <a:gd name="connsiteX34" fmla="*/ 57700 w 1455054"/>
                  <a:gd name="connsiteY34" fmla="*/ 723439 h 832214"/>
                  <a:gd name="connsiteX35" fmla="*/ 55128 w 1455054"/>
                  <a:gd name="connsiteY35" fmla="*/ 740298 h 832214"/>
                  <a:gd name="connsiteX36" fmla="*/ 60652 w 1455054"/>
                  <a:gd name="connsiteY36" fmla="*/ 753729 h 832214"/>
                  <a:gd name="connsiteX37" fmla="*/ 68653 w 1455054"/>
                  <a:gd name="connsiteY37" fmla="*/ 806878 h 832214"/>
                  <a:gd name="connsiteX38" fmla="*/ 67320 w 1455054"/>
                  <a:gd name="connsiteY38" fmla="*/ 825928 h 832214"/>
                  <a:gd name="connsiteX39" fmla="*/ 143139 w 1455054"/>
                  <a:gd name="connsiteY39" fmla="*/ 829262 h 832214"/>
                  <a:gd name="connsiteX40" fmla="*/ 129137 w 1455054"/>
                  <a:gd name="connsiteY40" fmla="*/ 799258 h 832214"/>
                  <a:gd name="connsiteX41" fmla="*/ 118945 w 1455054"/>
                  <a:gd name="connsiteY41" fmla="*/ 772017 h 832214"/>
                  <a:gd name="connsiteX42" fmla="*/ 117802 w 1455054"/>
                  <a:gd name="connsiteY42" fmla="*/ 742203 h 832214"/>
                  <a:gd name="connsiteX43" fmla="*/ 120374 w 1455054"/>
                  <a:gd name="connsiteY43" fmla="*/ 676862 h 832214"/>
                  <a:gd name="connsiteX44" fmla="*/ 120660 w 1455054"/>
                  <a:gd name="connsiteY44" fmla="*/ 668289 h 832214"/>
                  <a:gd name="connsiteX45" fmla="*/ 122089 w 1455054"/>
                  <a:gd name="connsiteY45" fmla="*/ 630570 h 832214"/>
                  <a:gd name="connsiteX46" fmla="*/ 125041 w 1455054"/>
                  <a:gd name="connsiteY46" fmla="*/ 613235 h 832214"/>
                  <a:gd name="connsiteX47" fmla="*/ 138662 w 1455054"/>
                  <a:gd name="connsiteY47" fmla="*/ 594566 h 832214"/>
                  <a:gd name="connsiteX48" fmla="*/ 144853 w 1455054"/>
                  <a:gd name="connsiteY48" fmla="*/ 564848 h 832214"/>
                  <a:gd name="connsiteX49" fmla="*/ 154093 w 1455054"/>
                  <a:gd name="connsiteY49" fmla="*/ 541988 h 832214"/>
                  <a:gd name="connsiteX50" fmla="*/ 180763 w 1455054"/>
                  <a:gd name="connsiteY50" fmla="*/ 512365 h 832214"/>
                  <a:gd name="connsiteX51" fmla="*/ 191907 w 1455054"/>
                  <a:gd name="connsiteY51" fmla="*/ 511889 h 832214"/>
                  <a:gd name="connsiteX52" fmla="*/ 271250 w 1455054"/>
                  <a:gd name="connsiteY52" fmla="*/ 509031 h 832214"/>
                  <a:gd name="connsiteX53" fmla="*/ 271345 w 1455054"/>
                  <a:gd name="connsiteY53" fmla="*/ 509031 h 832214"/>
                  <a:gd name="connsiteX54" fmla="*/ 272298 w 1455054"/>
                  <a:gd name="connsiteY54" fmla="*/ 508936 h 832214"/>
                  <a:gd name="connsiteX55" fmla="*/ 302016 w 1455054"/>
                  <a:gd name="connsiteY55" fmla="*/ 511508 h 832214"/>
                  <a:gd name="connsiteX56" fmla="*/ 332972 w 1455054"/>
                  <a:gd name="connsiteY56" fmla="*/ 513794 h 832214"/>
                  <a:gd name="connsiteX57" fmla="*/ 333068 w 1455054"/>
                  <a:gd name="connsiteY57" fmla="*/ 513794 h 832214"/>
                  <a:gd name="connsiteX58" fmla="*/ 557762 w 1455054"/>
                  <a:gd name="connsiteY58" fmla="*/ 513508 h 832214"/>
                  <a:gd name="connsiteX59" fmla="*/ 580051 w 1455054"/>
                  <a:gd name="connsiteY59" fmla="*/ 511984 h 832214"/>
                  <a:gd name="connsiteX60" fmla="*/ 675110 w 1455054"/>
                  <a:gd name="connsiteY60" fmla="*/ 508460 h 832214"/>
                  <a:gd name="connsiteX61" fmla="*/ 724450 w 1455054"/>
                  <a:gd name="connsiteY61" fmla="*/ 515604 h 832214"/>
                  <a:gd name="connsiteX62" fmla="*/ 724545 w 1455054"/>
                  <a:gd name="connsiteY62" fmla="*/ 515604 h 832214"/>
                  <a:gd name="connsiteX63" fmla="*/ 766455 w 1455054"/>
                  <a:gd name="connsiteY63" fmla="*/ 524367 h 832214"/>
                  <a:gd name="connsiteX64" fmla="*/ 778837 w 1455054"/>
                  <a:gd name="connsiteY64" fmla="*/ 526653 h 832214"/>
                  <a:gd name="connsiteX65" fmla="*/ 804650 w 1455054"/>
                  <a:gd name="connsiteY65" fmla="*/ 531129 h 832214"/>
                  <a:gd name="connsiteX66" fmla="*/ 806460 w 1455054"/>
                  <a:gd name="connsiteY66" fmla="*/ 531415 h 832214"/>
                  <a:gd name="connsiteX67" fmla="*/ 806079 w 1455054"/>
                  <a:gd name="connsiteY67" fmla="*/ 544941 h 832214"/>
                  <a:gd name="connsiteX68" fmla="*/ 795125 w 1455054"/>
                  <a:gd name="connsiteY68" fmla="*/ 566658 h 832214"/>
                  <a:gd name="connsiteX69" fmla="*/ 791982 w 1455054"/>
                  <a:gd name="connsiteY69" fmla="*/ 619807 h 832214"/>
                  <a:gd name="connsiteX70" fmla="*/ 785600 w 1455054"/>
                  <a:gd name="connsiteY70" fmla="*/ 676195 h 832214"/>
                  <a:gd name="connsiteX71" fmla="*/ 784076 w 1455054"/>
                  <a:gd name="connsiteY71" fmla="*/ 686768 h 832214"/>
                  <a:gd name="connsiteX72" fmla="*/ 780361 w 1455054"/>
                  <a:gd name="connsiteY72" fmla="*/ 708104 h 832214"/>
                  <a:gd name="connsiteX73" fmla="*/ 767788 w 1455054"/>
                  <a:gd name="connsiteY73" fmla="*/ 752395 h 832214"/>
                  <a:gd name="connsiteX74" fmla="*/ 768836 w 1455054"/>
                  <a:gd name="connsiteY74" fmla="*/ 768588 h 832214"/>
                  <a:gd name="connsiteX75" fmla="*/ 773980 w 1455054"/>
                  <a:gd name="connsiteY75" fmla="*/ 778875 h 832214"/>
                  <a:gd name="connsiteX76" fmla="*/ 780361 w 1455054"/>
                  <a:gd name="connsiteY76" fmla="*/ 810021 h 832214"/>
                  <a:gd name="connsiteX77" fmla="*/ 778456 w 1455054"/>
                  <a:gd name="connsiteY77" fmla="*/ 832215 h 832214"/>
                  <a:gd name="connsiteX78" fmla="*/ 853418 w 1455054"/>
                  <a:gd name="connsiteY78" fmla="*/ 832215 h 832214"/>
                  <a:gd name="connsiteX79" fmla="*/ 836940 w 1455054"/>
                  <a:gd name="connsiteY79" fmla="*/ 802878 h 832214"/>
                  <a:gd name="connsiteX80" fmla="*/ 826272 w 1455054"/>
                  <a:gd name="connsiteY80" fmla="*/ 766873 h 832214"/>
                  <a:gd name="connsiteX81" fmla="*/ 827415 w 1455054"/>
                  <a:gd name="connsiteY81" fmla="*/ 739155 h 832214"/>
                  <a:gd name="connsiteX82" fmla="*/ 832749 w 1455054"/>
                  <a:gd name="connsiteY82" fmla="*/ 688863 h 832214"/>
                  <a:gd name="connsiteX83" fmla="*/ 835226 w 1455054"/>
                  <a:gd name="connsiteY83" fmla="*/ 666003 h 832214"/>
                  <a:gd name="connsiteX84" fmla="*/ 845036 w 1455054"/>
                  <a:gd name="connsiteY84" fmla="*/ 627618 h 832214"/>
                  <a:gd name="connsiteX85" fmla="*/ 858181 w 1455054"/>
                  <a:gd name="connsiteY85" fmla="*/ 603519 h 832214"/>
                  <a:gd name="connsiteX86" fmla="*/ 861705 w 1455054"/>
                  <a:gd name="connsiteY86" fmla="*/ 566467 h 832214"/>
                  <a:gd name="connsiteX87" fmla="*/ 870849 w 1455054"/>
                  <a:gd name="connsiteY87" fmla="*/ 539035 h 832214"/>
                  <a:gd name="connsiteX88" fmla="*/ 871230 w 1455054"/>
                  <a:gd name="connsiteY88" fmla="*/ 539035 h 832214"/>
                  <a:gd name="connsiteX89" fmla="*/ 881041 w 1455054"/>
                  <a:gd name="connsiteY89" fmla="*/ 539416 h 832214"/>
                  <a:gd name="connsiteX90" fmla="*/ 942953 w 1455054"/>
                  <a:gd name="connsiteY90" fmla="*/ 542559 h 832214"/>
                  <a:gd name="connsiteX91" fmla="*/ 950192 w 1455054"/>
                  <a:gd name="connsiteY91" fmla="*/ 542655 h 832214"/>
                  <a:gd name="connsiteX92" fmla="*/ 987149 w 1455054"/>
                  <a:gd name="connsiteY92" fmla="*/ 535701 h 832214"/>
                  <a:gd name="connsiteX93" fmla="*/ 1008771 w 1455054"/>
                  <a:gd name="connsiteY93" fmla="*/ 512079 h 832214"/>
                  <a:gd name="connsiteX94" fmla="*/ 1015153 w 1455054"/>
                  <a:gd name="connsiteY94" fmla="*/ 502935 h 832214"/>
                  <a:gd name="connsiteX95" fmla="*/ 1027630 w 1455054"/>
                  <a:gd name="connsiteY95" fmla="*/ 485409 h 832214"/>
                  <a:gd name="connsiteX96" fmla="*/ 1152979 w 1455054"/>
                  <a:gd name="connsiteY96" fmla="*/ 333390 h 832214"/>
                  <a:gd name="connsiteX97" fmla="*/ 1164314 w 1455054"/>
                  <a:gd name="connsiteY97" fmla="*/ 321484 h 832214"/>
                  <a:gd name="connsiteX98" fmla="*/ 1202700 w 1455054"/>
                  <a:gd name="connsiteY98" fmla="*/ 283003 h 832214"/>
                  <a:gd name="connsiteX99" fmla="*/ 1206796 w 1455054"/>
                  <a:gd name="connsiteY99" fmla="*/ 283765 h 832214"/>
                  <a:gd name="connsiteX100" fmla="*/ 1245562 w 1455054"/>
                  <a:gd name="connsiteY100" fmla="*/ 290909 h 832214"/>
                  <a:gd name="connsiteX101" fmla="*/ 1254611 w 1455054"/>
                  <a:gd name="connsiteY101" fmla="*/ 291385 h 832214"/>
                  <a:gd name="connsiteX102" fmla="*/ 1268994 w 1455054"/>
                  <a:gd name="connsiteY102" fmla="*/ 290337 h 832214"/>
                  <a:gd name="connsiteX103" fmla="*/ 1297474 w 1455054"/>
                  <a:gd name="connsiteY103" fmla="*/ 288242 h 832214"/>
                  <a:gd name="connsiteX104" fmla="*/ 1349290 w 1455054"/>
                  <a:gd name="connsiteY104" fmla="*/ 284337 h 832214"/>
                  <a:gd name="connsiteX105" fmla="*/ 1366435 w 1455054"/>
                  <a:gd name="connsiteY105" fmla="*/ 287385 h 832214"/>
                  <a:gd name="connsiteX106" fmla="*/ 1369006 w 1455054"/>
                  <a:gd name="connsiteY106" fmla="*/ 288528 h 832214"/>
                  <a:gd name="connsiteX107" fmla="*/ 1372436 w 1455054"/>
                  <a:gd name="connsiteY107" fmla="*/ 289861 h 832214"/>
                  <a:gd name="connsiteX108" fmla="*/ 1372531 w 1455054"/>
                  <a:gd name="connsiteY108" fmla="*/ 289861 h 832214"/>
                  <a:gd name="connsiteX109" fmla="*/ 1383580 w 1455054"/>
                  <a:gd name="connsiteY109" fmla="*/ 291671 h 832214"/>
                  <a:gd name="connsiteX110" fmla="*/ 1408440 w 1455054"/>
                  <a:gd name="connsiteY110" fmla="*/ 291671 h 832214"/>
                  <a:gd name="connsiteX111" fmla="*/ 1422823 w 1455054"/>
                  <a:gd name="connsiteY111" fmla="*/ 288528 h 832214"/>
                  <a:gd name="connsiteX112" fmla="*/ 1430919 w 1455054"/>
                  <a:gd name="connsiteY112" fmla="*/ 283479 h 832214"/>
                  <a:gd name="connsiteX113" fmla="*/ 1442349 w 1455054"/>
                  <a:gd name="connsiteY113" fmla="*/ 273859 h 832214"/>
                  <a:gd name="connsiteX114" fmla="*/ 1450826 w 1455054"/>
                  <a:gd name="connsiteY114" fmla="*/ 263477 h 832214"/>
                  <a:gd name="connsiteX115" fmla="*/ 1454541 w 1455054"/>
                  <a:gd name="connsiteY115" fmla="*/ 252714 h 832214"/>
                  <a:gd name="connsiteX116" fmla="*/ 1453779 w 1455054"/>
                  <a:gd name="connsiteY116" fmla="*/ 237474 h 832214"/>
                  <a:gd name="connsiteX117" fmla="*/ 1449778 w 1455054"/>
                  <a:gd name="connsiteY117" fmla="*/ 223186 h 832214"/>
                  <a:gd name="connsiteX118" fmla="*/ 1436444 w 1455054"/>
                  <a:gd name="connsiteY118" fmla="*/ 204136 h 832214"/>
                  <a:gd name="connsiteX119" fmla="*/ 1430824 w 1455054"/>
                  <a:gd name="connsiteY119" fmla="*/ 200802 h 832214"/>
                  <a:gd name="connsiteX120" fmla="*/ 1426442 w 1455054"/>
                  <a:gd name="connsiteY120" fmla="*/ 198707 h 832214"/>
                  <a:gd name="connsiteX121" fmla="*/ 1416917 w 1455054"/>
                  <a:gd name="connsiteY121" fmla="*/ 192230 h 832214"/>
                  <a:gd name="connsiteX122" fmla="*/ 1346242 w 1455054"/>
                  <a:gd name="connsiteY122" fmla="*/ 124412 h 832214"/>
                  <a:gd name="connsiteX123" fmla="*/ 1337574 w 1455054"/>
                  <a:gd name="connsiteY123" fmla="*/ 111077 h 832214"/>
                  <a:gd name="connsiteX124" fmla="*/ 1305379 w 1455054"/>
                  <a:gd name="connsiteY124" fmla="*/ 59928 h 832214"/>
                  <a:gd name="connsiteX125" fmla="*/ 1302046 w 1455054"/>
                  <a:gd name="connsiteY125" fmla="*/ 58689 h 832214"/>
                  <a:gd name="connsiteX126" fmla="*/ 1301951 w 1455054"/>
                  <a:gd name="connsiteY126" fmla="*/ 58689 h 832214"/>
                  <a:gd name="connsiteX127" fmla="*/ 1274423 w 1455054"/>
                  <a:gd name="connsiteY127" fmla="*/ 49069 h 832214"/>
                  <a:gd name="connsiteX128" fmla="*/ 1272137 w 1455054"/>
                  <a:gd name="connsiteY128" fmla="*/ 48212 h 832214"/>
                  <a:gd name="connsiteX129" fmla="*/ 1249658 w 1455054"/>
                  <a:gd name="connsiteY129" fmla="*/ 40306 h 832214"/>
                  <a:gd name="connsiteX130" fmla="*/ 1249563 w 1455054"/>
                  <a:gd name="connsiteY130" fmla="*/ 40306 h 832214"/>
                  <a:gd name="connsiteX131" fmla="*/ 1218226 w 1455054"/>
                  <a:gd name="connsiteY131" fmla="*/ 40592 h 832214"/>
                  <a:gd name="connsiteX132" fmla="*/ 1216702 w 1455054"/>
                  <a:gd name="connsiteY132" fmla="*/ 40973 h 832214"/>
                  <a:gd name="connsiteX133" fmla="*/ 1216226 w 1455054"/>
                  <a:gd name="connsiteY133" fmla="*/ 41258 h 832214"/>
                  <a:gd name="connsiteX134" fmla="*/ 1208034 w 1455054"/>
                  <a:gd name="connsiteY134" fmla="*/ 21161 h 832214"/>
                  <a:gd name="connsiteX135" fmla="*/ 1201462 w 1455054"/>
                  <a:gd name="connsiteY135" fmla="*/ 3540 h 832214"/>
                  <a:gd name="connsiteX136" fmla="*/ 1194604 w 1455054"/>
                  <a:gd name="connsiteY136" fmla="*/ 15 h 832214"/>
                  <a:gd name="connsiteX137" fmla="*/ 1189937 w 1455054"/>
                  <a:gd name="connsiteY137" fmla="*/ 1158 h 832214"/>
                  <a:gd name="connsiteX138" fmla="*/ 1179935 w 1455054"/>
                  <a:gd name="connsiteY138" fmla="*/ 10969 h 832214"/>
                  <a:gd name="connsiteX139" fmla="*/ 1172982 w 1455054"/>
                  <a:gd name="connsiteY139" fmla="*/ 36687 h 832214"/>
                  <a:gd name="connsiteX140" fmla="*/ 1175554 w 1455054"/>
                  <a:gd name="connsiteY140" fmla="*/ 55451 h 832214"/>
                  <a:gd name="connsiteX141" fmla="*/ 1157456 w 1455054"/>
                  <a:gd name="connsiteY141" fmla="*/ 59261 h 832214"/>
                  <a:gd name="connsiteX142" fmla="*/ 1157075 w 1455054"/>
                  <a:gd name="connsiteY142" fmla="*/ 59356 h 832214"/>
                  <a:gd name="connsiteX143" fmla="*/ 1151265 w 1455054"/>
                  <a:gd name="connsiteY143" fmla="*/ 61166 h 832214"/>
                  <a:gd name="connsiteX144" fmla="*/ 1138692 w 1455054"/>
                  <a:gd name="connsiteY144" fmla="*/ 69929 h 832214"/>
                  <a:gd name="connsiteX145" fmla="*/ 1080494 w 1455054"/>
                  <a:gd name="connsiteY145" fmla="*/ 76406 h 832214"/>
                  <a:gd name="connsiteX146" fmla="*/ 971719 w 1455054"/>
                  <a:gd name="connsiteY146" fmla="*/ 66309 h 832214"/>
                  <a:gd name="connsiteX147" fmla="*/ 961432 w 1455054"/>
                  <a:gd name="connsiteY147" fmla="*/ 62785 h 832214"/>
                  <a:gd name="connsiteX148" fmla="*/ 894566 w 1455054"/>
                  <a:gd name="connsiteY148" fmla="*/ 43259 h 832214"/>
                  <a:gd name="connsiteX149" fmla="*/ 857990 w 1455054"/>
                  <a:gd name="connsiteY149" fmla="*/ 55070 h 832214"/>
                  <a:gd name="connsiteX150" fmla="*/ 850275 w 1455054"/>
                  <a:gd name="connsiteY150" fmla="*/ 57165 h 832214"/>
                  <a:gd name="connsiteX151" fmla="*/ 767979 w 1455054"/>
                  <a:gd name="connsiteY151" fmla="*/ 68976 h 832214"/>
                  <a:gd name="connsiteX152" fmla="*/ 686445 w 1455054"/>
                  <a:gd name="connsiteY152" fmla="*/ 61261 h 832214"/>
                  <a:gd name="connsiteX153" fmla="*/ 578717 w 1455054"/>
                  <a:gd name="connsiteY153" fmla="*/ 57451 h 832214"/>
                  <a:gd name="connsiteX154" fmla="*/ 530806 w 1455054"/>
                  <a:gd name="connsiteY154" fmla="*/ 62214 h 832214"/>
                  <a:gd name="connsiteX155" fmla="*/ 484515 w 1455054"/>
                  <a:gd name="connsiteY155" fmla="*/ 67167 h 832214"/>
                  <a:gd name="connsiteX156" fmla="*/ 484134 w 1455054"/>
                  <a:gd name="connsiteY156" fmla="*/ 67262 h 832214"/>
                  <a:gd name="connsiteX157" fmla="*/ 381740 w 1455054"/>
                  <a:gd name="connsiteY157" fmla="*/ 70024 h 832214"/>
                  <a:gd name="connsiteX158" fmla="*/ 230102 w 1455054"/>
                  <a:gd name="connsiteY158" fmla="*/ 70024 h 832214"/>
                  <a:gd name="connsiteX159" fmla="*/ 144568 w 1455054"/>
                  <a:gd name="connsiteY159" fmla="*/ 81264 h 832214"/>
                  <a:gd name="connsiteX160" fmla="*/ 78369 w 1455054"/>
                  <a:gd name="connsiteY160" fmla="*/ 126698 h 832214"/>
                  <a:gd name="connsiteX161" fmla="*/ 63319 w 1455054"/>
                  <a:gd name="connsiteY161" fmla="*/ 161940 h 832214"/>
                  <a:gd name="connsiteX162" fmla="*/ 60176 w 1455054"/>
                  <a:gd name="connsiteY162" fmla="*/ 288337 h 832214"/>
                  <a:gd name="connsiteX163" fmla="*/ 52175 w 1455054"/>
                  <a:gd name="connsiteY163" fmla="*/ 378539 h 832214"/>
                  <a:gd name="connsiteX164" fmla="*/ 33602 w 1455054"/>
                  <a:gd name="connsiteY164" fmla="*/ 449214 h 832214"/>
                  <a:gd name="connsiteX165" fmla="*/ 13694 w 1455054"/>
                  <a:gd name="connsiteY165" fmla="*/ 493410 h 832214"/>
                  <a:gd name="connsiteX166" fmla="*/ 13694 w 1455054"/>
                  <a:gd name="connsiteY166" fmla="*/ 493506 h 832214"/>
                  <a:gd name="connsiteX167" fmla="*/ 10551 w 1455054"/>
                  <a:gd name="connsiteY167" fmla="*/ 501697 h 832214"/>
                  <a:gd name="connsiteX168" fmla="*/ 1693 w 1455054"/>
                  <a:gd name="connsiteY168" fmla="*/ 626665 h 83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455054" h="832214">
                    <a:moveTo>
                      <a:pt x="1693" y="626665"/>
                    </a:moveTo>
                    <a:cubicBezTo>
                      <a:pt x="2169" y="626284"/>
                      <a:pt x="2550" y="625808"/>
                      <a:pt x="2931" y="625427"/>
                    </a:cubicBezTo>
                    <a:cubicBezTo>
                      <a:pt x="3217" y="634476"/>
                      <a:pt x="3693" y="643524"/>
                      <a:pt x="4169" y="652478"/>
                    </a:cubicBezTo>
                    <a:cubicBezTo>
                      <a:pt x="32935" y="626665"/>
                      <a:pt x="47984" y="589137"/>
                      <a:pt x="55318" y="550751"/>
                    </a:cubicBezTo>
                    <a:cubicBezTo>
                      <a:pt x="56461" y="544655"/>
                      <a:pt x="57509" y="538464"/>
                      <a:pt x="58271" y="532368"/>
                    </a:cubicBezTo>
                    <a:cubicBezTo>
                      <a:pt x="60748" y="513794"/>
                      <a:pt x="62177" y="486457"/>
                      <a:pt x="62843" y="461978"/>
                    </a:cubicBezTo>
                    <a:lnTo>
                      <a:pt x="62843" y="461883"/>
                    </a:lnTo>
                    <a:cubicBezTo>
                      <a:pt x="63701" y="432165"/>
                      <a:pt x="63510" y="406923"/>
                      <a:pt x="62653" y="406447"/>
                    </a:cubicBezTo>
                    <a:cubicBezTo>
                      <a:pt x="63319" y="397875"/>
                      <a:pt x="64177" y="389397"/>
                      <a:pt x="65320" y="380920"/>
                    </a:cubicBezTo>
                    <a:cubicBezTo>
                      <a:pt x="65701" y="378063"/>
                      <a:pt x="66082" y="375205"/>
                      <a:pt x="66463" y="372348"/>
                    </a:cubicBezTo>
                    <a:cubicBezTo>
                      <a:pt x="69606" y="351488"/>
                      <a:pt x="74654" y="331009"/>
                      <a:pt x="76845" y="310149"/>
                    </a:cubicBezTo>
                    <a:cubicBezTo>
                      <a:pt x="79417" y="285194"/>
                      <a:pt x="77797" y="260143"/>
                      <a:pt x="77512" y="235092"/>
                    </a:cubicBezTo>
                    <a:cubicBezTo>
                      <a:pt x="77321" y="212994"/>
                      <a:pt x="78274" y="190801"/>
                      <a:pt x="80274" y="168798"/>
                    </a:cubicBezTo>
                    <a:cubicBezTo>
                      <a:pt x="81417" y="156702"/>
                      <a:pt x="83227" y="143748"/>
                      <a:pt x="89323" y="133556"/>
                    </a:cubicBezTo>
                    <a:cubicBezTo>
                      <a:pt x="91323" y="130127"/>
                      <a:pt x="93799" y="127079"/>
                      <a:pt x="96847" y="124412"/>
                    </a:cubicBezTo>
                    <a:cubicBezTo>
                      <a:pt x="98181" y="123269"/>
                      <a:pt x="99610" y="122316"/>
                      <a:pt x="101038" y="121364"/>
                    </a:cubicBezTo>
                    <a:cubicBezTo>
                      <a:pt x="97228" y="129174"/>
                      <a:pt x="94943" y="137747"/>
                      <a:pt x="94943" y="146700"/>
                    </a:cubicBezTo>
                    <a:cubicBezTo>
                      <a:pt x="94943" y="151558"/>
                      <a:pt x="95609" y="156225"/>
                      <a:pt x="96657" y="160893"/>
                    </a:cubicBezTo>
                    <a:cubicBezTo>
                      <a:pt x="100753" y="178990"/>
                      <a:pt x="111421" y="195754"/>
                      <a:pt x="117517" y="213661"/>
                    </a:cubicBezTo>
                    <a:cubicBezTo>
                      <a:pt x="124946" y="235092"/>
                      <a:pt x="125899" y="258048"/>
                      <a:pt x="127613" y="280622"/>
                    </a:cubicBezTo>
                    <a:cubicBezTo>
                      <a:pt x="128089" y="287385"/>
                      <a:pt x="128756" y="294243"/>
                      <a:pt x="129518" y="300910"/>
                    </a:cubicBezTo>
                    <a:cubicBezTo>
                      <a:pt x="130280" y="308054"/>
                      <a:pt x="131137" y="315198"/>
                      <a:pt x="131995" y="322341"/>
                    </a:cubicBezTo>
                    <a:cubicBezTo>
                      <a:pt x="130852" y="338343"/>
                      <a:pt x="129423" y="354250"/>
                      <a:pt x="127708" y="370157"/>
                    </a:cubicBezTo>
                    <a:cubicBezTo>
                      <a:pt x="125422" y="392255"/>
                      <a:pt x="122755" y="414448"/>
                      <a:pt x="119517" y="436451"/>
                    </a:cubicBezTo>
                    <a:cubicBezTo>
                      <a:pt x="119231" y="438261"/>
                      <a:pt x="118850" y="440166"/>
                      <a:pt x="118660" y="441975"/>
                    </a:cubicBezTo>
                    <a:cubicBezTo>
                      <a:pt x="116945" y="453500"/>
                      <a:pt x="114945" y="465121"/>
                      <a:pt x="111992" y="476361"/>
                    </a:cubicBezTo>
                    <a:cubicBezTo>
                      <a:pt x="110468" y="482266"/>
                      <a:pt x="108658" y="488171"/>
                      <a:pt x="106563" y="493982"/>
                    </a:cubicBezTo>
                    <a:cubicBezTo>
                      <a:pt x="102658" y="504459"/>
                      <a:pt x="97514" y="514746"/>
                      <a:pt x="89323" y="522462"/>
                    </a:cubicBezTo>
                    <a:cubicBezTo>
                      <a:pt x="84941" y="526557"/>
                      <a:pt x="79798" y="529891"/>
                      <a:pt x="75702" y="534463"/>
                    </a:cubicBezTo>
                    <a:cubicBezTo>
                      <a:pt x="71987" y="538559"/>
                      <a:pt x="69606" y="543321"/>
                      <a:pt x="68082" y="548465"/>
                    </a:cubicBezTo>
                    <a:cubicBezTo>
                      <a:pt x="67891" y="549132"/>
                      <a:pt x="67701" y="549894"/>
                      <a:pt x="67510" y="550656"/>
                    </a:cubicBezTo>
                    <a:cubicBezTo>
                      <a:pt x="67320" y="551513"/>
                      <a:pt x="67129" y="552370"/>
                      <a:pt x="66939" y="553227"/>
                    </a:cubicBezTo>
                    <a:cubicBezTo>
                      <a:pt x="64462" y="565991"/>
                      <a:pt x="66558" y="580564"/>
                      <a:pt x="68272" y="593804"/>
                    </a:cubicBezTo>
                    <a:cubicBezTo>
                      <a:pt x="71130" y="616569"/>
                      <a:pt x="71416" y="639619"/>
                      <a:pt x="69225" y="662479"/>
                    </a:cubicBezTo>
                    <a:cubicBezTo>
                      <a:pt x="67320" y="683148"/>
                      <a:pt x="63510" y="703532"/>
                      <a:pt x="57700" y="723439"/>
                    </a:cubicBezTo>
                    <a:cubicBezTo>
                      <a:pt x="56080" y="728964"/>
                      <a:pt x="54271" y="734679"/>
                      <a:pt x="55128" y="740298"/>
                    </a:cubicBezTo>
                    <a:cubicBezTo>
                      <a:pt x="55890" y="745061"/>
                      <a:pt x="58462" y="749347"/>
                      <a:pt x="60652" y="753729"/>
                    </a:cubicBezTo>
                    <a:cubicBezTo>
                      <a:pt x="68463" y="770112"/>
                      <a:pt x="69511" y="788495"/>
                      <a:pt x="68653" y="806878"/>
                    </a:cubicBezTo>
                    <a:cubicBezTo>
                      <a:pt x="68368" y="813260"/>
                      <a:pt x="67796" y="819642"/>
                      <a:pt x="67320" y="825928"/>
                    </a:cubicBezTo>
                    <a:cubicBezTo>
                      <a:pt x="92561" y="827071"/>
                      <a:pt x="117898" y="828119"/>
                      <a:pt x="143139" y="829262"/>
                    </a:cubicBezTo>
                    <a:cubicBezTo>
                      <a:pt x="139519" y="818880"/>
                      <a:pt x="134090" y="809164"/>
                      <a:pt x="129137" y="799258"/>
                    </a:cubicBezTo>
                    <a:cubicBezTo>
                      <a:pt x="124756" y="790495"/>
                      <a:pt x="120755" y="781637"/>
                      <a:pt x="118945" y="772017"/>
                    </a:cubicBezTo>
                    <a:cubicBezTo>
                      <a:pt x="117040" y="762206"/>
                      <a:pt x="117421" y="752205"/>
                      <a:pt x="117802" y="742203"/>
                    </a:cubicBezTo>
                    <a:cubicBezTo>
                      <a:pt x="118660" y="720486"/>
                      <a:pt x="119517" y="698579"/>
                      <a:pt x="120374" y="676862"/>
                    </a:cubicBezTo>
                    <a:cubicBezTo>
                      <a:pt x="120469" y="674004"/>
                      <a:pt x="120565" y="671147"/>
                      <a:pt x="120660" y="668289"/>
                    </a:cubicBezTo>
                    <a:cubicBezTo>
                      <a:pt x="121136" y="655716"/>
                      <a:pt x="121612" y="643143"/>
                      <a:pt x="122089" y="630570"/>
                    </a:cubicBezTo>
                    <a:cubicBezTo>
                      <a:pt x="122374" y="624665"/>
                      <a:pt x="122565" y="618569"/>
                      <a:pt x="125041" y="613235"/>
                    </a:cubicBezTo>
                    <a:cubicBezTo>
                      <a:pt x="128280" y="606282"/>
                      <a:pt x="134852" y="601329"/>
                      <a:pt x="138662" y="594566"/>
                    </a:cubicBezTo>
                    <a:cubicBezTo>
                      <a:pt x="143615" y="585612"/>
                      <a:pt x="142948" y="574849"/>
                      <a:pt x="144853" y="564848"/>
                    </a:cubicBezTo>
                    <a:cubicBezTo>
                      <a:pt x="146377" y="556561"/>
                      <a:pt x="149616" y="549036"/>
                      <a:pt x="154093" y="541988"/>
                    </a:cubicBezTo>
                    <a:cubicBezTo>
                      <a:pt x="160951" y="530844"/>
                      <a:pt x="170571" y="521223"/>
                      <a:pt x="180763" y="512365"/>
                    </a:cubicBezTo>
                    <a:cubicBezTo>
                      <a:pt x="181620" y="512270"/>
                      <a:pt x="185716" y="512079"/>
                      <a:pt x="191907" y="511889"/>
                    </a:cubicBezTo>
                    <a:cubicBezTo>
                      <a:pt x="214386" y="511032"/>
                      <a:pt x="263344" y="509603"/>
                      <a:pt x="271250" y="509031"/>
                    </a:cubicBezTo>
                    <a:lnTo>
                      <a:pt x="271345" y="509031"/>
                    </a:lnTo>
                    <a:cubicBezTo>
                      <a:pt x="272012" y="509031"/>
                      <a:pt x="272298" y="509031"/>
                      <a:pt x="272298" y="508936"/>
                    </a:cubicBezTo>
                    <a:cubicBezTo>
                      <a:pt x="282204" y="509889"/>
                      <a:pt x="292110" y="510746"/>
                      <a:pt x="302016" y="511508"/>
                    </a:cubicBezTo>
                    <a:cubicBezTo>
                      <a:pt x="312303" y="512365"/>
                      <a:pt x="322590" y="513127"/>
                      <a:pt x="332972" y="513794"/>
                    </a:cubicBezTo>
                    <a:lnTo>
                      <a:pt x="333068" y="513794"/>
                    </a:lnTo>
                    <a:cubicBezTo>
                      <a:pt x="407839" y="518556"/>
                      <a:pt x="482896" y="518556"/>
                      <a:pt x="557762" y="513508"/>
                    </a:cubicBezTo>
                    <a:cubicBezTo>
                      <a:pt x="565192" y="513032"/>
                      <a:pt x="572621" y="512556"/>
                      <a:pt x="580051" y="511984"/>
                    </a:cubicBezTo>
                    <a:cubicBezTo>
                      <a:pt x="611674" y="509508"/>
                      <a:pt x="643392" y="506079"/>
                      <a:pt x="675110" y="508460"/>
                    </a:cubicBezTo>
                    <a:cubicBezTo>
                      <a:pt x="691779" y="509603"/>
                      <a:pt x="708067" y="512365"/>
                      <a:pt x="724450" y="515604"/>
                    </a:cubicBezTo>
                    <a:lnTo>
                      <a:pt x="724545" y="515604"/>
                    </a:lnTo>
                    <a:cubicBezTo>
                      <a:pt x="738547" y="518366"/>
                      <a:pt x="752453" y="521509"/>
                      <a:pt x="766455" y="524367"/>
                    </a:cubicBezTo>
                    <a:cubicBezTo>
                      <a:pt x="770551" y="525224"/>
                      <a:pt x="774646" y="525891"/>
                      <a:pt x="778837" y="526653"/>
                    </a:cubicBezTo>
                    <a:cubicBezTo>
                      <a:pt x="787410" y="528272"/>
                      <a:pt x="796078" y="529796"/>
                      <a:pt x="804650" y="531129"/>
                    </a:cubicBezTo>
                    <a:cubicBezTo>
                      <a:pt x="805317" y="531225"/>
                      <a:pt x="805793" y="531320"/>
                      <a:pt x="806460" y="531415"/>
                    </a:cubicBezTo>
                    <a:cubicBezTo>
                      <a:pt x="806841" y="538083"/>
                      <a:pt x="806746" y="543131"/>
                      <a:pt x="806079" y="544941"/>
                    </a:cubicBezTo>
                    <a:cubicBezTo>
                      <a:pt x="802650" y="553989"/>
                      <a:pt x="797887" y="557323"/>
                      <a:pt x="795125" y="566658"/>
                    </a:cubicBezTo>
                    <a:cubicBezTo>
                      <a:pt x="788553" y="589422"/>
                      <a:pt x="791315" y="597423"/>
                      <a:pt x="791982" y="619807"/>
                    </a:cubicBezTo>
                    <a:cubicBezTo>
                      <a:pt x="792172" y="625998"/>
                      <a:pt x="788839" y="653335"/>
                      <a:pt x="785600" y="676195"/>
                    </a:cubicBezTo>
                    <a:cubicBezTo>
                      <a:pt x="785029" y="679910"/>
                      <a:pt x="784553" y="683434"/>
                      <a:pt x="784076" y="686768"/>
                    </a:cubicBezTo>
                    <a:cubicBezTo>
                      <a:pt x="782552" y="696960"/>
                      <a:pt x="781123" y="705151"/>
                      <a:pt x="780361" y="708104"/>
                    </a:cubicBezTo>
                    <a:cubicBezTo>
                      <a:pt x="771979" y="739441"/>
                      <a:pt x="775885" y="734869"/>
                      <a:pt x="767788" y="752395"/>
                    </a:cubicBezTo>
                    <a:cubicBezTo>
                      <a:pt x="765883" y="756491"/>
                      <a:pt x="766931" y="764492"/>
                      <a:pt x="768836" y="768588"/>
                    </a:cubicBezTo>
                    <a:cubicBezTo>
                      <a:pt x="770455" y="772017"/>
                      <a:pt x="772361" y="775446"/>
                      <a:pt x="773980" y="778875"/>
                    </a:cubicBezTo>
                    <a:cubicBezTo>
                      <a:pt x="779123" y="789828"/>
                      <a:pt x="780552" y="799925"/>
                      <a:pt x="780361" y="810021"/>
                    </a:cubicBezTo>
                    <a:cubicBezTo>
                      <a:pt x="780266" y="817260"/>
                      <a:pt x="779409" y="824499"/>
                      <a:pt x="778456" y="832215"/>
                    </a:cubicBezTo>
                    <a:cubicBezTo>
                      <a:pt x="802745" y="831738"/>
                      <a:pt x="827986" y="832215"/>
                      <a:pt x="853418" y="832215"/>
                    </a:cubicBezTo>
                    <a:cubicBezTo>
                      <a:pt x="847608" y="822690"/>
                      <a:pt x="841703" y="812974"/>
                      <a:pt x="836940" y="802878"/>
                    </a:cubicBezTo>
                    <a:cubicBezTo>
                      <a:pt x="831415" y="791352"/>
                      <a:pt x="827320" y="779446"/>
                      <a:pt x="826272" y="766873"/>
                    </a:cubicBezTo>
                    <a:cubicBezTo>
                      <a:pt x="825510" y="757539"/>
                      <a:pt x="826462" y="748395"/>
                      <a:pt x="827415" y="739155"/>
                    </a:cubicBezTo>
                    <a:cubicBezTo>
                      <a:pt x="829225" y="722487"/>
                      <a:pt x="831035" y="705627"/>
                      <a:pt x="832749" y="688863"/>
                    </a:cubicBezTo>
                    <a:cubicBezTo>
                      <a:pt x="833606" y="681243"/>
                      <a:pt x="834463" y="673623"/>
                      <a:pt x="835226" y="666003"/>
                    </a:cubicBezTo>
                    <a:cubicBezTo>
                      <a:pt x="836559" y="652668"/>
                      <a:pt x="838178" y="638857"/>
                      <a:pt x="845036" y="627618"/>
                    </a:cubicBezTo>
                    <a:cubicBezTo>
                      <a:pt x="850656" y="618474"/>
                      <a:pt x="854276" y="613616"/>
                      <a:pt x="858181" y="603519"/>
                    </a:cubicBezTo>
                    <a:cubicBezTo>
                      <a:pt x="862753" y="591708"/>
                      <a:pt x="862277" y="579326"/>
                      <a:pt x="861705" y="566467"/>
                    </a:cubicBezTo>
                    <a:cubicBezTo>
                      <a:pt x="861419" y="558561"/>
                      <a:pt x="865515" y="548751"/>
                      <a:pt x="870849" y="539035"/>
                    </a:cubicBezTo>
                    <a:lnTo>
                      <a:pt x="871230" y="539035"/>
                    </a:lnTo>
                    <a:cubicBezTo>
                      <a:pt x="874564" y="539130"/>
                      <a:pt x="877802" y="539321"/>
                      <a:pt x="881041" y="539416"/>
                    </a:cubicBezTo>
                    <a:cubicBezTo>
                      <a:pt x="904282" y="540464"/>
                      <a:pt x="924094" y="542178"/>
                      <a:pt x="942953" y="542559"/>
                    </a:cubicBezTo>
                    <a:cubicBezTo>
                      <a:pt x="945430" y="542655"/>
                      <a:pt x="947716" y="542655"/>
                      <a:pt x="950192" y="542655"/>
                    </a:cubicBezTo>
                    <a:cubicBezTo>
                      <a:pt x="962861" y="542655"/>
                      <a:pt x="976291" y="542274"/>
                      <a:pt x="987149" y="535701"/>
                    </a:cubicBezTo>
                    <a:cubicBezTo>
                      <a:pt x="996388" y="530177"/>
                      <a:pt x="1002675" y="520938"/>
                      <a:pt x="1008771" y="512079"/>
                    </a:cubicBezTo>
                    <a:cubicBezTo>
                      <a:pt x="1010866" y="509031"/>
                      <a:pt x="1013057" y="506079"/>
                      <a:pt x="1015153" y="502935"/>
                    </a:cubicBezTo>
                    <a:cubicBezTo>
                      <a:pt x="1019248" y="497030"/>
                      <a:pt x="1023344" y="491220"/>
                      <a:pt x="1027630" y="485409"/>
                    </a:cubicBezTo>
                    <a:cubicBezTo>
                      <a:pt x="1065921" y="432069"/>
                      <a:pt x="1107831" y="381206"/>
                      <a:pt x="1152979" y="333390"/>
                    </a:cubicBezTo>
                    <a:cubicBezTo>
                      <a:pt x="1156694" y="329390"/>
                      <a:pt x="1160504" y="325389"/>
                      <a:pt x="1164314" y="321484"/>
                    </a:cubicBezTo>
                    <a:cubicBezTo>
                      <a:pt x="1176887" y="308435"/>
                      <a:pt x="1189651" y="295576"/>
                      <a:pt x="1202700" y="283003"/>
                    </a:cubicBezTo>
                    <a:lnTo>
                      <a:pt x="1206796" y="283765"/>
                    </a:lnTo>
                    <a:lnTo>
                      <a:pt x="1245562" y="290909"/>
                    </a:lnTo>
                    <a:cubicBezTo>
                      <a:pt x="1248515" y="291480"/>
                      <a:pt x="1251658" y="291671"/>
                      <a:pt x="1254611" y="291385"/>
                    </a:cubicBezTo>
                    <a:lnTo>
                      <a:pt x="1268994" y="290337"/>
                    </a:lnTo>
                    <a:lnTo>
                      <a:pt x="1297474" y="288242"/>
                    </a:lnTo>
                    <a:lnTo>
                      <a:pt x="1349290" y="284337"/>
                    </a:lnTo>
                    <a:cubicBezTo>
                      <a:pt x="1355195" y="283860"/>
                      <a:pt x="1361005" y="285003"/>
                      <a:pt x="1366435" y="287385"/>
                    </a:cubicBezTo>
                    <a:lnTo>
                      <a:pt x="1369006" y="288528"/>
                    </a:lnTo>
                    <a:cubicBezTo>
                      <a:pt x="1370149" y="289004"/>
                      <a:pt x="1371293" y="289480"/>
                      <a:pt x="1372436" y="289861"/>
                    </a:cubicBezTo>
                    <a:cubicBezTo>
                      <a:pt x="1372531" y="289861"/>
                      <a:pt x="1372531" y="289861"/>
                      <a:pt x="1372531" y="289861"/>
                    </a:cubicBezTo>
                    <a:cubicBezTo>
                      <a:pt x="1376055" y="291004"/>
                      <a:pt x="1379865" y="291671"/>
                      <a:pt x="1383580" y="291671"/>
                    </a:cubicBezTo>
                    <a:lnTo>
                      <a:pt x="1408440" y="291671"/>
                    </a:lnTo>
                    <a:cubicBezTo>
                      <a:pt x="1413393" y="291671"/>
                      <a:pt x="1418346" y="290623"/>
                      <a:pt x="1422823" y="288528"/>
                    </a:cubicBezTo>
                    <a:cubicBezTo>
                      <a:pt x="1425776" y="287289"/>
                      <a:pt x="1428443" y="285575"/>
                      <a:pt x="1430919" y="283479"/>
                    </a:cubicBezTo>
                    <a:lnTo>
                      <a:pt x="1442349" y="273859"/>
                    </a:lnTo>
                    <a:cubicBezTo>
                      <a:pt x="1445873" y="270906"/>
                      <a:pt x="1448731" y="267382"/>
                      <a:pt x="1450826" y="263477"/>
                    </a:cubicBezTo>
                    <a:cubicBezTo>
                      <a:pt x="1452636" y="260143"/>
                      <a:pt x="1453874" y="256428"/>
                      <a:pt x="1454541" y="252714"/>
                    </a:cubicBezTo>
                    <a:cubicBezTo>
                      <a:pt x="1455398" y="247761"/>
                      <a:pt x="1455208" y="242522"/>
                      <a:pt x="1453779" y="237474"/>
                    </a:cubicBezTo>
                    <a:lnTo>
                      <a:pt x="1449778" y="223186"/>
                    </a:lnTo>
                    <a:cubicBezTo>
                      <a:pt x="1447588" y="215471"/>
                      <a:pt x="1442825" y="208803"/>
                      <a:pt x="1436444" y="204136"/>
                    </a:cubicBezTo>
                    <a:cubicBezTo>
                      <a:pt x="1434729" y="202898"/>
                      <a:pt x="1432824" y="201755"/>
                      <a:pt x="1430824" y="200802"/>
                    </a:cubicBezTo>
                    <a:lnTo>
                      <a:pt x="1426442" y="198707"/>
                    </a:lnTo>
                    <a:cubicBezTo>
                      <a:pt x="1422918" y="197088"/>
                      <a:pt x="1419775" y="194897"/>
                      <a:pt x="1416917" y="192230"/>
                    </a:cubicBezTo>
                    <a:lnTo>
                      <a:pt x="1346242" y="124412"/>
                    </a:lnTo>
                    <a:cubicBezTo>
                      <a:pt x="1342337" y="120697"/>
                      <a:pt x="1339384" y="116125"/>
                      <a:pt x="1337574" y="111077"/>
                    </a:cubicBezTo>
                    <a:cubicBezTo>
                      <a:pt x="1329478" y="91170"/>
                      <a:pt x="1332335" y="75358"/>
                      <a:pt x="1305379" y="59928"/>
                    </a:cubicBezTo>
                    <a:cubicBezTo>
                      <a:pt x="1304332" y="59356"/>
                      <a:pt x="1303094" y="59070"/>
                      <a:pt x="1302046" y="58689"/>
                    </a:cubicBezTo>
                    <a:cubicBezTo>
                      <a:pt x="1302046" y="58689"/>
                      <a:pt x="1302046" y="58689"/>
                      <a:pt x="1301951" y="58689"/>
                    </a:cubicBezTo>
                    <a:cubicBezTo>
                      <a:pt x="1294045" y="55832"/>
                      <a:pt x="1286329" y="52689"/>
                      <a:pt x="1274423" y="49069"/>
                    </a:cubicBezTo>
                    <a:lnTo>
                      <a:pt x="1272137" y="48212"/>
                    </a:lnTo>
                    <a:lnTo>
                      <a:pt x="1249658" y="40306"/>
                    </a:lnTo>
                    <a:lnTo>
                      <a:pt x="1249563" y="40306"/>
                    </a:lnTo>
                    <a:cubicBezTo>
                      <a:pt x="1249658" y="39830"/>
                      <a:pt x="1225370" y="39449"/>
                      <a:pt x="1218226" y="40592"/>
                    </a:cubicBezTo>
                    <a:cubicBezTo>
                      <a:pt x="1217559" y="40687"/>
                      <a:pt x="1217083" y="40782"/>
                      <a:pt x="1216702" y="40973"/>
                    </a:cubicBezTo>
                    <a:cubicBezTo>
                      <a:pt x="1216416" y="41068"/>
                      <a:pt x="1216226" y="41163"/>
                      <a:pt x="1216226" y="41258"/>
                    </a:cubicBezTo>
                    <a:cubicBezTo>
                      <a:pt x="1212606" y="34972"/>
                      <a:pt x="1209844" y="28209"/>
                      <a:pt x="1208034" y="21161"/>
                    </a:cubicBezTo>
                    <a:cubicBezTo>
                      <a:pt x="1206510" y="15065"/>
                      <a:pt x="1205557" y="8397"/>
                      <a:pt x="1201462" y="3540"/>
                    </a:cubicBezTo>
                    <a:cubicBezTo>
                      <a:pt x="1199747" y="1444"/>
                      <a:pt x="1197176" y="-175"/>
                      <a:pt x="1194604" y="15"/>
                    </a:cubicBezTo>
                    <a:cubicBezTo>
                      <a:pt x="1192889" y="111"/>
                      <a:pt x="1191365" y="492"/>
                      <a:pt x="1189937" y="1158"/>
                    </a:cubicBezTo>
                    <a:cubicBezTo>
                      <a:pt x="1185745" y="2873"/>
                      <a:pt x="1182412" y="6587"/>
                      <a:pt x="1179935" y="10969"/>
                    </a:cubicBezTo>
                    <a:cubicBezTo>
                      <a:pt x="1175363" y="19065"/>
                      <a:pt x="1173268" y="29733"/>
                      <a:pt x="1172982" y="36687"/>
                    </a:cubicBezTo>
                    <a:cubicBezTo>
                      <a:pt x="1172791" y="42402"/>
                      <a:pt x="1173649" y="49069"/>
                      <a:pt x="1175554" y="55451"/>
                    </a:cubicBezTo>
                    <a:lnTo>
                      <a:pt x="1157456" y="59261"/>
                    </a:lnTo>
                    <a:cubicBezTo>
                      <a:pt x="1157361" y="59261"/>
                      <a:pt x="1157170" y="59356"/>
                      <a:pt x="1157075" y="59356"/>
                    </a:cubicBezTo>
                    <a:cubicBezTo>
                      <a:pt x="1154980" y="59737"/>
                      <a:pt x="1153170" y="60404"/>
                      <a:pt x="1151265" y="61166"/>
                    </a:cubicBezTo>
                    <a:cubicBezTo>
                      <a:pt x="1146407" y="63166"/>
                      <a:pt x="1142121" y="66119"/>
                      <a:pt x="1138692" y="69929"/>
                    </a:cubicBezTo>
                    <a:cubicBezTo>
                      <a:pt x="1119452" y="72691"/>
                      <a:pt x="1099925" y="75168"/>
                      <a:pt x="1080494" y="76406"/>
                    </a:cubicBezTo>
                    <a:cubicBezTo>
                      <a:pt x="1043537" y="78882"/>
                      <a:pt x="1006676" y="77263"/>
                      <a:pt x="971719" y="66309"/>
                    </a:cubicBezTo>
                    <a:cubicBezTo>
                      <a:pt x="968290" y="65166"/>
                      <a:pt x="964861" y="64023"/>
                      <a:pt x="961432" y="62785"/>
                    </a:cubicBezTo>
                    <a:cubicBezTo>
                      <a:pt x="941905" y="55546"/>
                      <a:pt x="915140" y="40020"/>
                      <a:pt x="894566" y="43259"/>
                    </a:cubicBezTo>
                    <a:cubicBezTo>
                      <a:pt x="881517" y="45354"/>
                      <a:pt x="870754" y="51450"/>
                      <a:pt x="857990" y="55070"/>
                    </a:cubicBezTo>
                    <a:cubicBezTo>
                      <a:pt x="855419" y="55832"/>
                      <a:pt x="852847" y="56499"/>
                      <a:pt x="850275" y="57165"/>
                    </a:cubicBezTo>
                    <a:cubicBezTo>
                      <a:pt x="818080" y="65738"/>
                      <a:pt x="792363" y="68881"/>
                      <a:pt x="767979" y="68976"/>
                    </a:cubicBezTo>
                    <a:cubicBezTo>
                      <a:pt x="741499" y="69071"/>
                      <a:pt x="716544" y="65547"/>
                      <a:pt x="686445" y="61261"/>
                    </a:cubicBezTo>
                    <a:cubicBezTo>
                      <a:pt x="650821" y="56308"/>
                      <a:pt x="614627" y="55070"/>
                      <a:pt x="578717" y="57451"/>
                    </a:cubicBezTo>
                    <a:cubicBezTo>
                      <a:pt x="562715" y="58499"/>
                      <a:pt x="546808" y="60308"/>
                      <a:pt x="530806" y="62214"/>
                    </a:cubicBezTo>
                    <a:cubicBezTo>
                      <a:pt x="515376" y="64023"/>
                      <a:pt x="499945" y="65928"/>
                      <a:pt x="484515" y="67167"/>
                    </a:cubicBezTo>
                    <a:cubicBezTo>
                      <a:pt x="484420" y="67262"/>
                      <a:pt x="484229" y="67262"/>
                      <a:pt x="484134" y="67262"/>
                    </a:cubicBezTo>
                    <a:cubicBezTo>
                      <a:pt x="450130" y="70024"/>
                      <a:pt x="416030" y="70024"/>
                      <a:pt x="381740" y="70024"/>
                    </a:cubicBezTo>
                    <a:lnTo>
                      <a:pt x="230102" y="70024"/>
                    </a:lnTo>
                    <a:cubicBezTo>
                      <a:pt x="201146" y="70024"/>
                      <a:pt x="171333" y="70119"/>
                      <a:pt x="144568" y="81264"/>
                    </a:cubicBezTo>
                    <a:cubicBezTo>
                      <a:pt x="116850" y="83550"/>
                      <a:pt x="93514" y="102314"/>
                      <a:pt x="78369" y="126698"/>
                    </a:cubicBezTo>
                    <a:cubicBezTo>
                      <a:pt x="71606" y="137652"/>
                      <a:pt x="66368" y="149748"/>
                      <a:pt x="63319" y="161940"/>
                    </a:cubicBezTo>
                    <a:cubicBezTo>
                      <a:pt x="52842" y="202898"/>
                      <a:pt x="63986" y="246141"/>
                      <a:pt x="60176" y="288337"/>
                    </a:cubicBezTo>
                    <a:cubicBezTo>
                      <a:pt x="57319" y="320436"/>
                      <a:pt x="56080" y="350059"/>
                      <a:pt x="52175" y="378539"/>
                    </a:cubicBezTo>
                    <a:cubicBezTo>
                      <a:pt x="48841" y="402732"/>
                      <a:pt x="43507" y="426069"/>
                      <a:pt x="33602" y="449214"/>
                    </a:cubicBezTo>
                    <a:cubicBezTo>
                      <a:pt x="27220" y="464073"/>
                      <a:pt x="19600" y="478361"/>
                      <a:pt x="13694" y="493410"/>
                    </a:cubicBezTo>
                    <a:cubicBezTo>
                      <a:pt x="13694" y="493506"/>
                      <a:pt x="13694" y="493506"/>
                      <a:pt x="13694" y="493506"/>
                    </a:cubicBezTo>
                    <a:cubicBezTo>
                      <a:pt x="12551" y="496268"/>
                      <a:pt x="11503" y="498935"/>
                      <a:pt x="10551" y="501697"/>
                    </a:cubicBezTo>
                    <a:cubicBezTo>
                      <a:pt x="-2689" y="541988"/>
                      <a:pt x="-593" y="584946"/>
                      <a:pt x="1693" y="626665"/>
                    </a:cubicBezTo>
                    <a:close/>
                  </a:path>
                </a:pathLst>
              </a:custGeom>
              <a:solidFill>
                <a:srgbClr val="DADAD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3" name="شكل حر: شكل 1462">
                <a:extLst>
                  <a:ext uri="{FF2B5EF4-FFF2-40B4-BE49-F238E27FC236}">
                    <a16:creationId xmlns:a16="http://schemas.microsoft.com/office/drawing/2014/main" id="{D69FEC0F-FE99-49F5-8314-53BCAEE63933}"/>
                  </a:ext>
                </a:extLst>
              </p:cNvPr>
              <p:cNvSpPr/>
              <p:nvPr/>
            </p:nvSpPr>
            <p:spPr>
              <a:xfrm>
                <a:off x="7511319" y="3587210"/>
                <a:ext cx="75057" cy="28003"/>
              </a:xfrm>
              <a:custGeom>
                <a:avLst/>
                <a:gdLst>
                  <a:gd name="connsiteX0" fmla="*/ 0 w 75057"/>
                  <a:gd name="connsiteY0" fmla="*/ 28004 h 28003"/>
                  <a:gd name="connsiteX1" fmla="*/ 75057 w 75057"/>
                  <a:gd name="connsiteY1" fmla="*/ 28004 h 28003"/>
                  <a:gd name="connsiteX2" fmla="*/ 57055 w 75057"/>
                  <a:gd name="connsiteY2" fmla="*/ 0 h 28003"/>
                  <a:gd name="connsiteX3" fmla="*/ 571 w 75057"/>
                  <a:gd name="connsiteY3" fmla="*/ 7144 h 28003"/>
                  <a:gd name="connsiteX4" fmla="*/ 0 w 75057"/>
                  <a:gd name="connsiteY4" fmla="*/ 28004 h 28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57" h="28003">
                    <a:moveTo>
                      <a:pt x="0" y="28004"/>
                    </a:moveTo>
                    <a:cubicBezTo>
                      <a:pt x="24289" y="27527"/>
                      <a:pt x="49530" y="28004"/>
                      <a:pt x="75057" y="28004"/>
                    </a:cubicBezTo>
                    <a:cubicBezTo>
                      <a:pt x="68771" y="18859"/>
                      <a:pt x="62484" y="9620"/>
                      <a:pt x="57055" y="0"/>
                    </a:cubicBezTo>
                    <a:lnTo>
                      <a:pt x="571" y="7144"/>
                    </a:lnTo>
                    <a:cubicBezTo>
                      <a:pt x="762" y="13907"/>
                      <a:pt x="381" y="20764"/>
                      <a:pt x="0" y="28004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4" name="شكل حر: شكل 1463">
                <a:extLst>
                  <a:ext uri="{FF2B5EF4-FFF2-40B4-BE49-F238E27FC236}">
                    <a16:creationId xmlns:a16="http://schemas.microsoft.com/office/drawing/2014/main" id="{8601A785-B6C4-4B5D-A12E-17A7BDF5FEE2}"/>
                  </a:ext>
                </a:extLst>
              </p:cNvPr>
              <p:cNvSpPr/>
              <p:nvPr/>
            </p:nvSpPr>
            <p:spPr>
              <a:xfrm>
                <a:off x="7416831" y="3585876"/>
                <a:ext cx="74961" cy="29337"/>
              </a:xfrm>
              <a:custGeom>
                <a:avLst/>
                <a:gdLst>
                  <a:gd name="connsiteX0" fmla="*/ 0 w 74961"/>
                  <a:gd name="connsiteY0" fmla="*/ 29337 h 29337"/>
                  <a:gd name="connsiteX1" fmla="*/ 74962 w 74961"/>
                  <a:gd name="connsiteY1" fmla="*/ 29337 h 29337"/>
                  <a:gd name="connsiteX2" fmla="*/ 58483 w 74961"/>
                  <a:gd name="connsiteY2" fmla="*/ 0 h 29337"/>
                  <a:gd name="connsiteX3" fmla="*/ 1905 w 74961"/>
                  <a:gd name="connsiteY3" fmla="*/ 7144 h 29337"/>
                  <a:gd name="connsiteX4" fmla="*/ 0 w 74961"/>
                  <a:gd name="connsiteY4" fmla="*/ 29337 h 2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961" h="29337">
                    <a:moveTo>
                      <a:pt x="0" y="29337"/>
                    </a:moveTo>
                    <a:cubicBezTo>
                      <a:pt x="24289" y="28861"/>
                      <a:pt x="49530" y="29337"/>
                      <a:pt x="74962" y="29337"/>
                    </a:cubicBezTo>
                    <a:cubicBezTo>
                      <a:pt x="69151" y="19812"/>
                      <a:pt x="63246" y="10096"/>
                      <a:pt x="58483" y="0"/>
                    </a:cubicBezTo>
                    <a:lnTo>
                      <a:pt x="1905" y="7144"/>
                    </a:lnTo>
                    <a:cubicBezTo>
                      <a:pt x="1905" y="14383"/>
                      <a:pt x="952" y="21622"/>
                      <a:pt x="0" y="29337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5" name="شكل حر: شكل 1464">
                <a:extLst>
                  <a:ext uri="{FF2B5EF4-FFF2-40B4-BE49-F238E27FC236}">
                    <a16:creationId xmlns:a16="http://schemas.microsoft.com/office/drawing/2014/main" id="{5D9B3D79-7B2F-409C-8567-D499139CA19C}"/>
                  </a:ext>
                </a:extLst>
              </p:cNvPr>
              <p:cNvSpPr/>
              <p:nvPr/>
            </p:nvSpPr>
            <p:spPr>
              <a:xfrm>
                <a:off x="6883907" y="3582733"/>
                <a:ext cx="76961" cy="26608"/>
              </a:xfrm>
              <a:custGeom>
                <a:avLst/>
                <a:gdLst>
                  <a:gd name="connsiteX0" fmla="*/ 0 w 76961"/>
                  <a:gd name="connsiteY0" fmla="*/ 7525 h 26608"/>
                  <a:gd name="connsiteX1" fmla="*/ 3524 w 76961"/>
                  <a:gd name="connsiteY1" fmla="*/ 26289 h 26608"/>
                  <a:gd name="connsiteX2" fmla="*/ 76962 w 76961"/>
                  <a:gd name="connsiteY2" fmla="*/ 26194 h 26608"/>
                  <a:gd name="connsiteX3" fmla="*/ 59722 w 76961"/>
                  <a:gd name="connsiteY3" fmla="*/ 0 h 26608"/>
                  <a:gd name="connsiteX4" fmla="*/ 0 w 76961"/>
                  <a:gd name="connsiteY4" fmla="*/ 7525 h 2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61" h="26608">
                    <a:moveTo>
                      <a:pt x="0" y="7525"/>
                    </a:moveTo>
                    <a:cubicBezTo>
                      <a:pt x="1143" y="13811"/>
                      <a:pt x="2286" y="20098"/>
                      <a:pt x="3524" y="26289"/>
                    </a:cubicBezTo>
                    <a:cubicBezTo>
                      <a:pt x="29146" y="27432"/>
                      <a:pt x="51340" y="25051"/>
                      <a:pt x="76962" y="26194"/>
                    </a:cubicBezTo>
                    <a:cubicBezTo>
                      <a:pt x="70866" y="16574"/>
                      <a:pt x="65151" y="8382"/>
                      <a:pt x="59722" y="0"/>
                    </a:cubicBezTo>
                    <a:lnTo>
                      <a:pt x="0" y="7525"/>
                    </a:ln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6" name="شكل حر: شكل 1465">
                <a:extLst>
                  <a:ext uri="{FF2B5EF4-FFF2-40B4-BE49-F238E27FC236}">
                    <a16:creationId xmlns:a16="http://schemas.microsoft.com/office/drawing/2014/main" id="{84235DF5-60DC-42A1-8F12-0420E94072F7}"/>
                  </a:ext>
                </a:extLst>
              </p:cNvPr>
              <p:cNvSpPr/>
              <p:nvPr/>
            </p:nvSpPr>
            <p:spPr>
              <a:xfrm>
                <a:off x="6706075" y="3582162"/>
                <a:ext cx="75819" cy="30003"/>
              </a:xfrm>
              <a:custGeom>
                <a:avLst/>
                <a:gdLst>
                  <a:gd name="connsiteX0" fmla="*/ 0 w 75819"/>
                  <a:gd name="connsiteY0" fmla="*/ 26670 h 30003"/>
                  <a:gd name="connsiteX1" fmla="*/ 75819 w 75819"/>
                  <a:gd name="connsiteY1" fmla="*/ 30004 h 30003"/>
                  <a:gd name="connsiteX2" fmla="*/ 61817 w 75819"/>
                  <a:gd name="connsiteY2" fmla="*/ 0 h 30003"/>
                  <a:gd name="connsiteX3" fmla="*/ 1238 w 75819"/>
                  <a:gd name="connsiteY3" fmla="*/ 7715 h 30003"/>
                  <a:gd name="connsiteX4" fmla="*/ 0 w 75819"/>
                  <a:gd name="connsiteY4" fmla="*/ 26670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19" h="30003">
                    <a:moveTo>
                      <a:pt x="0" y="26670"/>
                    </a:moveTo>
                    <a:cubicBezTo>
                      <a:pt x="25241" y="27813"/>
                      <a:pt x="50578" y="28861"/>
                      <a:pt x="75819" y="30004"/>
                    </a:cubicBezTo>
                    <a:cubicBezTo>
                      <a:pt x="72200" y="19621"/>
                      <a:pt x="66770" y="9906"/>
                      <a:pt x="61817" y="0"/>
                    </a:cubicBezTo>
                    <a:lnTo>
                      <a:pt x="1238" y="7715"/>
                    </a:lnTo>
                    <a:cubicBezTo>
                      <a:pt x="953" y="14002"/>
                      <a:pt x="476" y="20383"/>
                      <a:pt x="0" y="26670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7" name="شكل حر: شكل 1466">
                <a:extLst>
                  <a:ext uri="{FF2B5EF4-FFF2-40B4-BE49-F238E27FC236}">
                    <a16:creationId xmlns:a16="http://schemas.microsoft.com/office/drawing/2014/main" id="{2836E919-1772-4E79-A4CD-EECE0176CA78}"/>
                  </a:ext>
                </a:extLst>
              </p:cNvPr>
              <p:cNvSpPr/>
              <p:nvPr/>
            </p:nvSpPr>
            <p:spPr>
              <a:xfrm>
                <a:off x="7828596" y="2783475"/>
                <a:ext cx="265023" cy="291385"/>
              </a:xfrm>
              <a:custGeom>
                <a:avLst/>
                <a:gdLst>
                  <a:gd name="connsiteX0" fmla="*/ 59722 w 265023"/>
                  <a:gd name="connsiteY0" fmla="*/ 148700 h 291385"/>
                  <a:gd name="connsiteX1" fmla="*/ 53530 w 265023"/>
                  <a:gd name="connsiteY1" fmla="*/ 190706 h 291385"/>
                  <a:gd name="connsiteX2" fmla="*/ 61531 w 265023"/>
                  <a:gd name="connsiteY2" fmla="*/ 230711 h 291385"/>
                  <a:gd name="connsiteX3" fmla="*/ 72104 w 265023"/>
                  <a:gd name="connsiteY3" fmla="*/ 239855 h 291385"/>
                  <a:gd name="connsiteX4" fmla="*/ 76867 w 265023"/>
                  <a:gd name="connsiteY4" fmla="*/ 284908 h 291385"/>
                  <a:gd name="connsiteX5" fmla="*/ 78962 w 265023"/>
                  <a:gd name="connsiteY5" fmla="*/ 290051 h 291385"/>
                  <a:gd name="connsiteX6" fmla="*/ 107442 w 265023"/>
                  <a:gd name="connsiteY6" fmla="*/ 287956 h 291385"/>
                  <a:gd name="connsiteX7" fmla="*/ 159258 w 265023"/>
                  <a:gd name="connsiteY7" fmla="*/ 284051 h 291385"/>
                  <a:gd name="connsiteX8" fmla="*/ 176403 w 265023"/>
                  <a:gd name="connsiteY8" fmla="*/ 287099 h 291385"/>
                  <a:gd name="connsiteX9" fmla="*/ 178975 w 265023"/>
                  <a:gd name="connsiteY9" fmla="*/ 288242 h 291385"/>
                  <a:gd name="connsiteX10" fmla="*/ 182404 w 265023"/>
                  <a:gd name="connsiteY10" fmla="*/ 289575 h 291385"/>
                  <a:gd name="connsiteX11" fmla="*/ 182499 w 265023"/>
                  <a:gd name="connsiteY11" fmla="*/ 289575 h 291385"/>
                  <a:gd name="connsiteX12" fmla="*/ 193548 w 265023"/>
                  <a:gd name="connsiteY12" fmla="*/ 291385 h 291385"/>
                  <a:gd name="connsiteX13" fmla="*/ 218408 w 265023"/>
                  <a:gd name="connsiteY13" fmla="*/ 291385 h 291385"/>
                  <a:gd name="connsiteX14" fmla="*/ 232791 w 265023"/>
                  <a:gd name="connsiteY14" fmla="*/ 288242 h 291385"/>
                  <a:gd name="connsiteX15" fmla="*/ 240887 w 265023"/>
                  <a:gd name="connsiteY15" fmla="*/ 283194 h 291385"/>
                  <a:gd name="connsiteX16" fmla="*/ 252317 w 265023"/>
                  <a:gd name="connsiteY16" fmla="*/ 273573 h 291385"/>
                  <a:gd name="connsiteX17" fmla="*/ 264509 w 265023"/>
                  <a:gd name="connsiteY17" fmla="*/ 252333 h 291385"/>
                  <a:gd name="connsiteX18" fmla="*/ 263747 w 265023"/>
                  <a:gd name="connsiteY18" fmla="*/ 237092 h 291385"/>
                  <a:gd name="connsiteX19" fmla="*/ 259747 w 265023"/>
                  <a:gd name="connsiteY19" fmla="*/ 222805 h 291385"/>
                  <a:gd name="connsiteX20" fmla="*/ 246412 w 265023"/>
                  <a:gd name="connsiteY20" fmla="*/ 203755 h 291385"/>
                  <a:gd name="connsiteX21" fmla="*/ 203645 w 265023"/>
                  <a:gd name="connsiteY21" fmla="*/ 221948 h 291385"/>
                  <a:gd name="connsiteX22" fmla="*/ 171641 w 265023"/>
                  <a:gd name="connsiteY22" fmla="*/ 178990 h 291385"/>
                  <a:gd name="connsiteX23" fmla="*/ 152591 w 265023"/>
                  <a:gd name="connsiteY23" fmla="*/ 168989 h 291385"/>
                  <a:gd name="connsiteX24" fmla="*/ 110871 w 265023"/>
                  <a:gd name="connsiteY24" fmla="*/ 98694 h 291385"/>
                  <a:gd name="connsiteX25" fmla="*/ 94869 w 265023"/>
                  <a:gd name="connsiteY25" fmla="*/ 89455 h 291385"/>
                  <a:gd name="connsiteX26" fmla="*/ 66580 w 265023"/>
                  <a:gd name="connsiteY26" fmla="*/ 80406 h 291385"/>
                  <a:gd name="connsiteX27" fmla="*/ 56197 w 265023"/>
                  <a:gd name="connsiteY27" fmla="*/ 75453 h 291385"/>
                  <a:gd name="connsiteX28" fmla="*/ 40958 w 265023"/>
                  <a:gd name="connsiteY28" fmla="*/ 62213 h 291385"/>
                  <a:gd name="connsiteX29" fmla="*/ 28289 w 265023"/>
                  <a:gd name="connsiteY29" fmla="*/ 40496 h 291385"/>
                  <a:gd name="connsiteX30" fmla="*/ 27337 w 265023"/>
                  <a:gd name="connsiteY30" fmla="*/ 38211 h 291385"/>
                  <a:gd name="connsiteX31" fmla="*/ 27242 w 265023"/>
                  <a:gd name="connsiteY31" fmla="*/ 38306 h 291385"/>
                  <a:gd name="connsiteX32" fmla="*/ 26765 w 265023"/>
                  <a:gd name="connsiteY32" fmla="*/ 40973 h 291385"/>
                  <a:gd name="connsiteX33" fmla="*/ 26289 w 265023"/>
                  <a:gd name="connsiteY33" fmla="*/ 41258 h 291385"/>
                  <a:gd name="connsiteX34" fmla="*/ 18097 w 265023"/>
                  <a:gd name="connsiteY34" fmla="*/ 21161 h 291385"/>
                  <a:gd name="connsiteX35" fmla="*/ 11525 w 265023"/>
                  <a:gd name="connsiteY35" fmla="*/ 3540 h 291385"/>
                  <a:gd name="connsiteX36" fmla="*/ 4667 w 265023"/>
                  <a:gd name="connsiteY36" fmla="*/ 15 h 291385"/>
                  <a:gd name="connsiteX37" fmla="*/ 0 w 265023"/>
                  <a:gd name="connsiteY37" fmla="*/ 1158 h 291385"/>
                  <a:gd name="connsiteX38" fmla="*/ 36767 w 265023"/>
                  <a:gd name="connsiteY38" fmla="*/ 102600 h 291385"/>
                  <a:gd name="connsiteX39" fmla="*/ 59722 w 265023"/>
                  <a:gd name="connsiteY39" fmla="*/ 148700 h 29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65023" h="291385">
                    <a:moveTo>
                      <a:pt x="59722" y="148700"/>
                    </a:moveTo>
                    <a:cubicBezTo>
                      <a:pt x="61341" y="162798"/>
                      <a:pt x="56197" y="176704"/>
                      <a:pt x="53530" y="190706"/>
                    </a:cubicBezTo>
                    <a:cubicBezTo>
                      <a:pt x="50863" y="204612"/>
                      <a:pt x="51245" y="220900"/>
                      <a:pt x="61531" y="230711"/>
                    </a:cubicBezTo>
                    <a:cubicBezTo>
                      <a:pt x="64865" y="233949"/>
                      <a:pt x="69152" y="236235"/>
                      <a:pt x="72104" y="239855"/>
                    </a:cubicBezTo>
                    <a:cubicBezTo>
                      <a:pt x="81725" y="251856"/>
                      <a:pt x="72676" y="270144"/>
                      <a:pt x="76867" y="284908"/>
                    </a:cubicBezTo>
                    <a:cubicBezTo>
                      <a:pt x="77343" y="286718"/>
                      <a:pt x="78105" y="288432"/>
                      <a:pt x="78962" y="290051"/>
                    </a:cubicBezTo>
                    <a:lnTo>
                      <a:pt x="107442" y="287956"/>
                    </a:lnTo>
                    <a:lnTo>
                      <a:pt x="159258" y="284051"/>
                    </a:lnTo>
                    <a:cubicBezTo>
                      <a:pt x="165163" y="283575"/>
                      <a:pt x="170974" y="284717"/>
                      <a:pt x="176403" y="287099"/>
                    </a:cubicBezTo>
                    <a:lnTo>
                      <a:pt x="178975" y="288242"/>
                    </a:lnTo>
                    <a:cubicBezTo>
                      <a:pt x="180118" y="288718"/>
                      <a:pt x="181261" y="289194"/>
                      <a:pt x="182404" y="289575"/>
                    </a:cubicBezTo>
                    <a:cubicBezTo>
                      <a:pt x="182499" y="289575"/>
                      <a:pt x="182499" y="289575"/>
                      <a:pt x="182499" y="289575"/>
                    </a:cubicBezTo>
                    <a:cubicBezTo>
                      <a:pt x="186023" y="290718"/>
                      <a:pt x="189833" y="291385"/>
                      <a:pt x="193548" y="291385"/>
                    </a:cubicBezTo>
                    <a:lnTo>
                      <a:pt x="218408" y="291385"/>
                    </a:lnTo>
                    <a:cubicBezTo>
                      <a:pt x="223361" y="291385"/>
                      <a:pt x="228314" y="290337"/>
                      <a:pt x="232791" y="288242"/>
                    </a:cubicBezTo>
                    <a:cubicBezTo>
                      <a:pt x="235744" y="287004"/>
                      <a:pt x="238411" y="285289"/>
                      <a:pt x="240887" y="283194"/>
                    </a:cubicBezTo>
                    <a:lnTo>
                      <a:pt x="252317" y="273573"/>
                    </a:lnTo>
                    <a:cubicBezTo>
                      <a:pt x="258889" y="268049"/>
                      <a:pt x="263176" y="260524"/>
                      <a:pt x="264509" y="252333"/>
                    </a:cubicBezTo>
                    <a:cubicBezTo>
                      <a:pt x="265367" y="247379"/>
                      <a:pt x="265176" y="242141"/>
                      <a:pt x="263747" y="237092"/>
                    </a:cubicBezTo>
                    <a:lnTo>
                      <a:pt x="259747" y="222805"/>
                    </a:lnTo>
                    <a:cubicBezTo>
                      <a:pt x="257556" y="215090"/>
                      <a:pt x="252794" y="208422"/>
                      <a:pt x="246412" y="203755"/>
                    </a:cubicBezTo>
                    <a:cubicBezTo>
                      <a:pt x="239744" y="225377"/>
                      <a:pt x="222123" y="224710"/>
                      <a:pt x="203645" y="221948"/>
                    </a:cubicBezTo>
                    <a:cubicBezTo>
                      <a:pt x="189167" y="211184"/>
                      <a:pt x="186309" y="189467"/>
                      <a:pt x="171641" y="178990"/>
                    </a:cubicBezTo>
                    <a:cubicBezTo>
                      <a:pt x="165735" y="174799"/>
                      <a:pt x="158687" y="172894"/>
                      <a:pt x="152591" y="168989"/>
                    </a:cubicBezTo>
                    <a:cubicBezTo>
                      <a:pt x="129350" y="153939"/>
                      <a:pt x="131636" y="116982"/>
                      <a:pt x="110871" y="98694"/>
                    </a:cubicBezTo>
                    <a:cubicBezTo>
                      <a:pt x="106204" y="94503"/>
                      <a:pt x="100679" y="91741"/>
                      <a:pt x="94869" y="89455"/>
                    </a:cubicBezTo>
                    <a:cubicBezTo>
                      <a:pt x="85725" y="85931"/>
                      <a:pt x="75819" y="83835"/>
                      <a:pt x="66580" y="80406"/>
                    </a:cubicBezTo>
                    <a:cubicBezTo>
                      <a:pt x="62960" y="79073"/>
                      <a:pt x="59436" y="77454"/>
                      <a:pt x="56197" y="75453"/>
                    </a:cubicBezTo>
                    <a:cubicBezTo>
                      <a:pt x="50197" y="71929"/>
                      <a:pt x="45149" y="67452"/>
                      <a:pt x="40958" y="62213"/>
                    </a:cubicBezTo>
                    <a:cubicBezTo>
                      <a:pt x="35814" y="55832"/>
                      <a:pt x="31718" y="48498"/>
                      <a:pt x="28289" y="40496"/>
                    </a:cubicBezTo>
                    <a:cubicBezTo>
                      <a:pt x="28004" y="39734"/>
                      <a:pt x="27622" y="38973"/>
                      <a:pt x="27337" y="38211"/>
                    </a:cubicBezTo>
                    <a:cubicBezTo>
                      <a:pt x="27337" y="38211"/>
                      <a:pt x="27242" y="38211"/>
                      <a:pt x="27242" y="38306"/>
                    </a:cubicBezTo>
                    <a:cubicBezTo>
                      <a:pt x="26956" y="39163"/>
                      <a:pt x="26765" y="40020"/>
                      <a:pt x="26765" y="40973"/>
                    </a:cubicBezTo>
                    <a:cubicBezTo>
                      <a:pt x="26479" y="41068"/>
                      <a:pt x="26289" y="41163"/>
                      <a:pt x="26289" y="41258"/>
                    </a:cubicBezTo>
                    <a:cubicBezTo>
                      <a:pt x="22670" y="34972"/>
                      <a:pt x="19907" y="28209"/>
                      <a:pt x="18097" y="21161"/>
                    </a:cubicBezTo>
                    <a:cubicBezTo>
                      <a:pt x="16574" y="15065"/>
                      <a:pt x="15621" y="8397"/>
                      <a:pt x="11525" y="3540"/>
                    </a:cubicBezTo>
                    <a:cubicBezTo>
                      <a:pt x="9811" y="1444"/>
                      <a:pt x="7239" y="-175"/>
                      <a:pt x="4667" y="15"/>
                    </a:cubicBezTo>
                    <a:cubicBezTo>
                      <a:pt x="2953" y="111"/>
                      <a:pt x="1429" y="492"/>
                      <a:pt x="0" y="1158"/>
                    </a:cubicBezTo>
                    <a:cubicBezTo>
                      <a:pt x="20288" y="20018"/>
                      <a:pt x="16859" y="72215"/>
                      <a:pt x="36767" y="102600"/>
                    </a:cubicBezTo>
                    <a:cubicBezTo>
                      <a:pt x="46387" y="117078"/>
                      <a:pt x="57817" y="131460"/>
                      <a:pt x="59722" y="148700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8" name="شكل حر: شكل 1467">
                <a:extLst>
                  <a:ext uri="{FF2B5EF4-FFF2-40B4-BE49-F238E27FC236}">
                    <a16:creationId xmlns:a16="http://schemas.microsoft.com/office/drawing/2014/main" id="{E95249A8-0596-48CA-A9C1-61CB763A5764}"/>
                  </a:ext>
                </a:extLst>
              </p:cNvPr>
              <p:cNvSpPr/>
              <p:nvPr/>
            </p:nvSpPr>
            <p:spPr>
              <a:xfrm>
                <a:off x="7588369" y="2842736"/>
                <a:ext cx="219954" cy="283643"/>
              </a:xfrm>
              <a:custGeom>
                <a:avLst/>
                <a:gdLst>
                  <a:gd name="connsiteX0" fmla="*/ 197 w 219954"/>
                  <a:gd name="connsiteY0" fmla="*/ 48387 h 283643"/>
                  <a:gd name="connsiteX1" fmla="*/ 39155 w 219954"/>
                  <a:gd name="connsiteY1" fmla="*/ 99917 h 283643"/>
                  <a:gd name="connsiteX2" fmla="*/ 29630 w 219954"/>
                  <a:gd name="connsiteY2" fmla="*/ 151638 h 283643"/>
                  <a:gd name="connsiteX3" fmla="*/ 47727 w 219954"/>
                  <a:gd name="connsiteY3" fmla="*/ 188309 h 283643"/>
                  <a:gd name="connsiteX4" fmla="*/ 63348 w 219954"/>
                  <a:gd name="connsiteY4" fmla="*/ 194882 h 283643"/>
                  <a:gd name="connsiteX5" fmla="*/ 64967 w 219954"/>
                  <a:gd name="connsiteY5" fmla="*/ 195167 h 283643"/>
                  <a:gd name="connsiteX6" fmla="*/ 88970 w 219954"/>
                  <a:gd name="connsiteY6" fmla="*/ 201740 h 283643"/>
                  <a:gd name="connsiteX7" fmla="*/ 93066 w 219954"/>
                  <a:gd name="connsiteY7" fmla="*/ 218599 h 283643"/>
                  <a:gd name="connsiteX8" fmla="*/ 109354 w 219954"/>
                  <a:gd name="connsiteY8" fmla="*/ 283559 h 283643"/>
                  <a:gd name="connsiteX9" fmla="*/ 134881 w 219954"/>
                  <a:gd name="connsiteY9" fmla="*/ 266129 h 283643"/>
                  <a:gd name="connsiteX10" fmla="*/ 147930 w 219954"/>
                  <a:gd name="connsiteY10" fmla="*/ 236029 h 283643"/>
                  <a:gd name="connsiteX11" fmla="*/ 167075 w 219954"/>
                  <a:gd name="connsiteY11" fmla="*/ 200692 h 283643"/>
                  <a:gd name="connsiteX12" fmla="*/ 168409 w 219954"/>
                  <a:gd name="connsiteY12" fmla="*/ 176689 h 283643"/>
                  <a:gd name="connsiteX13" fmla="*/ 184316 w 219954"/>
                  <a:gd name="connsiteY13" fmla="*/ 172784 h 283643"/>
                  <a:gd name="connsiteX14" fmla="*/ 192221 w 219954"/>
                  <a:gd name="connsiteY14" fmla="*/ 130778 h 283643"/>
                  <a:gd name="connsiteX15" fmla="*/ 185458 w 219954"/>
                  <a:gd name="connsiteY15" fmla="*/ 84963 h 283643"/>
                  <a:gd name="connsiteX16" fmla="*/ 214510 w 219954"/>
                  <a:gd name="connsiteY16" fmla="*/ 63817 h 283643"/>
                  <a:gd name="connsiteX17" fmla="*/ 207557 w 219954"/>
                  <a:gd name="connsiteY17" fmla="*/ 0 h 283643"/>
                  <a:gd name="connsiteX18" fmla="*/ 201746 w 219954"/>
                  <a:gd name="connsiteY18" fmla="*/ 1810 h 283643"/>
                  <a:gd name="connsiteX19" fmla="*/ 189173 w 219954"/>
                  <a:gd name="connsiteY19" fmla="*/ 10573 h 283643"/>
                  <a:gd name="connsiteX20" fmla="*/ 130975 w 219954"/>
                  <a:gd name="connsiteY20" fmla="*/ 17050 h 283643"/>
                  <a:gd name="connsiteX21" fmla="*/ 22200 w 219954"/>
                  <a:gd name="connsiteY21" fmla="*/ 6953 h 283643"/>
                  <a:gd name="connsiteX22" fmla="*/ 197 w 219954"/>
                  <a:gd name="connsiteY22" fmla="*/ 48387 h 283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9954" h="283643">
                    <a:moveTo>
                      <a:pt x="197" y="48387"/>
                    </a:moveTo>
                    <a:cubicBezTo>
                      <a:pt x="2959" y="70104"/>
                      <a:pt x="33154" y="78772"/>
                      <a:pt x="39155" y="99917"/>
                    </a:cubicBezTo>
                    <a:cubicBezTo>
                      <a:pt x="44012" y="116967"/>
                      <a:pt x="31154" y="133921"/>
                      <a:pt x="29630" y="151638"/>
                    </a:cubicBezTo>
                    <a:cubicBezTo>
                      <a:pt x="28487" y="165925"/>
                      <a:pt x="36107" y="180118"/>
                      <a:pt x="47727" y="188309"/>
                    </a:cubicBezTo>
                    <a:cubicBezTo>
                      <a:pt x="52394" y="191643"/>
                      <a:pt x="57728" y="193929"/>
                      <a:pt x="63348" y="194882"/>
                    </a:cubicBezTo>
                    <a:cubicBezTo>
                      <a:pt x="63920" y="194977"/>
                      <a:pt x="64396" y="195072"/>
                      <a:pt x="64967" y="195167"/>
                    </a:cubicBezTo>
                    <a:cubicBezTo>
                      <a:pt x="73445" y="196310"/>
                      <a:pt x="83446" y="195263"/>
                      <a:pt x="88970" y="201740"/>
                    </a:cubicBezTo>
                    <a:cubicBezTo>
                      <a:pt x="92875" y="206216"/>
                      <a:pt x="92875" y="212693"/>
                      <a:pt x="93066" y="218599"/>
                    </a:cubicBezTo>
                    <a:cubicBezTo>
                      <a:pt x="93733" y="241078"/>
                      <a:pt x="99257" y="263462"/>
                      <a:pt x="109354" y="283559"/>
                    </a:cubicBezTo>
                    <a:cubicBezTo>
                      <a:pt x="120308" y="284607"/>
                      <a:pt x="129833" y="275749"/>
                      <a:pt x="134881" y="266129"/>
                    </a:cubicBezTo>
                    <a:cubicBezTo>
                      <a:pt x="140024" y="256508"/>
                      <a:pt x="142406" y="245459"/>
                      <a:pt x="147930" y="236029"/>
                    </a:cubicBezTo>
                    <a:cubicBezTo>
                      <a:pt x="154979" y="224314"/>
                      <a:pt x="167456" y="214313"/>
                      <a:pt x="167075" y="200692"/>
                    </a:cubicBezTo>
                    <a:cubicBezTo>
                      <a:pt x="166790" y="192310"/>
                      <a:pt x="162122" y="182213"/>
                      <a:pt x="168409" y="176689"/>
                    </a:cubicBezTo>
                    <a:cubicBezTo>
                      <a:pt x="172600" y="173069"/>
                      <a:pt x="178982" y="174212"/>
                      <a:pt x="184316" y="172784"/>
                    </a:cubicBezTo>
                    <a:cubicBezTo>
                      <a:pt x="199937" y="168402"/>
                      <a:pt x="199079" y="145637"/>
                      <a:pt x="192221" y="130778"/>
                    </a:cubicBezTo>
                    <a:cubicBezTo>
                      <a:pt x="185363" y="116015"/>
                      <a:pt x="176029" y="98298"/>
                      <a:pt x="185458" y="84963"/>
                    </a:cubicBezTo>
                    <a:cubicBezTo>
                      <a:pt x="192412" y="75057"/>
                      <a:pt x="206890" y="73152"/>
                      <a:pt x="214510" y="63817"/>
                    </a:cubicBezTo>
                    <a:cubicBezTo>
                      <a:pt x="228512" y="46863"/>
                      <a:pt x="211557" y="21812"/>
                      <a:pt x="207557" y="0"/>
                    </a:cubicBezTo>
                    <a:cubicBezTo>
                      <a:pt x="205461" y="381"/>
                      <a:pt x="203651" y="1048"/>
                      <a:pt x="201746" y="1810"/>
                    </a:cubicBezTo>
                    <a:cubicBezTo>
                      <a:pt x="196889" y="3810"/>
                      <a:pt x="192602" y="6763"/>
                      <a:pt x="189173" y="10573"/>
                    </a:cubicBezTo>
                    <a:cubicBezTo>
                      <a:pt x="169933" y="13335"/>
                      <a:pt x="150407" y="15812"/>
                      <a:pt x="130975" y="17050"/>
                    </a:cubicBezTo>
                    <a:cubicBezTo>
                      <a:pt x="94018" y="19526"/>
                      <a:pt x="57157" y="17907"/>
                      <a:pt x="22200" y="6953"/>
                    </a:cubicBezTo>
                    <a:cubicBezTo>
                      <a:pt x="11818" y="20288"/>
                      <a:pt x="-1803" y="32480"/>
                      <a:pt x="197" y="48387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9" name="شكل حر: شكل 1468">
                <a:extLst>
                  <a:ext uri="{FF2B5EF4-FFF2-40B4-BE49-F238E27FC236}">
                    <a16:creationId xmlns:a16="http://schemas.microsoft.com/office/drawing/2014/main" id="{4664BD48-65FD-4107-89F2-A5C61DDFADE9}"/>
                  </a:ext>
                </a:extLst>
              </p:cNvPr>
              <p:cNvSpPr/>
              <p:nvPr/>
            </p:nvSpPr>
            <p:spPr>
              <a:xfrm>
                <a:off x="7377337" y="3025226"/>
                <a:ext cx="279905" cy="232654"/>
              </a:xfrm>
              <a:custGeom>
                <a:avLst/>
                <a:gdLst>
                  <a:gd name="connsiteX0" fmla="*/ 266380 w 279905"/>
                  <a:gd name="connsiteY0" fmla="*/ 107356 h 232654"/>
                  <a:gd name="connsiteX1" fmla="*/ 229518 w 279905"/>
                  <a:gd name="connsiteY1" fmla="*/ 143265 h 232654"/>
                  <a:gd name="connsiteX2" fmla="*/ 212849 w 279905"/>
                  <a:gd name="connsiteY2" fmla="*/ 198034 h 232654"/>
                  <a:gd name="connsiteX3" fmla="*/ 173511 w 279905"/>
                  <a:gd name="connsiteY3" fmla="*/ 231943 h 232654"/>
                  <a:gd name="connsiteX4" fmla="*/ 148651 w 279905"/>
                  <a:gd name="connsiteY4" fmla="*/ 213940 h 232654"/>
                  <a:gd name="connsiteX5" fmla="*/ 74927 w 279905"/>
                  <a:gd name="connsiteY5" fmla="*/ 192033 h 232654"/>
                  <a:gd name="connsiteX6" fmla="*/ 6347 w 279905"/>
                  <a:gd name="connsiteY6" fmla="*/ 160219 h 232654"/>
                  <a:gd name="connsiteX7" fmla="*/ 156 w 279905"/>
                  <a:gd name="connsiteY7" fmla="*/ 138788 h 232654"/>
                  <a:gd name="connsiteX8" fmla="*/ 30922 w 279905"/>
                  <a:gd name="connsiteY8" fmla="*/ 110975 h 232654"/>
                  <a:gd name="connsiteX9" fmla="*/ 75118 w 279905"/>
                  <a:gd name="connsiteY9" fmla="*/ 107927 h 232654"/>
                  <a:gd name="connsiteX10" fmla="*/ 110551 w 279905"/>
                  <a:gd name="connsiteY10" fmla="*/ 85162 h 232654"/>
                  <a:gd name="connsiteX11" fmla="*/ 115504 w 279905"/>
                  <a:gd name="connsiteY11" fmla="*/ 74590 h 232654"/>
                  <a:gd name="connsiteX12" fmla="*/ 124457 w 279905"/>
                  <a:gd name="connsiteY12" fmla="*/ 71256 h 232654"/>
                  <a:gd name="connsiteX13" fmla="*/ 218374 w 279905"/>
                  <a:gd name="connsiteY13" fmla="*/ 82781 h 232654"/>
                  <a:gd name="connsiteX14" fmla="*/ 212944 w 279905"/>
                  <a:gd name="connsiteY14" fmla="*/ 55254 h 232654"/>
                  <a:gd name="connsiteX15" fmla="*/ 215611 w 279905"/>
                  <a:gd name="connsiteY15" fmla="*/ 28584 h 232654"/>
                  <a:gd name="connsiteX16" fmla="*/ 255045 w 279905"/>
                  <a:gd name="connsiteY16" fmla="*/ 17344 h 232654"/>
                  <a:gd name="connsiteX17" fmla="*/ 257617 w 279905"/>
                  <a:gd name="connsiteY17" fmla="*/ 8296 h 232654"/>
                  <a:gd name="connsiteX18" fmla="*/ 279905 w 279905"/>
                  <a:gd name="connsiteY18" fmla="*/ 3533 h 232654"/>
                  <a:gd name="connsiteX19" fmla="*/ 262093 w 279905"/>
                  <a:gd name="connsiteY19" fmla="*/ 48967 h 232654"/>
                  <a:gd name="connsiteX20" fmla="*/ 266380 w 279905"/>
                  <a:gd name="connsiteY20" fmla="*/ 107356 h 232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79905" h="232654">
                    <a:moveTo>
                      <a:pt x="266380" y="107356"/>
                    </a:moveTo>
                    <a:cubicBezTo>
                      <a:pt x="259617" y="123262"/>
                      <a:pt x="240281" y="129739"/>
                      <a:pt x="229518" y="143265"/>
                    </a:cubicBezTo>
                    <a:cubicBezTo>
                      <a:pt x="217421" y="158314"/>
                      <a:pt x="217612" y="179365"/>
                      <a:pt x="212849" y="198034"/>
                    </a:cubicBezTo>
                    <a:cubicBezTo>
                      <a:pt x="208087" y="216703"/>
                      <a:pt x="192180" y="236705"/>
                      <a:pt x="173511" y="231943"/>
                    </a:cubicBezTo>
                    <a:cubicBezTo>
                      <a:pt x="163510" y="229371"/>
                      <a:pt x="156652" y="220513"/>
                      <a:pt x="148651" y="213940"/>
                    </a:cubicBezTo>
                    <a:cubicBezTo>
                      <a:pt x="128553" y="197462"/>
                      <a:pt x="100740" y="195367"/>
                      <a:pt x="74927" y="192033"/>
                    </a:cubicBezTo>
                    <a:cubicBezTo>
                      <a:pt x="49114" y="188794"/>
                      <a:pt x="20825" y="181841"/>
                      <a:pt x="6347" y="160219"/>
                    </a:cubicBezTo>
                    <a:cubicBezTo>
                      <a:pt x="2061" y="153933"/>
                      <a:pt x="-701" y="146313"/>
                      <a:pt x="156" y="138788"/>
                    </a:cubicBezTo>
                    <a:cubicBezTo>
                      <a:pt x="1775" y="124120"/>
                      <a:pt x="16444" y="114023"/>
                      <a:pt x="30922" y="110975"/>
                    </a:cubicBezTo>
                    <a:cubicBezTo>
                      <a:pt x="45400" y="107927"/>
                      <a:pt x="60449" y="109737"/>
                      <a:pt x="75118" y="107927"/>
                    </a:cubicBezTo>
                    <a:cubicBezTo>
                      <a:pt x="89786" y="106022"/>
                      <a:pt x="105407" y="98974"/>
                      <a:pt x="110551" y="85162"/>
                    </a:cubicBezTo>
                    <a:cubicBezTo>
                      <a:pt x="111884" y="81448"/>
                      <a:pt x="112551" y="77257"/>
                      <a:pt x="115504" y="74590"/>
                    </a:cubicBezTo>
                    <a:cubicBezTo>
                      <a:pt x="117885" y="72399"/>
                      <a:pt x="121219" y="71637"/>
                      <a:pt x="124457" y="71256"/>
                    </a:cubicBezTo>
                    <a:cubicBezTo>
                      <a:pt x="156271" y="68017"/>
                      <a:pt x="188370" y="93925"/>
                      <a:pt x="218374" y="82781"/>
                    </a:cubicBezTo>
                    <a:cubicBezTo>
                      <a:pt x="221136" y="73637"/>
                      <a:pt x="216278" y="64207"/>
                      <a:pt x="212944" y="55254"/>
                    </a:cubicBezTo>
                    <a:cubicBezTo>
                      <a:pt x="209611" y="46300"/>
                      <a:pt x="208182" y="34680"/>
                      <a:pt x="215611" y="28584"/>
                    </a:cubicBezTo>
                    <a:cubicBezTo>
                      <a:pt x="226660" y="19535"/>
                      <a:pt x="248568" y="30108"/>
                      <a:pt x="255045" y="17344"/>
                    </a:cubicBezTo>
                    <a:cubicBezTo>
                      <a:pt x="256474" y="14487"/>
                      <a:pt x="256569" y="11248"/>
                      <a:pt x="257617" y="8296"/>
                    </a:cubicBezTo>
                    <a:cubicBezTo>
                      <a:pt x="260855" y="-182"/>
                      <a:pt x="273523" y="-2849"/>
                      <a:pt x="279905" y="3533"/>
                    </a:cubicBezTo>
                    <a:cubicBezTo>
                      <a:pt x="271237" y="17535"/>
                      <a:pt x="262284" y="32489"/>
                      <a:pt x="262093" y="48967"/>
                    </a:cubicBezTo>
                    <a:cubicBezTo>
                      <a:pt x="261712" y="68779"/>
                      <a:pt x="274095" y="89068"/>
                      <a:pt x="266380" y="107356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0" name="شكل حر: شكل 1469">
                <a:extLst>
                  <a:ext uri="{FF2B5EF4-FFF2-40B4-BE49-F238E27FC236}">
                    <a16:creationId xmlns:a16="http://schemas.microsoft.com/office/drawing/2014/main" id="{4362FB2B-1086-4FBA-8D0B-9BAE3A756F76}"/>
                  </a:ext>
                </a:extLst>
              </p:cNvPr>
              <p:cNvSpPr/>
              <p:nvPr/>
            </p:nvSpPr>
            <p:spPr>
              <a:xfrm>
                <a:off x="7043194" y="2840040"/>
                <a:ext cx="396037" cy="378053"/>
              </a:xfrm>
              <a:custGeom>
                <a:avLst/>
                <a:gdLst>
                  <a:gd name="connsiteX0" fmla="*/ 16069 w 396037"/>
                  <a:gd name="connsiteY0" fmla="*/ 87278 h 378053"/>
                  <a:gd name="connsiteX1" fmla="*/ 43881 w 396037"/>
                  <a:gd name="connsiteY1" fmla="*/ 111947 h 378053"/>
                  <a:gd name="connsiteX2" fmla="*/ 25212 w 396037"/>
                  <a:gd name="connsiteY2" fmla="*/ 159668 h 378053"/>
                  <a:gd name="connsiteX3" fmla="*/ 62646 w 396037"/>
                  <a:gd name="connsiteY3" fmla="*/ 226247 h 378053"/>
                  <a:gd name="connsiteX4" fmla="*/ 136750 w 396037"/>
                  <a:gd name="connsiteY4" fmla="*/ 263681 h 378053"/>
                  <a:gd name="connsiteX5" fmla="*/ 165420 w 396037"/>
                  <a:gd name="connsiteY5" fmla="*/ 308543 h 378053"/>
                  <a:gd name="connsiteX6" fmla="*/ 188090 w 396037"/>
                  <a:gd name="connsiteY6" fmla="*/ 361883 h 378053"/>
                  <a:gd name="connsiteX7" fmla="*/ 238953 w 396037"/>
                  <a:gd name="connsiteY7" fmla="*/ 370932 h 378053"/>
                  <a:gd name="connsiteX8" fmla="*/ 248860 w 396037"/>
                  <a:gd name="connsiteY8" fmla="*/ 333975 h 378053"/>
                  <a:gd name="connsiteX9" fmla="*/ 248860 w 396037"/>
                  <a:gd name="connsiteY9" fmla="*/ 258156 h 378053"/>
                  <a:gd name="connsiteX10" fmla="*/ 265052 w 396037"/>
                  <a:gd name="connsiteY10" fmla="*/ 211293 h 378053"/>
                  <a:gd name="connsiteX11" fmla="*/ 320392 w 396037"/>
                  <a:gd name="connsiteY11" fmla="*/ 192148 h 378053"/>
                  <a:gd name="connsiteX12" fmla="*/ 314487 w 396037"/>
                  <a:gd name="connsiteY12" fmla="*/ 142713 h 378053"/>
                  <a:gd name="connsiteX13" fmla="*/ 344681 w 396037"/>
                  <a:gd name="connsiteY13" fmla="*/ 99946 h 378053"/>
                  <a:gd name="connsiteX14" fmla="*/ 388877 w 396037"/>
                  <a:gd name="connsiteY14" fmla="*/ 67942 h 378053"/>
                  <a:gd name="connsiteX15" fmla="*/ 381924 w 396037"/>
                  <a:gd name="connsiteY15" fmla="*/ 20793 h 378053"/>
                  <a:gd name="connsiteX16" fmla="*/ 368589 w 396037"/>
                  <a:gd name="connsiteY16" fmla="*/ 16412 h 378053"/>
                  <a:gd name="connsiteX17" fmla="*/ 363636 w 396037"/>
                  <a:gd name="connsiteY17" fmla="*/ 12697 h 378053"/>
                  <a:gd name="connsiteX18" fmla="*/ 282102 w 396037"/>
                  <a:gd name="connsiteY18" fmla="*/ 4982 h 378053"/>
                  <a:gd name="connsiteX19" fmla="*/ 174374 w 396037"/>
                  <a:gd name="connsiteY19" fmla="*/ 1172 h 378053"/>
                  <a:gd name="connsiteX20" fmla="*/ 126463 w 396037"/>
                  <a:gd name="connsiteY20" fmla="*/ 5934 h 378053"/>
                  <a:gd name="connsiteX21" fmla="*/ 80172 w 396037"/>
                  <a:gd name="connsiteY21" fmla="*/ 10887 h 378053"/>
                  <a:gd name="connsiteX22" fmla="*/ 71123 w 396037"/>
                  <a:gd name="connsiteY22" fmla="*/ 26699 h 378053"/>
                  <a:gd name="connsiteX23" fmla="*/ 23688 w 396037"/>
                  <a:gd name="connsiteY23" fmla="*/ 47558 h 378053"/>
                  <a:gd name="connsiteX24" fmla="*/ 2448 w 396037"/>
                  <a:gd name="connsiteY24" fmla="*/ 56417 h 378053"/>
                  <a:gd name="connsiteX25" fmla="*/ 16069 w 396037"/>
                  <a:gd name="connsiteY25" fmla="*/ 87278 h 37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96037" h="378053">
                    <a:moveTo>
                      <a:pt x="16069" y="87278"/>
                    </a:moveTo>
                    <a:cubicBezTo>
                      <a:pt x="26832" y="94040"/>
                      <a:pt x="40357" y="99660"/>
                      <a:pt x="43881" y="111947"/>
                    </a:cubicBezTo>
                    <a:cubicBezTo>
                      <a:pt x="48644" y="128807"/>
                      <a:pt x="31023" y="143094"/>
                      <a:pt x="25212" y="159668"/>
                    </a:cubicBezTo>
                    <a:cubicBezTo>
                      <a:pt x="15878" y="185861"/>
                      <a:pt x="38167" y="213198"/>
                      <a:pt x="62646" y="226247"/>
                    </a:cubicBezTo>
                    <a:cubicBezTo>
                      <a:pt x="87125" y="239297"/>
                      <a:pt x="115890" y="245297"/>
                      <a:pt x="136750" y="263681"/>
                    </a:cubicBezTo>
                    <a:cubicBezTo>
                      <a:pt x="150180" y="275492"/>
                      <a:pt x="159325" y="291684"/>
                      <a:pt x="165420" y="308543"/>
                    </a:cubicBezTo>
                    <a:cubicBezTo>
                      <a:pt x="172088" y="326831"/>
                      <a:pt x="175898" y="346739"/>
                      <a:pt x="188090" y="361883"/>
                    </a:cubicBezTo>
                    <a:cubicBezTo>
                      <a:pt x="200187" y="377028"/>
                      <a:pt x="225047" y="384553"/>
                      <a:pt x="238953" y="370932"/>
                    </a:cubicBezTo>
                    <a:cubicBezTo>
                      <a:pt x="248288" y="361693"/>
                      <a:pt x="248860" y="347024"/>
                      <a:pt x="248860" y="333975"/>
                    </a:cubicBezTo>
                    <a:lnTo>
                      <a:pt x="248860" y="258156"/>
                    </a:lnTo>
                    <a:cubicBezTo>
                      <a:pt x="248860" y="240916"/>
                      <a:pt x="250384" y="220628"/>
                      <a:pt x="265052" y="211293"/>
                    </a:cubicBezTo>
                    <a:cubicBezTo>
                      <a:pt x="282006" y="200435"/>
                      <a:pt x="310105" y="209483"/>
                      <a:pt x="320392" y="192148"/>
                    </a:cubicBezTo>
                    <a:cubicBezTo>
                      <a:pt x="329155" y="177479"/>
                      <a:pt x="315058" y="159763"/>
                      <a:pt x="314487" y="142713"/>
                    </a:cubicBezTo>
                    <a:cubicBezTo>
                      <a:pt x="313915" y="124425"/>
                      <a:pt x="329060" y="109566"/>
                      <a:pt x="344681" y="99946"/>
                    </a:cubicBezTo>
                    <a:cubicBezTo>
                      <a:pt x="360207" y="90326"/>
                      <a:pt x="378019" y="82706"/>
                      <a:pt x="388877" y="67942"/>
                    </a:cubicBezTo>
                    <a:cubicBezTo>
                      <a:pt x="399736" y="53178"/>
                      <a:pt x="398878" y="27746"/>
                      <a:pt x="381924" y="20793"/>
                    </a:cubicBezTo>
                    <a:cubicBezTo>
                      <a:pt x="377637" y="18983"/>
                      <a:pt x="372780" y="18602"/>
                      <a:pt x="368589" y="16412"/>
                    </a:cubicBezTo>
                    <a:cubicBezTo>
                      <a:pt x="366684" y="15459"/>
                      <a:pt x="365160" y="14126"/>
                      <a:pt x="363636" y="12697"/>
                    </a:cubicBezTo>
                    <a:cubicBezTo>
                      <a:pt x="337156" y="12792"/>
                      <a:pt x="312201" y="9268"/>
                      <a:pt x="282102" y="4982"/>
                    </a:cubicBezTo>
                    <a:cubicBezTo>
                      <a:pt x="246478" y="29"/>
                      <a:pt x="210283" y="-1210"/>
                      <a:pt x="174374" y="1172"/>
                    </a:cubicBezTo>
                    <a:cubicBezTo>
                      <a:pt x="158372" y="2219"/>
                      <a:pt x="142465" y="4029"/>
                      <a:pt x="126463" y="5934"/>
                    </a:cubicBezTo>
                    <a:cubicBezTo>
                      <a:pt x="111033" y="7744"/>
                      <a:pt x="95602" y="9649"/>
                      <a:pt x="80172" y="10887"/>
                    </a:cubicBezTo>
                    <a:cubicBezTo>
                      <a:pt x="77314" y="16221"/>
                      <a:pt x="74838" y="21841"/>
                      <a:pt x="71123" y="26699"/>
                    </a:cubicBezTo>
                    <a:cubicBezTo>
                      <a:pt x="60264" y="40796"/>
                      <a:pt x="41214" y="45177"/>
                      <a:pt x="23688" y="47558"/>
                    </a:cubicBezTo>
                    <a:cubicBezTo>
                      <a:pt x="15878" y="48511"/>
                      <a:pt x="7020" y="49844"/>
                      <a:pt x="2448" y="56417"/>
                    </a:cubicBezTo>
                    <a:cubicBezTo>
                      <a:pt x="-4791" y="66704"/>
                      <a:pt x="5305" y="80610"/>
                      <a:pt x="16069" y="87278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1" name="شكل حر: شكل 1470">
                <a:extLst>
                  <a:ext uri="{FF2B5EF4-FFF2-40B4-BE49-F238E27FC236}">
                    <a16:creationId xmlns:a16="http://schemas.microsoft.com/office/drawing/2014/main" id="{63DA188F-B8DE-417D-A4B4-19DAFCD51010}"/>
                  </a:ext>
                </a:extLst>
              </p:cNvPr>
              <p:cNvSpPr/>
              <p:nvPr/>
            </p:nvSpPr>
            <p:spPr>
              <a:xfrm>
                <a:off x="6973430" y="3055524"/>
                <a:ext cx="153983" cy="225089"/>
              </a:xfrm>
              <a:custGeom>
                <a:avLst/>
                <a:gdLst>
                  <a:gd name="connsiteX0" fmla="*/ 34397 w 153983"/>
                  <a:gd name="connsiteY0" fmla="*/ 61341 h 225089"/>
                  <a:gd name="connsiteX1" fmla="*/ 47541 w 153983"/>
                  <a:gd name="connsiteY1" fmla="*/ 54293 h 225089"/>
                  <a:gd name="connsiteX2" fmla="*/ 49065 w 153983"/>
                  <a:gd name="connsiteY2" fmla="*/ 31147 h 225089"/>
                  <a:gd name="connsiteX3" fmla="*/ 78688 w 153983"/>
                  <a:gd name="connsiteY3" fmla="*/ 0 h 225089"/>
                  <a:gd name="connsiteX4" fmla="*/ 82403 w 153983"/>
                  <a:gd name="connsiteY4" fmla="*/ 667 h 225089"/>
                  <a:gd name="connsiteX5" fmla="*/ 84689 w 153983"/>
                  <a:gd name="connsiteY5" fmla="*/ 9430 h 225089"/>
                  <a:gd name="connsiteX6" fmla="*/ 123170 w 153983"/>
                  <a:gd name="connsiteY6" fmla="*/ 84201 h 225089"/>
                  <a:gd name="connsiteX7" fmla="*/ 151459 w 153983"/>
                  <a:gd name="connsiteY7" fmla="*/ 161639 h 225089"/>
                  <a:gd name="connsiteX8" fmla="*/ 112883 w 153983"/>
                  <a:gd name="connsiteY8" fmla="*/ 164973 h 225089"/>
                  <a:gd name="connsiteX9" fmla="*/ 49256 w 153983"/>
                  <a:gd name="connsiteY9" fmla="*/ 215551 h 225089"/>
                  <a:gd name="connsiteX10" fmla="*/ 22586 w 153983"/>
                  <a:gd name="connsiteY10" fmla="*/ 225076 h 225089"/>
                  <a:gd name="connsiteX11" fmla="*/ 679 w 153983"/>
                  <a:gd name="connsiteY11" fmla="*/ 209550 h 225089"/>
                  <a:gd name="connsiteX12" fmla="*/ 2679 w 153983"/>
                  <a:gd name="connsiteY12" fmla="*/ 191834 h 225089"/>
                  <a:gd name="connsiteX13" fmla="*/ 23729 w 153983"/>
                  <a:gd name="connsiteY13" fmla="*/ 152305 h 225089"/>
                  <a:gd name="connsiteX14" fmla="*/ 29730 w 153983"/>
                  <a:gd name="connsiteY14" fmla="*/ 109061 h 225089"/>
                  <a:gd name="connsiteX15" fmla="*/ 19062 w 153983"/>
                  <a:gd name="connsiteY15" fmla="*/ 79058 h 225089"/>
                  <a:gd name="connsiteX16" fmla="*/ 34397 w 153983"/>
                  <a:gd name="connsiteY16" fmla="*/ 61341 h 225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3983" h="225089">
                    <a:moveTo>
                      <a:pt x="34397" y="61341"/>
                    </a:moveTo>
                    <a:cubicBezTo>
                      <a:pt x="39064" y="59436"/>
                      <a:pt x="44303" y="58198"/>
                      <a:pt x="47541" y="54293"/>
                    </a:cubicBezTo>
                    <a:cubicBezTo>
                      <a:pt x="52495" y="48101"/>
                      <a:pt x="49351" y="39053"/>
                      <a:pt x="49065" y="31147"/>
                    </a:cubicBezTo>
                    <a:cubicBezTo>
                      <a:pt x="48494" y="15240"/>
                      <a:pt x="62686" y="191"/>
                      <a:pt x="78688" y="0"/>
                    </a:cubicBezTo>
                    <a:cubicBezTo>
                      <a:pt x="79927" y="0"/>
                      <a:pt x="81260" y="95"/>
                      <a:pt x="82403" y="667"/>
                    </a:cubicBezTo>
                    <a:cubicBezTo>
                      <a:pt x="85165" y="2286"/>
                      <a:pt x="84975" y="6287"/>
                      <a:pt x="84689" y="9430"/>
                    </a:cubicBezTo>
                    <a:cubicBezTo>
                      <a:pt x="82403" y="38195"/>
                      <a:pt x="104215" y="62484"/>
                      <a:pt x="123170" y="84201"/>
                    </a:cubicBezTo>
                    <a:cubicBezTo>
                      <a:pt x="142220" y="105918"/>
                      <a:pt x="160889" y="134398"/>
                      <a:pt x="151459" y="161639"/>
                    </a:cubicBezTo>
                    <a:cubicBezTo>
                      <a:pt x="138505" y="160782"/>
                      <a:pt x="125170" y="160687"/>
                      <a:pt x="112883" y="164973"/>
                    </a:cubicBezTo>
                    <a:cubicBezTo>
                      <a:pt x="87165" y="174022"/>
                      <a:pt x="71640" y="199930"/>
                      <a:pt x="49256" y="215551"/>
                    </a:cubicBezTo>
                    <a:cubicBezTo>
                      <a:pt x="41350" y="221075"/>
                      <a:pt x="32206" y="225362"/>
                      <a:pt x="22586" y="225076"/>
                    </a:cubicBezTo>
                    <a:cubicBezTo>
                      <a:pt x="12966" y="224790"/>
                      <a:pt x="3155" y="218789"/>
                      <a:pt x="679" y="209550"/>
                    </a:cubicBezTo>
                    <a:cubicBezTo>
                      <a:pt x="-941" y="203740"/>
                      <a:pt x="583" y="197453"/>
                      <a:pt x="2679" y="191834"/>
                    </a:cubicBezTo>
                    <a:cubicBezTo>
                      <a:pt x="7918" y="177832"/>
                      <a:pt x="16966" y="165640"/>
                      <a:pt x="23729" y="152305"/>
                    </a:cubicBezTo>
                    <a:cubicBezTo>
                      <a:pt x="30492" y="138970"/>
                      <a:pt x="34873" y="123158"/>
                      <a:pt x="29730" y="109061"/>
                    </a:cubicBezTo>
                    <a:cubicBezTo>
                      <a:pt x="26110" y="98965"/>
                      <a:pt x="17633" y="89726"/>
                      <a:pt x="19062" y="79058"/>
                    </a:cubicBezTo>
                    <a:cubicBezTo>
                      <a:pt x="20014" y="70961"/>
                      <a:pt x="26777" y="64484"/>
                      <a:pt x="34397" y="61341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2" name="شكل حر: شكل 1471">
                <a:extLst>
                  <a:ext uri="{FF2B5EF4-FFF2-40B4-BE49-F238E27FC236}">
                    <a16:creationId xmlns:a16="http://schemas.microsoft.com/office/drawing/2014/main" id="{E380174F-3FAD-4A4D-936A-54AEA8C064F5}"/>
                  </a:ext>
                </a:extLst>
              </p:cNvPr>
              <p:cNvSpPr/>
              <p:nvPr/>
            </p:nvSpPr>
            <p:spPr>
              <a:xfrm>
                <a:off x="6766273" y="2875585"/>
                <a:ext cx="171923" cy="277739"/>
              </a:xfrm>
              <a:custGeom>
                <a:avLst/>
                <a:gdLst>
                  <a:gd name="connsiteX0" fmla="*/ 0 w 171923"/>
                  <a:gd name="connsiteY0" fmla="*/ 277666 h 277739"/>
                  <a:gd name="connsiteX1" fmla="*/ 15526 w 171923"/>
                  <a:gd name="connsiteY1" fmla="*/ 270998 h 277739"/>
                  <a:gd name="connsiteX2" fmla="*/ 58198 w 171923"/>
                  <a:gd name="connsiteY2" fmla="*/ 258044 h 277739"/>
                  <a:gd name="connsiteX3" fmla="*/ 95155 w 171923"/>
                  <a:gd name="connsiteY3" fmla="*/ 235565 h 277739"/>
                  <a:gd name="connsiteX4" fmla="*/ 102108 w 171923"/>
                  <a:gd name="connsiteY4" fmla="*/ 194227 h 277739"/>
                  <a:gd name="connsiteX5" fmla="*/ 152495 w 171923"/>
                  <a:gd name="connsiteY5" fmla="*/ 154793 h 277739"/>
                  <a:gd name="connsiteX6" fmla="*/ 147161 w 171923"/>
                  <a:gd name="connsiteY6" fmla="*/ 77546 h 277739"/>
                  <a:gd name="connsiteX7" fmla="*/ 164021 w 171923"/>
                  <a:gd name="connsiteY7" fmla="*/ 24015 h 277739"/>
                  <a:gd name="connsiteX8" fmla="*/ 169831 w 171923"/>
                  <a:gd name="connsiteY8" fmla="*/ 4298 h 277739"/>
                  <a:gd name="connsiteX9" fmla="*/ 161258 w 171923"/>
                  <a:gd name="connsiteY9" fmla="*/ 1346 h 277739"/>
                  <a:gd name="connsiteX10" fmla="*/ 108776 w 171923"/>
                  <a:gd name="connsiteY10" fmla="*/ 9251 h 277739"/>
                  <a:gd name="connsiteX11" fmla="*/ 92583 w 171923"/>
                  <a:gd name="connsiteY11" fmla="*/ 27539 h 277739"/>
                  <a:gd name="connsiteX12" fmla="*/ 18860 w 171923"/>
                  <a:gd name="connsiteY12" fmla="*/ 91357 h 277739"/>
                  <a:gd name="connsiteX13" fmla="*/ 10573 w 171923"/>
                  <a:gd name="connsiteY13" fmla="*/ 127552 h 277739"/>
                  <a:gd name="connsiteX14" fmla="*/ 1714 w 171923"/>
                  <a:gd name="connsiteY14" fmla="*/ 208229 h 277739"/>
                  <a:gd name="connsiteX15" fmla="*/ 4191 w 171923"/>
                  <a:gd name="connsiteY15" fmla="*/ 229660 h 277739"/>
                  <a:gd name="connsiteX16" fmla="*/ 0 w 171923"/>
                  <a:gd name="connsiteY16" fmla="*/ 277666 h 277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1923" h="277739">
                    <a:moveTo>
                      <a:pt x="0" y="277666"/>
                    </a:moveTo>
                    <a:cubicBezTo>
                      <a:pt x="4572" y="278333"/>
                      <a:pt x="11049" y="274332"/>
                      <a:pt x="15526" y="270998"/>
                    </a:cubicBezTo>
                    <a:cubicBezTo>
                      <a:pt x="27527" y="262045"/>
                      <a:pt x="43434" y="260807"/>
                      <a:pt x="58198" y="258044"/>
                    </a:cubicBezTo>
                    <a:cubicBezTo>
                      <a:pt x="72866" y="255282"/>
                      <a:pt x="88963" y="249281"/>
                      <a:pt x="95155" y="235565"/>
                    </a:cubicBezTo>
                    <a:cubicBezTo>
                      <a:pt x="100965" y="222707"/>
                      <a:pt x="96107" y="206895"/>
                      <a:pt x="102108" y="194227"/>
                    </a:cubicBezTo>
                    <a:cubicBezTo>
                      <a:pt x="111252" y="174605"/>
                      <a:pt x="140113" y="172510"/>
                      <a:pt x="152495" y="154793"/>
                    </a:cubicBezTo>
                    <a:cubicBezTo>
                      <a:pt x="167735" y="132981"/>
                      <a:pt x="150209" y="103930"/>
                      <a:pt x="147161" y="77546"/>
                    </a:cubicBezTo>
                    <a:cubicBezTo>
                      <a:pt x="144971" y="58400"/>
                      <a:pt x="151257" y="38493"/>
                      <a:pt x="164021" y="24015"/>
                    </a:cubicBezTo>
                    <a:cubicBezTo>
                      <a:pt x="168973" y="18300"/>
                      <a:pt x="175260" y="9632"/>
                      <a:pt x="169831" y="4298"/>
                    </a:cubicBezTo>
                    <a:cubicBezTo>
                      <a:pt x="167640" y="2108"/>
                      <a:pt x="164306" y="1631"/>
                      <a:pt x="161258" y="1346"/>
                    </a:cubicBezTo>
                    <a:cubicBezTo>
                      <a:pt x="143161" y="-655"/>
                      <a:pt x="123063" y="-1988"/>
                      <a:pt x="108776" y="9251"/>
                    </a:cubicBezTo>
                    <a:cubicBezTo>
                      <a:pt x="102394" y="14300"/>
                      <a:pt x="98012" y="21348"/>
                      <a:pt x="92583" y="27539"/>
                    </a:cubicBezTo>
                    <a:cubicBezTo>
                      <a:pt x="70961" y="52209"/>
                      <a:pt x="33433" y="62020"/>
                      <a:pt x="18860" y="91357"/>
                    </a:cubicBezTo>
                    <a:cubicBezTo>
                      <a:pt x="13335" y="102501"/>
                      <a:pt x="11906" y="115169"/>
                      <a:pt x="10573" y="127552"/>
                    </a:cubicBezTo>
                    <a:cubicBezTo>
                      <a:pt x="7620" y="154412"/>
                      <a:pt x="4667" y="181368"/>
                      <a:pt x="1714" y="208229"/>
                    </a:cubicBezTo>
                    <a:cubicBezTo>
                      <a:pt x="2477" y="215372"/>
                      <a:pt x="3334" y="222516"/>
                      <a:pt x="4191" y="229660"/>
                    </a:cubicBezTo>
                    <a:cubicBezTo>
                      <a:pt x="3048" y="245757"/>
                      <a:pt x="1714" y="261759"/>
                      <a:pt x="0" y="277666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3" name="شكل حر: شكل 1472">
                <a:extLst>
                  <a:ext uri="{FF2B5EF4-FFF2-40B4-BE49-F238E27FC236}">
                    <a16:creationId xmlns:a16="http://schemas.microsoft.com/office/drawing/2014/main" id="{C7E57879-0A2C-4A67-AADF-2B95A39D397F}"/>
                  </a:ext>
                </a:extLst>
              </p:cNvPr>
              <p:cNvSpPr/>
              <p:nvPr/>
            </p:nvSpPr>
            <p:spPr>
              <a:xfrm>
                <a:off x="6944628" y="2922657"/>
                <a:ext cx="54365" cy="93735"/>
              </a:xfrm>
              <a:custGeom>
                <a:avLst/>
                <a:gdLst>
                  <a:gd name="connsiteX0" fmla="*/ 53007 w 54365"/>
                  <a:gd name="connsiteY0" fmla="*/ 51333 h 93735"/>
                  <a:gd name="connsiteX1" fmla="*/ 40148 w 54365"/>
                  <a:gd name="connsiteY1" fmla="*/ 64573 h 93735"/>
                  <a:gd name="connsiteX2" fmla="*/ 27004 w 54365"/>
                  <a:gd name="connsiteY2" fmla="*/ 93338 h 93735"/>
                  <a:gd name="connsiteX3" fmla="*/ 11383 w 54365"/>
                  <a:gd name="connsiteY3" fmla="*/ 80003 h 93735"/>
                  <a:gd name="connsiteX4" fmla="*/ 9668 w 54365"/>
                  <a:gd name="connsiteY4" fmla="*/ 56857 h 93735"/>
                  <a:gd name="connsiteX5" fmla="*/ 1572 w 54365"/>
                  <a:gd name="connsiteY5" fmla="*/ 25710 h 93735"/>
                  <a:gd name="connsiteX6" fmla="*/ 45006 w 54365"/>
                  <a:gd name="connsiteY6" fmla="*/ 88 h 93735"/>
                  <a:gd name="connsiteX7" fmla="*/ 45292 w 54365"/>
                  <a:gd name="connsiteY7" fmla="*/ 25425 h 93735"/>
                  <a:gd name="connsiteX8" fmla="*/ 53007 w 54365"/>
                  <a:gd name="connsiteY8" fmla="*/ 51333 h 93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365" h="93735">
                    <a:moveTo>
                      <a:pt x="53007" y="51333"/>
                    </a:moveTo>
                    <a:cubicBezTo>
                      <a:pt x="50245" y="56857"/>
                      <a:pt x="43577" y="59429"/>
                      <a:pt x="40148" y="64573"/>
                    </a:cubicBezTo>
                    <a:cubicBezTo>
                      <a:pt x="33957" y="73717"/>
                      <a:pt x="37481" y="90100"/>
                      <a:pt x="27004" y="93338"/>
                    </a:cubicBezTo>
                    <a:cubicBezTo>
                      <a:pt x="19574" y="95624"/>
                      <a:pt x="12716" y="87623"/>
                      <a:pt x="11383" y="80003"/>
                    </a:cubicBezTo>
                    <a:cubicBezTo>
                      <a:pt x="10049" y="72383"/>
                      <a:pt x="11764" y="64287"/>
                      <a:pt x="9668" y="56857"/>
                    </a:cubicBezTo>
                    <a:cubicBezTo>
                      <a:pt x="6620" y="46094"/>
                      <a:pt x="-3953" y="35426"/>
                      <a:pt x="1572" y="25710"/>
                    </a:cubicBezTo>
                    <a:cubicBezTo>
                      <a:pt x="13288" y="12756"/>
                      <a:pt x="27575" y="-1245"/>
                      <a:pt x="45006" y="88"/>
                    </a:cubicBezTo>
                    <a:cubicBezTo>
                      <a:pt x="36814" y="4946"/>
                      <a:pt x="40053" y="17519"/>
                      <a:pt x="45292" y="25425"/>
                    </a:cubicBezTo>
                    <a:cubicBezTo>
                      <a:pt x="50530" y="33331"/>
                      <a:pt x="57293" y="42760"/>
                      <a:pt x="53007" y="51333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4" name="شكل حر: شكل 1473">
                <a:extLst>
                  <a:ext uri="{FF2B5EF4-FFF2-40B4-BE49-F238E27FC236}">
                    <a16:creationId xmlns:a16="http://schemas.microsoft.com/office/drawing/2014/main" id="{49A98302-6E1F-4B73-9C3B-CEA51D011FD5}"/>
                  </a:ext>
                </a:extLst>
              </p:cNvPr>
              <p:cNvSpPr/>
              <p:nvPr/>
            </p:nvSpPr>
            <p:spPr>
              <a:xfrm>
                <a:off x="7349298" y="3264178"/>
                <a:ext cx="136380" cy="194920"/>
              </a:xfrm>
              <a:custGeom>
                <a:avLst/>
                <a:gdLst>
                  <a:gd name="connsiteX0" fmla="*/ 0 w 136380"/>
                  <a:gd name="connsiteY0" fmla="*/ 15279 h 194920"/>
                  <a:gd name="connsiteX1" fmla="*/ 13621 w 136380"/>
                  <a:gd name="connsiteY1" fmla="*/ 34329 h 194920"/>
                  <a:gd name="connsiteX2" fmla="*/ 13716 w 136380"/>
                  <a:gd name="connsiteY2" fmla="*/ 34329 h 194920"/>
                  <a:gd name="connsiteX3" fmla="*/ 55626 w 136380"/>
                  <a:gd name="connsiteY3" fmla="*/ 43092 h 194920"/>
                  <a:gd name="connsiteX4" fmla="*/ 68009 w 136380"/>
                  <a:gd name="connsiteY4" fmla="*/ 45379 h 194920"/>
                  <a:gd name="connsiteX5" fmla="*/ 95631 w 136380"/>
                  <a:gd name="connsiteY5" fmla="*/ 50141 h 194920"/>
                  <a:gd name="connsiteX6" fmla="*/ 95250 w 136380"/>
                  <a:gd name="connsiteY6" fmla="*/ 63667 h 194920"/>
                  <a:gd name="connsiteX7" fmla="*/ 84296 w 136380"/>
                  <a:gd name="connsiteY7" fmla="*/ 85384 h 194920"/>
                  <a:gd name="connsiteX8" fmla="*/ 81153 w 136380"/>
                  <a:gd name="connsiteY8" fmla="*/ 138533 h 194920"/>
                  <a:gd name="connsiteX9" fmla="*/ 74771 w 136380"/>
                  <a:gd name="connsiteY9" fmla="*/ 194921 h 194920"/>
                  <a:gd name="connsiteX10" fmla="*/ 80105 w 136380"/>
                  <a:gd name="connsiteY10" fmla="*/ 192349 h 194920"/>
                  <a:gd name="connsiteX11" fmla="*/ 113729 w 136380"/>
                  <a:gd name="connsiteY11" fmla="*/ 130246 h 194920"/>
                  <a:gd name="connsiteX12" fmla="*/ 115348 w 136380"/>
                  <a:gd name="connsiteY12" fmla="*/ 75382 h 194920"/>
                  <a:gd name="connsiteX13" fmla="*/ 124301 w 136380"/>
                  <a:gd name="connsiteY13" fmla="*/ 65381 h 194920"/>
                  <a:gd name="connsiteX14" fmla="*/ 136303 w 136380"/>
                  <a:gd name="connsiteY14" fmla="*/ 33282 h 194920"/>
                  <a:gd name="connsiteX15" fmla="*/ 118872 w 136380"/>
                  <a:gd name="connsiteY15" fmla="*/ 4516 h 194920"/>
                  <a:gd name="connsiteX16" fmla="*/ 85344 w 136380"/>
                  <a:gd name="connsiteY16" fmla="*/ 421 h 194920"/>
                  <a:gd name="connsiteX17" fmla="*/ 49625 w 136380"/>
                  <a:gd name="connsiteY17" fmla="*/ 2706 h 194920"/>
                  <a:gd name="connsiteX18" fmla="*/ 0 w 136380"/>
                  <a:gd name="connsiteY18" fmla="*/ 15279 h 194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6380" h="194920">
                    <a:moveTo>
                      <a:pt x="0" y="15279"/>
                    </a:moveTo>
                    <a:cubicBezTo>
                      <a:pt x="1715" y="23280"/>
                      <a:pt x="7049" y="29472"/>
                      <a:pt x="13621" y="34329"/>
                    </a:cubicBezTo>
                    <a:lnTo>
                      <a:pt x="13716" y="34329"/>
                    </a:lnTo>
                    <a:cubicBezTo>
                      <a:pt x="27718" y="37092"/>
                      <a:pt x="41624" y="40235"/>
                      <a:pt x="55626" y="43092"/>
                    </a:cubicBezTo>
                    <a:cubicBezTo>
                      <a:pt x="59722" y="43950"/>
                      <a:pt x="63818" y="44617"/>
                      <a:pt x="68009" y="45379"/>
                    </a:cubicBezTo>
                    <a:cubicBezTo>
                      <a:pt x="77153" y="47093"/>
                      <a:pt x="86392" y="48712"/>
                      <a:pt x="95631" y="50141"/>
                    </a:cubicBezTo>
                    <a:cubicBezTo>
                      <a:pt x="96012" y="56809"/>
                      <a:pt x="95917" y="61857"/>
                      <a:pt x="95250" y="63667"/>
                    </a:cubicBezTo>
                    <a:cubicBezTo>
                      <a:pt x="91821" y="72715"/>
                      <a:pt x="87059" y="76049"/>
                      <a:pt x="84296" y="85384"/>
                    </a:cubicBezTo>
                    <a:cubicBezTo>
                      <a:pt x="77724" y="108148"/>
                      <a:pt x="80486" y="116149"/>
                      <a:pt x="81153" y="138533"/>
                    </a:cubicBezTo>
                    <a:cubicBezTo>
                      <a:pt x="81344" y="144724"/>
                      <a:pt x="78010" y="172061"/>
                      <a:pt x="74771" y="194921"/>
                    </a:cubicBezTo>
                    <a:cubicBezTo>
                      <a:pt x="76676" y="194254"/>
                      <a:pt x="78486" y="193302"/>
                      <a:pt x="80105" y="192349"/>
                    </a:cubicBezTo>
                    <a:cubicBezTo>
                      <a:pt x="101537" y="179871"/>
                      <a:pt x="114967" y="154916"/>
                      <a:pt x="113729" y="130246"/>
                    </a:cubicBezTo>
                    <a:cubicBezTo>
                      <a:pt x="112871" y="111577"/>
                      <a:pt x="104680" y="90813"/>
                      <a:pt x="115348" y="75382"/>
                    </a:cubicBezTo>
                    <a:cubicBezTo>
                      <a:pt x="117920" y="71667"/>
                      <a:pt x="121349" y="68810"/>
                      <a:pt x="124301" y="65381"/>
                    </a:cubicBezTo>
                    <a:cubicBezTo>
                      <a:pt x="132112" y="56713"/>
                      <a:pt x="137065" y="44997"/>
                      <a:pt x="136303" y="33282"/>
                    </a:cubicBezTo>
                    <a:cubicBezTo>
                      <a:pt x="135636" y="21566"/>
                      <a:pt x="129159" y="10041"/>
                      <a:pt x="118872" y="4516"/>
                    </a:cubicBezTo>
                    <a:cubicBezTo>
                      <a:pt x="108871" y="-818"/>
                      <a:pt x="96774" y="-246"/>
                      <a:pt x="85344" y="421"/>
                    </a:cubicBezTo>
                    <a:cubicBezTo>
                      <a:pt x="73438" y="1183"/>
                      <a:pt x="61532" y="1944"/>
                      <a:pt x="49625" y="2706"/>
                    </a:cubicBezTo>
                    <a:cubicBezTo>
                      <a:pt x="32290" y="3850"/>
                      <a:pt x="14002" y="5183"/>
                      <a:pt x="0" y="15279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5" name="شكل حر: شكل 1474">
                <a:extLst>
                  <a:ext uri="{FF2B5EF4-FFF2-40B4-BE49-F238E27FC236}">
                    <a16:creationId xmlns:a16="http://schemas.microsoft.com/office/drawing/2014/main" id="{2F41D0D6-5D57-476E-B5AE-D5CD74BE5D49}"/>
                  </a:ext>
                </a:extLst>
              </p:cNvPr>
              <p:cNvSpPr/>
              <p:nvPr/>
            </p:nvSpPr>
            <p:spPr>
              <a:xfrm>
                <a:off x="7659375" y="3104673"/>
                <a:ext cx="143504" cy="163925"/>
              </a:xfrm>
              <a:custGeom>
                <a:avLst/>
                <a:gdLst>
                  <a:gd name="connsiteX0" fmla="*/ 343 w 143504"/>
                  <a:gd name="connsiteY0" fmla="*/ 153067 h 163925"/>
                  <a:gd name="connsiteX1" fmla="*/ 6820 w 143504"/>
                  <a:gd name="connsiteY1" fmla="*/ 163925 h 163925"/>
                  <a:gd name="connsiteX2" fmla="*/ 132169 w 143504"/>
                  <a:gd name="connsiteY2" fmla="*/ 11906 h 163925"/>
                  <a:gd name="connsiteX3" fmla="*/ 143504 w 143504"/>
                  <a:gd name="connsiteY3" fmla="*/ 0 h 163925"/>
                  <a:gd name="connsiteX4" fmla="*/ 101118 w 143504"/>
                  <a:gd name="connsiteY4" fmla="*/ 27146 h 163925"/>
                  <a:gd name="connsiteX5" fmla="*/ 52731 w 143504"/>
                  <a:gd name="connsiteY5" fmla="*/ 77819 h 163925"/>
                  <a:gd name="connsiteX6" fmla="*/ 37967 w 143504"/>
                  <a:gd name="connsiteY6" fmla="*/ 106490 h 163925"/>
                  <a:gd name="connsiteX7" fmla="*/ 13488 w 143504"/>
                  <a:gd name="connsiteY7" fmla="*/ 126206 h 163925"/>
                  <a:gd name="connsiteX8" fmla="*/ 343 w 143504"/>
                  <a:gd name="connsiteY8" fmla="*/ 153067 h 16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504" h="163925">
                    <a:moveTo>
                      <a:pt x="343" y="153067"/>
                    </a:moveTo>
                    <a:cubicBezTo>
                      <a:pt x="1201" y="157353"/>
                      <a:pt x="3486" y="161068"/>
                      <a:pt x="6820" y="163925"/>
                    </a:cubicBezTo>
                    <a:cubicBezTo>
                      <a:pt x="45111" y="110585"/>
                      <a:pt x="87021" y="59722"/>
                      <a:pt x="132169" y="11906"/>
                    </a:cubicBezTo>
                    <a:cubicBezTo>
                      <a:pt x="135884" y="7906"/>
                      <a:pt x="139694" y="3905"/>
                      <a:pt x="143504" y="0"/>
                    </a:cubicBezTo>
                    <a:cubicBezTo>
                      <a:pt x="128931" y="8287"/>
                      <a:pt x="114738" y="17336"/>
                      <a:pt x="101118" y="27146"/>
                    </a:cubicBezTo>
                    <a:cubicBezTo>
                      <a:pt x="81877" y="40862"/>
                      <a:pt x="63208" y="56674"/>
                      <a:pt x="52731" y="77819"/>
                    </a:cubicBezTo>
                    <a:cubicBezTo>
                      <a:pt x="47968" y="87440"/>
                      <a:pt x="44920" y="98108"/>
                      <a:pt x="37967" y="106490"/>
                    </a:cubicBezTo>
                    <a:cubicBezTo>
                      <a:pt x="31204" y="114586"/>
                      <a:pt x="21584" y="119539"/>
                      <a:pt x="13488" y="126206"/>
                    </a:cubicBezTo>
                    <a:cubicBezTo>
                      <a:pt x="5392" y="132683"/>
                      <a:pt x="-1657" y="142684"/>
                      <a:pt x="343" y="153067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6" name="شكل حر: شكل 1475">
                <a:extLst>
                  <a:ext uri="{FF2B5EF4-FFF2-40B4-BE49-F238E27FC236}">
                    <a16:creationId xmlns:a16="http://schemas.microsoft.com/office/drawing/2014/main" id="{3DE11B16-11D7-4911-BD37-BF85188F91D6}"/>
                  </a:ext>
                </a:extLst>
              </p:cNvPr>
              <p:cNvSpPr/>
              <p:nvPr/>
            </p:nvSpPr>
            <p:spPr>
              <a:xfrm>
                <a:off x="7817571" y="2789936"/>
                <a:ext cx="25727" cy="68711"/>
              </a:xfrm>
              <a:custGeom>
                <a:avLst/>
                <a:gdLst>
                  <a:gd name="connsiteX0" fmla="*/ 11787 w 25727"/>
                  <a:gd name="connsiteY0" fmla="*/ 56420 h 68711"/>
                  <a:gd name="connsiteX1" fmla="*/ 17026 w 25727"/>
                  <a:gd name="connsiteY1" fmla="*/ 64706 h 68711"/>
                  <a:gd name="connsiteX2" fmla="*/ 25503 w 25727"/>
                  <a:gd name="connsiteY2" fmla="*/ 68516 h 68711"/>
                  <a:gd name="connsiteX3" fmla="*/ 22455 w 25727"/>
                  <a:gd name="connsiteY3" fmla="*/ 56896 h 68711"/>
                  <a:gd name="connsiteX4" fmla="*/ 17026 w 25727"/>
                  <a:gd name="connsiteY4" fmla="*/ 35274 h 68711"/>
                  <a:gd name="connsiteX5" fmla="*/ 11406 w 25727"/>
                  <a:gd name="connsiteY5" fmla="*/ 32 h 68711"/>
                  <a:gd name="connsiteX6" fmla="*/ 6358 w 25727"/>
                  <a:gd name="connsiteY6" fmla="*/ 5366 h 68711"/>
                  <a:gd name="connsiteX7" fmla="*/ 262 w 25727"/>
                  <a:gd name="connsiteY7" fmla="*/ 36322 h 68711"/>
                  <a:gd name="connsiteX8" fmla="*/ 453 w 25727"/>
                  <a:gd name="connsiteY8" fmla="*/ 43656 h 68711"/>
                  <a:gd name="connsiteX9" fmla="*/ 11787 w 25727"/>
                  <a:gd name="connsiteY9" fmla="*/ 56420 h 68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727" h="68711">
                    <a:moveTo>
                      <a:pt x="11787" y="56420"/>
                    </a:moveTo>
                    <a:cubicBezTo>
                      <a:pt x="13787" y="58991"/>
                      <a:pt x="15026" y="62134"/>
                      <a:pt x="17026" y="64706"/>
                    </a:cubicBezTo>
                    <a:cubicBezTo>
                      <a:pt x="19026" y="67278"/>
                      <a:pt x="22265" y="69374"/>
                      <a:pt x="25503" y="68516"/>
                    </a:cubicBezTo>
                    <a:cubicBezTo>
                      <a:pt x="26456" y="64516"/>
                      <a:pt x="24170" y="60611"/>
                      <a:pt x="22455" y="56896"/>
                    </a:cubicBezTo>
                    <a:cubicBezTo>
                      <a:pt x="19407" y="50133"/>
                      <a:pt x="18169" y="42608"/>
                      <a:pt x="17026" y="35274"/>
                    </a:cubicBezTo>
                    <a:cubicBezTo>
                      <a:pt x="15121" y="23558"/>
                      <a:pt x="13311" y="11747"/>
                      <a:pt x="11406" y="32"/>
                    </a:cubicBezTo>
                    <a:cubicBezTo>
                      <a:pt x="8739" y="-349"/>
                      <a:pt x="7120" y="2794"/>
                      <a:pt x="6358" y="5366"/>
                    </a:cubicBezTo>
                    <a:cubicBezTo>
                      <a:pt x="3500" y="15462"/>
                      <a:pt x="1405" y="25844"/>
                      <a:pt x="262" y="36322"/>
                    </a:cubicBezTo>
                    <a:cubicBezTo>
                      <a:pt x="-24" y="38798"/>
                      <a:pt x="-214" y="41370"/>
                      <a:pt x="453" y="43656"/>
                    </a:cubicBezTo>
                    <a:cubicBezTo>
                      <a:pt x="2167" y="49181"/>
                      <a:pt x="8263" y="51943"/>
                      <a:pt x="11787" y="56420"/>
                    </a:cubicBezTo>
                    <a:close/>
                  </a:path>
                </a:pathLst>
              </a:custGeom>
              <a:solidFill>
                <a:srgbClr val="706F6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7" name="شكل حر: شكل 1476">
                <a:extLst>
                  <a:ext uri="{FF2B5EF4-FFF2-40B4-BE49-F238E27FC236}">
                    <a16:creationId xmlns:a16="http://schemas.microsoft.com/office/drawing/2014/main" id="{AC6B9195-D409-43ED-9234-4949FDA147E5}"/>
                  </a:ext>
                </a:extLst>
              </p:cNvPr>
              <p:cNvSpPr/>
              <p:nvPr/>
            </p:nvSpPr>
            <p:spPr>
              <a:xfrm>
                <a:off x="7920703" y="2901091"/>
                <a:ext cx="47434" cy="28180"/>
              </a:xfrm>
              <a:custGeom>
                <a:avLst/>
                <a:gdLst>
                  <a:gd name="connsiteX0" fmla="*/ 38195 w 47434"/>
                  <a:gd name="connsiteY0" fmla="*/ 8224 h 28180"/>
                  <a:gd name="connsiteX1" fmla="*/ 47434 w 47434"/>
                  <a:gd name="connsiteY1" fmla="*/ 10320 h 28180"/>
                  <a:gd name="connsiteX2" fmla="*/ 42958 w 47434"/>
                  <a:gd name="connsiteY2" fmla="*/ 985 h 28180"/>
                  <a:gd name="connsiteX3" fmla="*/ 0 w 47434"/>
                  <a:gd name="connsiteY3" fmla="*/ 15177 h 28180"/>
                  <a:gd name="connsiteX4" fmla="*/ 18764 w 47434"/>
                  <a:gd name="connsiteY4" fmla="*/ 9081 h 28180"/>
                  <a:gd name="connsiteX5" fmla="*/ 14478 w 47434"/>
                  <a:gd name="connsiteY5" fmla="*/ 18035 h 28180"/>
                  <a:gd name="connsiteX6" fmla="*/ 29528 w 47434"/>
                  <a:gd name="connsiteY6" fmla="*/ 28131 h 28180"/>
                  <a:gd name="connsiteX7" fmla="*/ 42672 w 47434"/>
                  <a:gd name="connsiteY7" fmla="*/ 15654 h 28180"/>
                  <a:gd name="connsiteX8" fmla="*/ 38195 w 47434"/>
                  <a:gd name="connsiteY8" fmla="*/ 8224 h 2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434" h="28180">
                    <a:moveTo>
                      <a:pt x="38195" y="8224"/>
                    </a:moveTo>
                    <a:cubicBezTo>
                      <a:pt x="41338" y="8605"/>
                      <a:pt x="44387" y="9272"/>
                      <a:pt x="47434" y="10320"/>
                    </a:cubicBezTo>
                    <a:lnTo>
                      <a:pt x="42958" y="985"/>
                    </a:lnTo>
                    <a:cubicBezTo>
                      <a:pt x="24765" y="-2158"/>
                      <a:pt x="12097" y="2128"/>
                      <a:pt x="0" y="15177"/>
                    </a:cubicBezTo>
                    <a:cubicBezTo>
                      <a:pt x="6382" y="12510"/>
                      <a:pt x="12573" y="10415"/>
                      <a:pt x="18764" y="9081"/>
                    </a:cubicBezTo>
                    <a:cubicBezTo>
                      <a:pt x="15907" y="11367"/>
                      <a:pt x="14192" y="14606"/>
                      <a:pt x="14478" y="18035"/>
                    </a:cubicBezTo>
                    <a:cubicBezTo>
                      <a:pt x="15049" y="24226"/>
                      <a:pt x="21717" y="28703"/>
                      <a:pt x="29528" y="28131"/>
                    </a:cubicBezTo>
                    <a:cubicBezTo>
                      <a:pt x="37338" y="27465"/>
                      <a:pt x="43148" y="21940"/>
                      <a:pt x="42672" y="15654"/>
                    </a:cubicBezTo>
                    <a:cubicBezTo>
                      <a:pt x="42481" y="12606"/>
                      <a:pt x="40767" y="10034"/>
                      <a:pt x="38195" y="8224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8" name="شكل حر: شكل 1477">
                <a:extLst>
                  <a:ext uri="{FF2B5EF4-FFF2-40B4-BE49-F238E27FC236}">
                    <a16:creationId xmlns:a16="http://schemas.microsoft.com/office/drawing/2014/main" id="{374A31C2-E759-4D0E-A6F6-B9BA4932B62F}"/>
                  </a:ext>
                </a:extLst>
              </p:cNvPr>
              <p:cNvSpPr/>
              <p:nvPr/>
            </p:nvSpPr>
            <p:spPr>
              <a:xfrm>
                <a:off x="7955362" y="2911927"/>
                <a:ext cx="5628" cy="6779"/>
              </a:xfrm>
              <a:custGeom>
                <a:avLst/>
                <a:gdLst>
                  <a:gd name="connsiteX0" fmla="*/ 5537 w 5628"/>
                  <a:gd name="connsiteY0" fmla="*/ 3485 h 6779"/>
                  <a:gd name="connsiteX1" fmla="*/ 5156 w 5628"/>
                  <a:gd name="connsiteY1" fmla="*/ 5961 h 6779"/>
                  <a:gd name="connsiteX2" fmla="*/ 2870 w 5628"/>
                  <a:gd name="connsiteY2" fmla="*/ 6628 h 6779"/>
                  <a:gd name="connsiteX3" fmla="*/ 2013 w 5628"/>
                  <a:gd name="connsiteY3" fmla="*/ 3675 h 6779"/>
                  <a:gd name="connsiteX4" fmla="*/ 489 w 5628"/>
                  <a:gd name="connsiteY4" fmla="*/ 2151 h 6779"/>
                  <a:gd name="connsiteX5" fmla="*/ 203 w 5628"/>
                  <a:gd name="connsiteY5" fmla="*/ 151 h 6779"/>
                  <a:gd name="connsiteX6" fmla="*/ 5537 w 5628"/>
                  <a:gd name="connsiteY6" fmla="*/ 3485 h 6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28" h="6779">
                    <a:moveTo>
                      <a:pt x="5537" y="3485"/>
                    </a:moveTo>
                    <a:cubicBezTo>
                      <a:pt x="5727" y="4342"/>
                      <a:pt x="5632" y="5295"/>
                      <a:pt x="5156" y="5961"/>
                    </a:cubicBezTo>
                    <a:cubicBezTo>
                      <a:pt x="4680" y="6628"/>
                      <a:pt x="3632" y="7009"/>
                      <a:pt x="2870" y="6628"/>
                    </a:cubicBezTo>
                    <a:cubicBezTo>
                      <a:pt x="3060" y="5580"/>
                      <a:pt x="2679" y="4437"/>
                      <a:pt x="2013" y="3675"/>
                    </a:cubicBezTo>
                    <a:cubicBezTo>
                      <a:pt x="1536" y="3104"/>
                      <a:pt x="869" y="2723"/>
                      <a:pt x="489" y="2151"/>
                    </a:cubicBezTo>
                    <a:cubicBezTo>
                      <a:pt x="12" y="1580"/>
                      <a:pt x="-178" y="722"/>
                      <a:pt x="203" y="151"/>
                    </a:cubicBezTo>
                    <a:cubicBezTo>
                      <a:pt x="2393" y="-516"/>
                      <a:pt x="4965" y="1103"/>
                      <a:pt x="5537" y="3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9" name="شكل حر: شكل 1478">
                <a:extLst>
                  <a:ext uri="{FF2B5EF4-FFF2-40B4-BE49-F238E27FC236}">
                    <a16:creationId xmlns:a16="http://schemas.microsoft.com/office/drawing/2014/main" id="{BC7359ED-D511-4A89-8319-8B4D1C2262CA}"/>
                  </a:ext>
                </a:extLst>
              </p:cNvPr>
              <p:cNvSpPr/>
              <p:nvPr/>
            </p:nvSpPr>
            <p:spPr>
              <a:xfrm>
                <a:off x="7939071" y="2913125"/>
                <a:ext cx="8526" cy="12464"/>
              </a:xfrm>
              <a:custGeom>
                <a:avLst/>
                <a:gdLst>
                  <a:gd name="connsiteX0" fmla="*/ 8493 w 8526"/>
                  <a:gd name="connsiteY0" fmla="*/ 11430 h 12464"/>
                  <a:gd name="connsiteX1" fmla="*/ 8112 w 8526"/>
                  <a:gd name="connsiteY1" fmla="*/ 11906 h 12464"/>
                  <a:gd name="connsiteX2" fmla="*/ 3635 w 8526"/>
                  <a:gd name="connsiteY2" fmla="*/ 11621 h 12464"/>
                  <a:gd name="connsiteX3" fmla="*/ 15 w 8526"/>
                  <a:gd name="connsiteY3" fmla="*/ 5144 h 12464"/>
                  <a:gd name="connsiteX4" fmla="*/ 4873 w 8526"/>
                  <a:gd name="connsiteY4" fmla="*/ 0 h 12464"/>
                  <a:gd name="connsiteX5" fmla="*/ 4587 w 8526"/>
                  <a:gd name="connsiteY5" fmla="*/ 3905 h 12464"/>
                  <a:gd name="connsiteX6" fmla="*/ 5730 w 8526"/>
                  <a:gd name="connsiteY6" fmla="*/ 6667 h 12464"/>
                  <a:gd name="connsiteX7" fmla="*/ 8112 w 8526"/>
                  <a:gd name="connsiteY7" fmla="*/ 10573 h 12464"/>
                  <a:gd name="connsiteX8" fmla="*/ 8493 w 8526"/>
                  <a:gd name="connsiteY8" fmla="*/ 11430 h 1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26" h="12464">
                    <a:moveTo>
                      <a:pt x="8493" y="11430"/>
                    </a:moveTo>
                    <a:cubicBezTo>
                      <a:pt x="8397" y="11621"/>
                      <a:pt x="8302" y="11811"/>
                      <a:pt x="8112" y="11906"/>
                    </a:cubicBezTo>
                    <a:cubicBezTo>
                      <a:pt x="6873" y="12859"/>
                      <a:pt x="4968" y="12478"/>
                      <a:pt x="3635" y="11621"/>
                    </a:cubicBezTo>
                    <a:cubicBezTo>
                      <a:pt x="1444" y="10287"/>
                      <a:pt x="-175" y="7715"/>
                      <a:pt x="15" y="5144"/>
                    </a:cubicBezTo>
                    <a:cubicBezTo>
                      <a:pt x="206" y="2572"/>
                      <a:pt x="2301" y="95"/>
                      <a:pt x="4873" y="0"/>
                    </a:cubicBezTo>
                    <a:cubicBezTo>
                      <a:pt x="5349" y="1238"/>
                      <a:pt x="4492" y="2572"/>
                      <a:pt x="4587" y="3905"/>
                    </a:cubicBezTo>
                    <a:cubicBezTo>
                      <a:pt x="4682" y="4953"/>
                      <a:pt x="5159" y="5810"/>
                      <a:pt x="5730" y="6667"/>
                    </a:cubicBezTo>
                    <a:cubicBezTo>
                      <a:pt x="6492" y="8001"/>
                      <a:pt x="7349" y="9239"/>
                      <a:pt x="8112" y="10573"/>
                    </a:cubicBezTo>
                    <a:cubicBezTo>
                      <a:pt x="8493" y="10858"/>
                      <a:pt x="8588" y="11144"/>
                      <a:pt x="8493" y="114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0" name="شكل حر: شكل 1479">
                <a:extLst>
                  <a:ext uri="{FF2B5EF4-FFF2-40B4-BE49-F238E27FC236}">
                    <a16:creationId xmlns:a16="http://schemas.microsoft.com/office/drawing/2014/main" id="{83601367-5046-48F8-B19E-5F5D393BA6B9}"/>
                  </a:ext>
                </a:extLst>
              </p:cNvPr>
              <p:cNvSpPr/>
              <p:nvPr/>
            </p:nvSpPr>
            <p:spPr>
              <a:xfrm>
                <a:off x="8057251" y="3007313"/>
                <a:ext cx="25020" cy="39312"/>
              </a:xfrm>
              <a:custGeom>
                <a:avLst/>
                <a:gdLst>
                  <a:gd name="connsiteX0" fmla="*/ 13757 w 25020"/>
                  <a:gd name="connsiteY0" fmla="*/ 15 h 39312"/>
                  <a:gd name="connsiteX1" fmla="*/ 19663 w 25020"/>
                  <a:gd name="connsiteY1" fmla="*/ 4492 h 39312"/>
                  <a:gd name="connsiteX2" fmla="*/ 24901 w 25020"/>
                  <a:gd name="connsiteY2" fmla="*/ 18874 h 39312"/>
                  <a:gd name="connsiteX3" fmla="*/ 24616 w 25020"/>
                  <a:gd name="connsiteY3" fmla="*/ 22970 h 39312"/>
                  <a:gd name="connsiteX4" fmla="*/ 23187 w 25020"/>
                  <a:gd name="connsiteY4" fmla="*/ 25351 h 39312"/>
                  <a:gd name="connsiteX5" fmla="*/ 16043 w 25020"/>
                  <a:gd name="connsiteY5" fmla="*/ 35067 h 39312"/>
                  <a:gd name="connsiteX6" fmla="*/ 12138 w 25020"/>
                  <a:gd name="connsiteY6" fmla="*/ 38877 h 39312"/>
                  <a:gd name="connsiteX7" fmla="*/ 7185 w 25020"/>
                  <a:gd name="connsiteY7" fmla="*/ 37924 h 39312"/>
                  <a:gd name="connsiteX8" fmla="*/ 8423 w 25020"/>
                  <a:gd name="connsiteY8" fmla="*/ 30304 h 39312"/>
                  <a:gd name="connsiteX9" fmla="*/ 6518 w 25020"/>
                  <a:gd name="connsiteY9" fmla="*/ 22875 h 39312"/>
                  <a:gd name="connsiteX10" fmla="*/ 1660 w 25020"/>
                  <a:gd name="connsiteY10" fmla="*/ 16588 h 39312"/>
                  <a:gd name="connsiteX11" fmla="*/ 41 w 25020"/>
                  <a:gd name="connsiteY11" fmla="*/ 12778 h 39312"/>
                  <a:gd name="connsiteX12" fmla="*/ 2613 w 25020"/>
                  <a:gd name="connsiteY12" fmla="*/ 6206 h 39312"/>
                  <a:gd name="connsiteX13" fmla="*/ 9947 w 25020"/>
                  <a:gd name="connsiteY13" fmla="*/ 682 h 39312"/>
                  <a:gd name="connsiteX14" fmla="*/ 13757 w 25020"/>
                  <a:gd name="connsiteY14" fmla="*/ 15 h 3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20" h="39312">
                    <a:moveTo>
                      <a:pt x="13757" y="15"/>
                    </a:moveTo>
                    <a:cubicBezTo>
                      <a:pt x="16329" y="205"/>
                      <a:pt x="18234" y="2396"/>
                      <a:pt x="19663" y="4492"/>
                    </a:cubicBezTo>
                    <a:cubicBezTo>
                      <a:pt x="22520" y="8778"/>
                      <a:pt x="24235" y="13731"/>
                      <a:pt x="24901" y="18874"/>
                    </a:cubicBezTo>
                    <a:cubicBezTo>
                      <a:pt x="25092" y="20208"/>
                      <a:pt x="25092" y="21637"/>
                      <a:pt x="24616" y="22970"/>
                    </a:cubicBezTo>
                    <a:cubicBezTo>
                      <a:pt x="24330" y="23827"/>
                      <a:pt x="23758" y="24589"/>
                      <a:pt x="23187" y="25351"/>
                    </a:cubicBezTo>
                    <a:cubicBezTo>
                      <a:pt x="20806" y="28590"/>
                      <a:pt x="18424" y="31828"/>
                      <a:pt x="16043" y="35067"/>
                    </a:cubicBezTo>
                    <a:cubicBezTo>
                      <a:pt x="14995" y="36591"/>
                      <a:pt x="13852" y="38115"/>
                      <a:pt x="12138" y="38877"/>
                    </a:cubicBezTo>
                    <a:cubicBezTo>
                      <a:pt x="10519" y="39639"/>
                      <a:pt x="8137" y="39448"/>
                      <a:pt x="7185" y="37924"/>
                    </a:cubicBezTo>
                    <a:cubicBezTo>
                      <a:pt x="5756" y="35734"/>
                      <a:pt x="7852" y="32971"/>
                      <a:pt x="8423" y="30304"/>
                    </a:cubicBezTo>
                    <a:cubicBezTo>
                      <a:pt x="8995" y="27733"/>
                      <a:pt x="7947" y="25066"/>
                      <a:pt x="6518" y="22875"/>
                    </a:cubicBezTo>
                    <a:cubicBezTo>
                      <a:pt x="5089" y="20684"/>
                      <a:pt x="3184" y="18779"/>
                      <a:pt x="1660" y="16588"/>
                    </a:cubicBezTo>
                    <a:cubicBezTo>
                      <a:pt x="898" y="15445"/>
                      <a:pt x="232" y="14207"/>
                      <a:pt x="41" y="12778"/>
                    </a:cubicBezTo>
                    <a:cubicBezTo>
                      <a:pt x="-245" y="10397"/>
                      <a:pt x="994" y="8111"/>
                      <a:pt x="2613" y="6206"/>
                    </a:cubicBezTo>
                    <a:cubicBezTo>
                      <a:pt x="4613" y="3825"/>
                      <a:pt x="7185" y="2015"/>
                      <a:pt x="9947" y="682"/>
                    </a:cubicBezTo>
                    <a:cubicBezTo>
                      <a:pt x="11185" y="301"/>
                      <a:pt x="12424" y="-80"/>
                      <a:pt x="13757" y="15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1" name="شكل حر: شكل 1480">
                <a:extLst>
                  <a:ext uri="{FF2B5EF4-FFF2-40B4-BE49-F238E27FC236}">
                    <a16:creationId xmlns:a16="http://schemas.microsoft.com/office/drawing/2014/main" id="{82FD3C6C-E79B-4976-9514-C9A6E9A3028B}"/>
                  </a:ext>
                </a:extLst>
              </p:cNvPr>
              <p:cNvSpPr/>
              <p:nvPr/>
            </p:nvSpPr>
            <p:spPr>
              <a:xfrm>
                <a:off x="7854974" y="2743104"/>
                <a:ext cx="120973" cy="102679"/>
              </a:xfrm>
              <a:custGeom>
                <a:avLst/>
                <a:gdLst>
                  <a:gd name="connsiteX0" fmla="*/ 14580 w 120973"/>
                  <a:gd name="connsiteY0" fmla="*/ 102679 h 102679"/>
                  <a:gd name="connsiteX1" fmla="*/ 15056 w 120973"/>
                  <a:gd name="connsiteY1" fmla="*/ 102679 h 102679"/>
                  <a:gd name="connsiteX2" fmla="*/ 33344 w 120973"/>
                  <a:gd name="connsiteY2" fmla="*/ 80677 h 102679"/>
                  <a:gd name="connsiteX3" fmla="*/ 33439 w 120973"/>
                  <a:gd name="connsiteY3" fmla="*/ 79819 h 102679"/>
                  <a:gd name="connsiteX4" fmla="*/ 35535 w 120973"/>
                  <a:gd name="connsiteY4" fmla="*/ 74104 h 102679"/>
                  <a:gd name="connsiteX5" fmla="*/ 58871 w 120973"/>
                  <a:gd name="connsiteY5" fmla="*/ 58864 h 102679"/>
                  <a:gd name="connsiteX6" fmla="*/ 86589 w 120973"/>
                  <a:gd name="connsiteY6" fmla="*/ 51625 h 102679"/>
                  <a:gd name="connsiteX7" fmla="*/ 120974 w 120973"/>
                  <a:gd name="connsiteY7" fmla="*/ 0 h 102679"/>
                  <a:gd name="connsiteX8" fmla="*/ 84779 w 120973"/>
                  <a:gd name="connsiteY8" fmla="*/ 25527 h 102679"/>
                  <a:gd name="connsiteX9" fmla="*/ 62014 w 120973"/>
                  <a:gd name="connsiteY9" fmla="*/ 30289 h 102679"/>
                  <a:gd name="connsiteX10" fmla="*/ 20676 w 120973"/>
                  <a:gd name="connsiteY10" fmla="*/ 49149 h 102679"/>
                  <a:gd name="connsiteX11" fmla="*/ 864 w 120973"/>
                  <a:gd name="connsiteY11" fmla="*/ 78486 h 102679"/>
                  <a:gd name="connsiteX12" fmla="*/ 768 w 120973"/>
                  <a:gd name="connsiteY12" fmla="*/ 78581 h 102679"/>
                  <a:gd name="connsiteX13" fmla="*/ 292 w 120973"/>
                  <a:gd name="connsiteY13" fmla="*/ 81248 h 102679"/>
                  <a:gd name="connsiteX14" fmla="*/ 14580 w 120973"/>
                  <a:gd name="connsiteY14" fmla="*/ 102679 h 10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973" h="102679">
                    <a:moveTo>
                      <a:pt x="14580" y="102679"/>
                    </a:moveTo>
                    <a:lnTo>
                      <a:pt x="15056" y="102679"/>
                    </a:lnTo>
                    <a:cubicBezTo>
                      <a:pt x="22771" y="102679"/>
                      <a:pt x="31058" y="96488"/>
                      <a:pt x="33344" y="80677"/>
                    </a:cubicBezTo>
                    <a:cubicBezTo>
                      <a:pt x="33439" y="80391"/>
                      <a:pt x="33439" y="80200"/>
                      <a:pt x="33439" y="79819"/>
                    </a:cubicBezTo>
                    <a:cubicBezTo>
                      <a:pt x="33915" y="77914"/>
                      <a:pt x="34487" y="75914"/>
                      <a:pt x="35535" y="74104"/>
                    </a:cubicBezTo>
                    <a:cubicBezTo>
                      <a:pt x="40202" y="65818"/>
                      <a:pt x="49632" y="61341"/>
                      <a:pt x="58871" y="58864"/>
                    </a:cubicBezTo>
                    <a:cubicBezTo>
                      <a:pt x="68110" y="56388"/>
                      <a:pt x="77826" y="55435"/>
                      <a:pt x="86589" y="51625"/>
                    </a:cubicBezTo>
                    <a:cubicBezTo>
                      <a:pt x="106401" y="42958"/>
                      <a:pt x="117545" y="21336"/>
                      <a:pt x="120974" y="0"/>
                    </a:cubicBezTo>
                    <a:cubicBezTo>
                      <a:pt x="112116" y="12192"/>
                      <a:pt x="99257" y="21241"/>
                      <a:pt x="84779" y="25527"/>
                    </a:cubicBezTo>
                    <a:cubicBezTo>
                      <a:pt x="77349" y="27718"/>
                      <a:pt x="69634" y="28670"/>
                      <a:pt x="62014" y="30289"/>
                    </a:cubicBezTo>
                    <a:cubicBezTo>
                      <a:pt x="47060" y="33433"/>
                      <a:pt x="32391" y="39338"/>
                      <a:pt x="20676" y="49149"/>
                    </a:cubicBezTo>
                    <a:cubicBezTo>
                      <a:pt x="11532" y="56864"/>
                      <a:pt x="4388" y="67151"/>
                      <a:pt x="864" y="78486"/>
                    </a:cubicBezTo>
                    <a:cubicBezTo>
                      <a:pt x="768" y="78581"/>
                      <a:pt x="768" y="78581"/>
                      <a:pt x="768" y="78581"/>
                    </a:cubicBezTo>
                    <a:cubicBezTo>
                      <a:pt x="483" y="79438"/>
                      <a:pt x="292" y="80296"/>
                      <a:pt x="292" y="81248"/>
                    </a:cubicBezTo>
                    <a:cubicBezTo>
                      <a:pt x="-1613" y="94488"/>
                      <a:pt x="6102" y="102394"/>
                      <a:pt x="14580" y="102679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2" name="شكل حر: شكل 1481">
                <a:extLst>
                  <a:ext uri="{FF2B5EF4-FFF2-40B4-BE49-F238E27FC236}">
                    <a16:creationId xmlns:a16="http://schemas.microsoft.com/office/drawing/2014/main" id="{40E7DCC9-F7E0-4F6B-90BA-0AB9BBB72CC3}"/>
                  </a:ext>
                </a:extLst>
              </p:cNvPr>
              <p:cNvSpPr/>
              <p:nvPr/>
            </p:nvSpPr>
            <p:spPr>
              <a:xfrm>
                <a:off x="7509890" y="2966751"/>
                <a:ext cx="579596" cy="358997"/>
              </a:xfrm>
              <a:custGeom>
                <a:avLst/>
                <a:gdLst>
                  <a:gd name="connsiteX0" fmla="*/ 0 w 579596"/>
                  <a:gd name="connsiteY0" fmla="*/ 355378 h 358997"/>
                  <a:gd name="connsiteX1" fmla="*/ 9811 w 579596"/>
                  <a:gd name="connsiteY1" fmla="*/ 355759 h 358997"/>
                  <a:gd name="connsiteX2" fmla="*/ 71723 w 579596"/>
                  <a:gd name="connsiteY2" fmla="*/ 358902 h 358997"/>
                  <a:gd name="connsiteX3" fmla="*/ 78962 w 579596"/>
                  <a:gd name="connsiteY3" fmla="*/ 358997 h 358997"/>
                  <a:gd name="connsiteX4" fmla="*/ 115919 w 579596"/>
                  <a:gd name="connsiteY4" fmla="*/ 352044 h 358997"/>
                  <a:gd name="connsiteX5" fmla="*/ 137541 w 579596"/>
                  <a:gd name="connsiteY5" fmla="*/ 328422 h 358997"/>
                  <a:gd name="connsiteX6" fmla="*/ 143923 w 579596"/>
                  <a:gd name="connsiteY6" fmla="*/ 319278 h 358997"/>
                  <a:gd name="connsiteX7" fmla="*/ 156400 w 579596"/>
                  <a:gd name="connsiteY7" fmla="*/ 301752 h 358997"/>
                  <a:gd name="connsiteX8" fmla="*/ 281749 w 579596"/>
                  <a:gd name="connsiteY8" fmla="*/ 149733 h 358997"/>
                  <a:gd name="connsiteX9" fmla="*/ 293084 w 579596"/>
                  <a:gd name="connsiteY9" fmla="*/ 137827 h 358997"/>
                  <a:gd name="connsiteX10" fmla="*/ 331470 w 579596"/>
                  <a:gd name="connsiteY10" fmla="*/ 99346 h 358997"/>
                  <a:gd name="connsiteX11" fmla="*/ 335566 w 579596"/>
                  <a:gd name="connsiteY11" fmla="*/ 100108 h 358997"/>
                  <a:gd name="connsiteX12" fmla="*/ 374332 w 579596"/>
                  <a:gd name="connsiteY12" fmla="*/ 107251 h 358997"/>
                  <a:gd name="connsiteX13" fmla="*/ 383381 w 579596"/>
                  <a:gd name="connsiteY13" fmla="*/ 107728 h 358997"/>
                  <a:gd name="connsiteX14" fmla="*/ 397764 w 579596"/>
                  <a:gd name="connsiteY14" fmla="*/ 106680 h 358997"/>
                  <a:gd name="connsiteX15" fmla="*/ 426244 w 579596"/>
                  <a:gd name="connsiteY15" fmla="*/ 104584 h 358997"/>
                  <a:gd name="connsiteX16" fmla="*/ 478060 w 579596"/>
                  <a:gd name="connsiteY16" fmla="*/ 100679 h 358997"/>
                  <a:gd name="connsiteX17" fmla="*/ 495205 w 579596"/>
                  <a:gd name="connsiteY17" fmla="*/ 103727 h 358997"/>
                  <a:gd name="connsiteX18" fmla="*/ 497777 w 579596"/>
                  <a:gd name="connsiteY18" fmla="*/ 104870 h 358997"/>
                  <a:gd name="connsiteX19" fmla="*/ 501205 w 579596"/>
                  <a:gd name="connsiteY19" fmla="*/ 106204 h 358997"/>
                  <a:gd name="connsiteX20" fmla="*/ 501301 w 579596"/>
                  <a:gd name="connsiteY20" fmla="*/ 106204 h 358997"/>
                  <a:gd name="connsiteX21" fmla="*/ 512350 w 579596"/>
                  <a:gd name="connsiteY21" fmla="*/ 108013 h 358997"/>
                  <a:gd name="connsiteX22" fmla="*/ 537210 w 579596"/>
                  <a:gd name="connsiteY22" fmla="*/ 108013 h 358997"/>
                  <a:gd name="connsiteX23" fmla="*/ 551593 w 579596"/>
                  <a:gd name="connsiteY23" fmla="*/ 104870 h 358997"/>
                  <a:gd name="connsiteX24" fmla="*/ 559689 w 579596"/>
                  <a:gd name="connsiteY24" fmla="*/ 99822 h 358997"/>
                  <a:gd name="connsiteX25" fmla="*/ 571119 w 579596"/>
                  <a:gd name="connsiteY25" fmla="*/ 90202 h 358997"/>
                  <a:gd name="connsiteX26" fmla="*/ 579596 w 579596"/>
                  <a:gd name="connsiteY26" fmla="*/ 79820 h 358997"/>
                  <a:gd name="connsiteX27" fmla="*/ 420624 w 579596"/>
                  <a:gd name="connsiteY27" fmla="*/ 73247 h 358997"/>
                  <a:gd name="connsiteX28" fmla="*/ 361188 w 579596"/>
                  <a:gd name="connsiteY28" fmla="*/ 52006 h 358997"/>
                  <a:gd name="connsiteX29" fmla="*/ 328898 w 579596"/>
                  <a:gd name="connsiteY29" fmla="*/ 0 h 358997"/>
                  <a:gd name="connsiteX30" fmla="*/ 256699 w 579596"/>
                  <a:gd name="connsiteY30" fmla="*/ 128206 h 358997"/>
                  <a:gd name="connsiteX31" fmla="*/ 136303 w 579596"/>
                  <a:gd name="connsiteY31" fmla="*/ 257842 h 358997"/>
                  <a:gd name="connsiteX32" fmla="*/ 78105 w 579596"/>
                  <a:gd name="connsiteY32" fmla="*/ 309943 h 358997"/>
                  <a:gd name="connsiteX33" fmla="*/ 3238 w 579596"/>
                  <a:gd name="connsiteY33" fmla="*/ 323564 h 358997"/>
                  <a:gd name="connsiteX34" fmla="*/ 0 w 579596"/>
                  <a:gd name="connsiteY34" fmla="*/ 355378 h 35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79596" h="358997">
                    <a:moveTo>
                      <a:pt x="0" y="355378"/>
                    </a:moveTo>
                    <a:cubicBezTo>
                      <a:pt x="3334" y="355473"/>
                      <a:pt x="6572" y="355663"/>
                      <a:pt x="9811" y="355759"/>
                    </a:cubicBezTo>
                    <a:cubicBezTo>
                      <a:pt x="33052" y="356806"/>
                      <a:pt x="52864" y="358521"/>
                      <a:pt x="71723" y="358902"/>
                    </a:cubicBezTo>
                    <a:cubicBezTo>
                      <a:pt x="74200" y="358997"/>
                      <a:pt x="76486" y="358997"/>
                      <a:pt x="78962" y="358997"/>
                    </a:cubicBezTo>
                    <a:cubicBezTo>
                      <a:pt x="91630" y="358997"/>
                      <a:pt x="105061" y="358616"/>
                      <a:pt x="115919" y="352044"/>
                    </a:cubicBezTo>
                    <a:cubicBezTo>
                      <a:pt x="125158" y="346520"/>
                      <a:pt x="131445" y="337280"/>
                      <a:pt x="137541" y="328422"/>
                    </a:cubicBezTo>
                    <a:cubicBezTo>
                      <a:pt x="139637" y="325374"/>
                      <a:pt x="141827" y="322421"/>
                      <a:pt x="143923" y="319278"/>
                    </a:cubicBezTo>
                    <a:cubicBezTo>
                      <a:pt x="148019" y="313372"/>
                      <a:pt x="152114" y="307562"/>
                      <a:pt x="156400" y="301752"/>
                    </a:cubicBezTo>
                    <a:cubicBezTo>
                      <a:pt x="194691" y="248412"/>
                      <a:pt x="236601" y="197549"/>
                      <a:pt x="281749" y="149733"/>
                    </a:cubicBezTo>
                    <a:cubicBezTo>
                      <a:pt x="285464" y="145733"/>
                      <a:pt x="289274" y="141732"/>
                      <a:pt x="293084" y="137827"/>
                    </a:cubicBezTo>
                    <a:cubicBezTo>
                      <a:pt x="305657" y="124778"/>
                      <a:pt x="318421" y="111919"/>
                      <a:pt x="331470" y="99346"/>
                    </a:cubicBezTo>
                    <a:lnTo>
                      <a:pt x="335566" y="100108"/>
                    </a:lnTo>
                    <a:lnTo>
                      <a:pt x="374332" y="107251"/>
                    </a:lnTo>
                    <a:cubicBezTo>
                      <a:pt x="377285" y="107823"/>
                      <a:pt x="380429" y="108013"/>
                      <a:pt x="383381" y="107728"/>
                    </a:cubicBezTo>
                    <a:lnTo>
                      <a:pt x="397764" y="106680"/>
                    </a:lnTo>
                    <a:lnTo>
                      <a:pt x="426244" y="104584"/>
                    </a:lnTo>
                    <a:lnTo>
                      <a:pt x="478060" y="100679"/>
                    </a:lnTo>
                    <a:cubicBezTo>
                      <a:pt x="483965" y="100203"/>
                      <a:pt x="489775" y="101346"/>
                      <a:pt x="495205" y="103727"/>
                    </a:cubicBezTo>
                    <a:lnTo>
                      <a:pt x="497777" y="104870"/>
                    </a:lnTo>
                    <a:cubicBezTo>
                      <a:pt x="498920" y="105346"/>
                      <a:pt x="500063" y="105823"/>
                      <a:pt x="501205" y="106204"/>
                    </a:cubicBezTo>
                    <a:cubicBezTo>
                      <a:pt x="501301" y="106204"/>
                      <a:pt x="501301" y="106204"/>
                      <a:pt x="501301" y="106204"/>
                    </a:cubicBezTo>
                    <a:cubicBezTo>
                      <a:pt x="504825" y="107347"/>
                      <a:pt x="508635" y="108013"/>
                      <a:pt x="512350" y="108013"/>
                    </a:cubicBezTo>
                    <a:lnTo>
                      <a:pt x="537210" y="108013"/>
                    </a:lnTo>
                    <a:cubicBezTo>
                      <a:pt x="542163" y="108013"/>
                      <a:pt x="547116" y="106966"/>
                      <a:pt x="551593" y="104870"/>
                    </a:cubicBezTo>
                    <a:cubicBezTo>
                      <a:pt x="554546" y="103632"/>
                      <a:pt x="557213" y="101917"/>
                      <a:pt x="559689" y="99822"/>
                    </a:cubicBezTo>
                    <a:lnTo>
                      <a:pt x="571119" y="90202"/>
                    </a:lnTo>
                    <a:cubicBezTo>
                      <a:pt x="574643" y="87249"/>
                      <a:pt x="577501" y="83725"/>
                      <a:pt x="579596" y="79820"/>
                    </a:cubicBezTo>
                    <a:cubicBezTo>
                      <a:pt x="526637" y="85534"/>
                      <a:pt x="472821" y="83344"/>
                      <a:pt x="420624" y="73247"/>
                    </a:cubicBezTo>
                    <a:cubicBezTo>
                      <a:pt x="399860" y="69151"/>
                      <a:pt x="378809" y="63722"/>
                      <a:pt x="361188" y="52006"/>
                    </a:cubicBezTo>
                    <a:cubicBezTo>
                      <a:pt x="343567" y="40196"/>
                      <a:pt x="329660" y="21241"/>
                      <a:pt x="328898" y="0"/>
                    </a:cubicBezTo>
                    <a:cubicBezTo>
                      <a:pt x="326898" y="50101"/>
                      <a:pt x="290798" y="91440"/>
                      <a:pt x="256699" y="128206"/>
                    </a:cubicBezTo>
                    <a:cubicBezTo>
                      <a:pt x="216503" y="171450"/>
                      <a:pt x="176403" y="214598"/>
                      <a:pt x="136303" y="257842"/>
                    </a:cubicBezTo>
                    <a:cubicBezTo>
                      <a:pt x="118491" y="276987"/>
                      <a:pt x="100489" y="296418"/>
                      <a:pt x="78105" y="309943"/>
                    </a:cubicBezTo>
                    <a:cubicBezTo>
                      <a:pt x="55816" y="323564"/>
                      <a:pt x="28289" y="330803"/>
                      <a:pt x="3238" y="323564"/>
                    </a:cubicBezTo>
                    <a:cubicBezTo>
                      <a:pt x="2096" y="334328"/>
                      <a:pt x="1048" y="344805"/>
                      <a:pt x="0" y="355378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3" name="شكل حر: شكل 1482">
                <a:extLst>
                  <a:ext uri="{FF2B5EF4-FFF2-40B4-BE49-F238E27FC236}">
                    <a16:creationId xmlns:a16="http://schemas.microsoft.com/office/drawing/2014/main" id="{6B693A88-8F48-404E-B447-E4246C28DBC2}"/>
                  </a:ext>
                </a:extLst>
              </p:cNvPr>
              <p:cNvSpPr/>
              <p:nvPr/>
            </p:nvSpPr>
            <p:spPr>
              <a:xfrm>
                <a:off x="6869334" y="3138868"/>
                <a:ext cx="666" cy="6953"/>
              </a:xfrm>
              <a:custGeom>
                <a:avLst/>
                <a:gdLst>
                  <a:gd name="connsiteX0" fmla="*/ 0 w 666"/>
                  <a:gd name="connsiteY0" fmla="*/ 6953 h 6953"/>
                  <a:gd name="connsiteX1" fmla="*/ 667 w 666"/>
                  <a:gd name="connsiteY1" fmla="*/ 0 h 6953"/>
                  <a:gd name="connsiteX2" fmla="*/ 0 w 666"/>
                  <a:gd name="connsiteY2" fmla="*/ 6953 h 6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" h="6953">
                    <a:moveTo>
                      <a:pt x="0" y="6953"/>
                    </a:moveTo>
                    <a:cubicBezTo>
                      <a:pt x="286" y="4667"/>
                      <a:pt x="476" y="2381"/>
                      <a:pt x="667" y="0"/>
                    </a:cubicBezTo>
                    <a:cubicBezTo>
                      <a:pt x="286" y="2381"/>
                      <a:pt x="0" y="4667"/>
                      <a:pt x="0" y="6953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4" name="شكل حر: شكل 1483">
                <a:extLst>
                  <a:ext uri="{FF2B5EF4-FFF2-40B4-BE49-F238E27FC236}">
                    <a16:creationId xmlns:a16="http://schemas.microsoft.com/office/drawing/2014/main" id="{4C77D36E-3B35-4091-A890-AAE6713D0B32}"/>
                  </a:ext>
                </a:extLst>
              </p:cNvPr>
              <p:cNvSpPr/>
              <p:nvPr/>
            </p:nvSpPr>
            <p:spPr>
              <a:xfrm>
                <a:off x="6747403" y="3146202"/>
                <a:ext cx="731054" cy="313562"/>
              </a:xfrm>
              <a:custGeom>
                <a:avLst/>
                <a:gdLst>
                  <a:gd name="connsiteX0" fmla="*/ 11631 w 731054"/>
                  <a:gd name="connsiteY0" fmla="*/ 313563 h 313562"/>
                  <a:gd name="connsiteX1" fmla="*/ 11917 w 731054"/>
                  <a:gd name="connsiteY1" fmla="*/ 304991 h 313562"/>
                  <a:gd name="connsiteX2" fmla="*/ 13346 w 731054"/>
                  <a:gd name="connsiteY2" fmla="*/ 267271 h 313562"/>
                  <a:gd name="connsiteX3" fmla="*/ 16299 w 731054"/>
                  <a:gd name="connsiteY3" fmla="*/ 249936 h 313562"/>
                  <a:gd name="connsiteX4" fmla="*/ 29919 w 731054"/>
                  <a:gd name="connsiteY4" fmla="*/ 231267 h 313562"/>
                  <a:gd name="connsiteX5" fmla="*/ 36111 w 731054"/>
                  <a:gd name="connsiteY5" fmla="*/ 201549 h 313562"/>
                  <a:gd name="connsiteX6" fmla="*/ 45350 w 731054"/>
                  <a:gd name="connsiteY6" fmla="*/ 178689 h 313562"/>
                  <a:gd name="connsiteX7" fmla="*/ 72020 w 731054"/>
                  <a:gd name="connsiteY7" fmla="*/ 149066 h 313562"/>
                  <a:gd name="connsiteX8" fmla="*/ 83164 w 731054"/>
                  <a:gd name="connsiteY8" fmla="*/ 148590 h 313562"/>
                  <a:gd name="connsiteX9" fmla="*/ 162508 w 731054"/>
                  <a:gd name="connsiteY9" fmla="*/ 145733 h 313562"/>
                  <a:gd name="connsiteX10" fmla="*/ 162603 w 731054"/>
                  <a:gd name="connsiteY10" fmla="*/ 145733 h 313562"/>
                  <a:gd name="connsiteX11" fmla="*/ 163555 w 731054"/>
                  <a:gd name="connsiteY11" fmla="*/ 145637 h 313562"/>
                  <a:gd name="connsiteX12" fmla="*/ 193273 w 731054"/>
                  <a:gd name="connsiteY12" fmla="*/ 148209 h 313562"/>
                  <a:gd name="connsiteX13" fmla="*/ 224229 w 731054"/>
                  <a:gd name="connsiteY13" fmla="*/ 150495 h 313562"/>
                  <a:gd name="connsiteX14" fmla="*/ 224325 w 731054"/>
                  <a:gd name="connsiteY14" fmla="*/ 150495 h 313562"/>
                  <a:gd name="connsiteX15" fmla="*/ 449019 w 731054"/>
                  <a:gd name="connsiteY15" fmla="*/ 150209 h 313562"/>
                  <a:gd name="connsiteX16" fmla="*/ 471308 w 731054"/>
                  <a:gd name="connsiteY16" fmla="*/ 148685 h 313562"/>
                  <a:gd name="connsiteX17" fmla="*/ 566367 w 731054"/>
                  <a:gd name="connsiteY17" fmla="*/ 145161 h 313562"/>
                  <a:gd name="connsiteX18" fmla="*/ 615707 w 731054"/>
                  <a:gd name="connsiteY18" fmla="*/ 152305 h 313562"/>
                  <a:gd name="connsiteX19" fmla="*/ 615802 w 731054"/>
                  <a:gd name="connsiteY19" fmla="*/ 152305 h 313562"/>
                  <a:gd name="connsiteX20" fmla="*/ 657712 w 731054"/>
                  <a:gd name="connsiteY20" fmla="*/ 161068 h 313562"/>
                  <a:gd name="connsiteX21" fmla="*/ 670095 w 731054"/>
                  <a:gd name="connsiteY21" fmla="*/ 163354 h 313562"/>
                  <a:gd name="connsiteX22" fmla="*/ 695908 w 731054"/>
                  <a:gd name="connsiteY22" fmla="*/ 167830 h 313562"/>
                  <a:gd name="connsiteX23" fmla="*/ 731055 w 731054"/>
                  <a:gd name="connsiteY23" fmla="*/ 64294 h 313562"/>
                  <a:gd name="connsiteX24" fmla="*/ 415968 w 731054"/>
                  <a:gd name="connsiteY24" fmla="*/ 115633 h 313562"/>
                  <a:gd name="connsiteX25" fmla="*/ 331005 w 731054"/>
                  <a:gd name="connsiteY25" fmla="*/ 108299 h 313562"/>
                  <a:gd name="connsiteX26" fmla="*/ 268997 w 731054"/>
                  <a:gd name="connsiteY26" fmla="*/ 75248 h 313562"/>
                  <a:gd name="connsiteX27" fmla="*/ 208227 w 731054"/>
                  <a:gd name="connsiteY27" fmla="*/ 63246 h 313562"/>
                  <a:gd name="connsiteX28" fmla="*/ 149268 w 731054"/>
                  <a:gd name="connsiteY28" fmla="*/ 45149 h 313562"/>
                  <a:gd name="connsiteX29" fmla="*/ 122121 w 731054"/>
                  <a:gd name="connsiteY29" fmla="*/ 0 h 313562"/>
                  <a:gd name="connsiteX30" fmla="*/ 71829 w 731054"/>
                  <a:gd name="connsiteY30" fmla="*/ 96203 h 313562"/>
                  <a:gd name="connsiteX31" fmla="*/ 7250 w 731054"/>
                  <a:gd name="connsiteY31" fmla="*/ 193262 h 313562"/>
                  <a:gd name="connsiteX32" fmla="*/ 11631 w 731054"/>
                  <a:gd name="connsiteY32" fmla="*/ 313563 h 313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31054" h="313562">
                    <a:moveTo>
                      <a:pt x="11631" y="313563"/>
                    </a:moveTo>
                    <a:cubicBezTo>
                      <a:pt x="11727" y="310705"/>
                      <a:pt x="11822" y="307848"/>
                      <a:pt x="11917" y="304991"/>
                    </a:cubicBezTo>
                    <a:cubicBezTo>
                      <a:pt x="12393" y="292417"/>
                      <a:pt x="12870" y="279845"/>
                      <a:pt x="13346" y="267271"/>
                    </a:cubicBezTo>
                    <a:cubicBezTo>
                      <a:pt x="13632" y="261366"/>
                      <a:pt x="13822" y="255270"/>
                      <a:pt x="16299" y="249936"/>
                    </a:cubicBezTo>
                    <a:cubicBezTo>
                      <a:pt x="19537" y="242983"/>
                      <a:pt x="26109" y="238030"/>
                      <a:pt x="29919" y="231267"/>
                    </a:cubicBezTo>
                    <a:cubicBezTo>
                      <a:pt x="34872" y="222313"/>
                      <a:pt x="34206" y="211550"/>
                      <a:pt x="36111" y="201549"/>
                    </a:cubicBezTo>
                    <a:cubicBezTo>
                      <a:pt x="37635" y="193262"/>
                      <a:pt x="40873" y="185738"/>
                      <a:pt x="45350" y="178689"/>
                    </a:cubicBezTo>
                    <a:cubicBezTo>
                      <a:pt x="52208" y="167545"/>
                      <a:pt x="61828" y="157925"/>
                      <a:pt x="72020" y="149066"/>
                    </a:cubicBezTo>
                    <a:cubicBezTo>
                      <a:pt x="72877" y="148971"/>
                      <a:pt x="76973" y="148780"/>
                      <a:pt x="83164" y="148590"/>
                    </a:cubicBezTo>
                    <a:cubicBezTo>
                      <a:pt x="105643" y="147733"/>
                      <a:pt x="154602" y="146304"/>
                      <a:pt x="162508" y="145733"/>
                    </a:cubicBezTo>
                    <a:lnTo>
                      <a:pt x="162603" y="145733"/>
                    </a:lnTo>
                    <a:cubicBezTo>
                      <a:pt x="163269" y="145733"/>
                      <a:pt x="163555" y="145733"/>
                      <a:pt x="163555" y="145637"/>
                    </a:cubicBezTo>
                    <a:cubicBezTo>
                      <a:pt x="173461" y="146590"/>
                      <a:pt x="183367" y="147447"/>
                      <a:pt x="193273" y="148209"/>
                    </a:cubicBezTo>
                    <a:cubicBezTo>
                      <a:pt x="203560" y="149066"/>
                      <a:pt x="213847" y="149828"/>
                      <a:pt x="224229" y="150495"/>
                    </a:cubicBezTo>
                    <a:lnTo>
                      <a:pt x="224325" y="150495"/>
                    </a:lnTo>
                    <a:cubicBezTo>
                      <a:pt x="299096" y="155258"/>
                      <a:pt x="374153" y="155258"/>
                      <a:pt x="449019" y="150209"/>
                    </a:cubicBezTo>
                    <a:cubicBezTo>
                      <a:pt x="456449" y="149733"/>
                      <a:pt x="463878" y="149257"/>
                      <a:pt x="471308" y="148685"/>
                    </a:cubicBezTo>
                    <a:cubicBezTo>
                      <a:pt x="502931" y="146209"/>
                      <a:pt x="534649" y="142780"/>
                      <a:pt x="566367" y="145161"/>
                    </a:cubicBezTo>
                    <a:cubicBezTo>
                      <a:pt x="583036" y="146304"/>
                      <a:pt x="599324" y="149066"/>
                      <a:pt x="615707" y="152305"/>
                    </a:cubicBezTo>
                    <a:lnTo>
                      <a:pt x="615802" y="152305"/>
                    </a:lnTo>
                    <a:cubicBezTo>
                      <a:pt x="629804" y="155067"/>
                      <a:pt x="643710" y="158210"/>
                      <a:pt x="657712" y="161068"/>
                    </a:cubicBezTo>
                    <a:cubicBezTo>
                      <a:pt x="661808" y="161925"/>
                      <a:pt x="665904" y="162592"/>
                      <a:pt x="670095" y="163354"/>
                    </a:cubicBezTo>
                    <a:cubicBezTo>
                      <a:pt x="678667" y="164973"/>
                      <a:pt x="687335" y="166497"/>
                      <a:pt x="695908" y="167830"/>
                    </a:cubicBezTo>
                    <a:cubicBezTo>
                      <a:pt x="716005" y="137636"/>
                      <a:pt x="723911" y="100203"/>
                      <a:pt x="731055" y="64294"/>
                    </a:cubicBezTo>
                    <a:cubicBezTo>
                      <a:pt x="627804" y="90964"/>
                      <a:pt x="522267" y="108109"/>
                      <a:pt x="415968" y="115633"/>
                    </a:cubicBezTo>
                    <a:cubicBezTo>
                      <a:pt x="387297" y="117634"/>
                      <a:pt x="357770" y="118777"/>
                      <a:pt x="331005" y="108299"/>
                    </a:cubicBezTo>
                    <a:cubicBezTo>
                      <a:pt x="309192" y="99727"/>
                      <a:pt x="290809" y="83820"/>
                      <a:pt x="268997" y="75248"/>
                    </a:cubicBezTo>
                    <a:cubicBezTo>
                      <a:pt x="249756" y="67532"/>
                      <a:pt x="228801" y="65913"/>
                      <a:pt x="208227" y="63246"/>
                    </a:cubicBezTo>
                    <a:cubicBezTo>
                      <a:pt x="187653" y="60579"/>
                      <a:pt x="166603" y="56674"/>
                      <a:pt x="149268" y="45149"/>
                    </a:cubicBezTo>
                    <a:cubicBezTo>
                      <a:pt x="134028" y="35147"/>
                      <a:pt x="122312" y="17907"/>
                      <a:pt x="122121" y="0"/>
                    </a:cubicBezTo>
                    <a:cubicBezTo>
                      <a:pt x="117550" y="36004"/>
                      <a:pt x="95166" y="67913"/>
                      <a:pt x="71829" y="96203"/>
                    </a:cubicBezTo>
                    <a:cubicBezTo>
                      <a:pt x="46969" y="126302"/>
                      <a:pt x="19442" y="156115"/>
                      <a:pt x="7250" y="193262"/>
                    </a:cubicBezTo>
                    <a:cubicBezTo>
                      <a:pt x="-5609" y="232220"/>
                      <a:pt x="392" y="273367"/>
                      <a:pt x="11631" y="313563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5" name="شكل حر: شكل 1484">
                <a:extLst>
                  <a:ext uri="{FF2B5EF4-FFF2-40B4-BE49-F238E27FC236}">
                    <a16:creationId xmlns:a16="http://schemas.microsoft.com/office/drawing/2014/main" id="{054A2D82-F92D-4433-88B3-091099D0A692}"/>
                  </a:ext>
                </a:extLst>
              </p:cNvPr>
              <p:cNvSpPr/>
              <p:nvPr/>
            </p:nvSpPr>
            <p:spPr>
              <a:xfrm>
                <a:off x="6735127" y="2886063"/>
                <a:ext cx="71671" cy="373296"/>
              </a:xfrm>
              <a:custGeom>
                <a:avLst/>
                <a:gdLst>
                  <a:gd name="connsiteX0" fmla="*/ 22098 w 71671"/>
                  <a:gd name="connsiteY0" fmla="*/ 338911 h 373296"/>
                  <a:gd name="connsiteX1" fmla="*/ 15430 w 71671"/>
                  <a:gd name="connsiteY1" fmla="*/ 373296 h 373296"/>
                  <a:gd name="connsiteX2" fmla="*/ 71342 w 71671"/>
                  <a:gd name="connsiteY2" fmla="*/ 210133 h 373296"/>
                  <a:gd name="connsiteX3" fmla="*/ 53245 w 71671"/>
                  <a:gd name="connsiteY3" fmla="*/ 104977 h 373296"/>
                  <a:gd name="connsiteX4" fmla="*/ 59817 w 71671"/>
                  <a:gd name="connsiteY4" fmla="*/ 12 h 373296"/>
                  <a:gd name="connsiteX5" fmla="*/ 5905 w 71671"/>
                  <a:gd name="connsiteY5" fmla="*/ 34302 h 373296"/>
                  <a:gd name="connsiteX6" fmla="*/ 0 w 71671"/>
                  <a:gd name="connsiteY6" fmla="*/ 57829 h 373296"/>
                  <a:gd name="connsiteX7" fmla="*/ 20860 w 71671"/>
                  <a:gd name="connsiteY7" fmla="*/ 110597 h 373296"/>
                  <a:gd name="connsiteX8" fmla="*/ 30956 w 71671"/>
                  <a:gd name="connsiteY8" fmla="*/ 177558 h 373296"/>
                  <a:gd name="connsiteX9" fmla="*/ 32861 w 71671"/>
                  <a:gd name="connsiteY9" fmla="*/ 197846 h 373296"/>
                  <a:gd name="connsiteX10" fmla="*/ 35338 w 71671"/>
                  <a:gd name="connsiteY10" fmla="*/ 219277 h 373296"/>
                  <a:gd name="connsiteX11" fmla="*/ 31051 w 71671"/>
                  <a:gd name="connsiteY11" fmla="*/ 267093 h 373296"/>
                  <a:gd name="connsiteX12" fmla="*/ 22860 w 71671"/>
                  <a:gd name="connsiteY12" fmla="*/ 333387 h 373296"/>
                  <a:gd name="connsiteX13" fmla="*/ 22098 w 71671"/>
                  <a:gd name="connsiteY13" fmla="*/ 338911 h 373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1671" h="373296">
                    <a:moveTo>
                      <a:pt x="22098" y="338911"/>
                    </a:moveTo>
                    <a:cubicBezTo>
                      <a:pt x="20383" y="350436"/>
                      <a:pt x="18383" y="362057"/>
                      <a:pt x="15430" y="373296"/>
                    </a:cubicBezTo>
                    <a:cubicBezTo>
                      <a:pt x="53816" y="328624"/>
                      <a:pt x="74581" y="268998"/>
                      <a:pt x="71342" y="210133"/>
                    </a:cubicBezTo>
                    <a:cubicBezTo>
                      <a:pt x="69437" y="174605"/>
                      <a:pt x="59341" y="140029"/>
                      <a:pt x="53245" y="104977"/>
                    </a:cubicBezTo>
                    <a:cubicBezTo>
                      <a:pt x="47244" y="69925"/>
                      <a:pt x="45529" y="32587"/>
                      <a:pt x="59817" y="12"/>
                    </a:cubicBezTo>
                    <a:cubicBezTo>
                      <a:pt x="37243" y="-465"/>
                      <a:pt x="15049" y="13632"/>
                      <a:pt x="5905" y="34302"/>
                    </a:cubicBezTo>
                    <a:cubicBezTo>
                      <a:pt x="2572" y="41731"/>
                      <a:pt x="953" y="49732"/>
                      <a:pt x="0" y="57829"/>
                    </a:cubicBezTo>
                    <a:cubicBezTo>
                      <a:pt x="4096" y="75926"/>
                      <a:pt x="14764" y="92690"/>
                      <a:pt x="20860" y="110597"/>
                    </a:cubicBezTo>
                    <a:cubicBezTo>
                      <a:pt x="28289" y="132028"/>
                      <a:pt x="29242" y="154984"/>
                      <a:pt x="30956" y="177558"/>
                    </a:cubicBezTo>
                    <a:cubicBezTo>
                      <a:pt x="31432" y="184321"/>
                      <a:pt x="32099" y="191179"/>
                      <a:pt x="32861" y="197846"/>
                    </a:cubicBezTo>
                    <a:cubicBezTo>
                      <a:pt x="33623" y="204990"/>
                      <a:pt x="34480" y="212134"/>
                      <a:pt x="35338" y="219277"/>
                    </a:cubicBezTo>
                    <a:cubicBezTo>
                      <a:pt x="34195" y="235279"/>
                      <a:pt x="32766" y="251186"/>
                      <a:pt x="31051" y="267093"/>
                    </a:cubicBezTo>
                    <a:cubicBezTo>
                      <a:pt x="28765" y="289191"/>
                      <a:pt x="26098" y="311384"/>
                      <a:pt x="22860" y="333387"/>
                    </a:cubicBezTo>
                    <a:cubicBezTo>
                      <a:pt x="22670" y="335196"/>
                      <a:pt x="22384" y="337101"/>
                      <a:pt x="22098" y="338911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6" name="شكل حر: شكل 1485">
                <a:extLst>
                  <a:ext uri="{FF2B5EF4-FFF2-40B4-BE49-F238E27FC236}">
                    <a16:creationId xmlns:a16="http://schemas.microsoft.com/office/drawing/2014/main" id="{CC7D5FA8-4C5E-4C70-AAAF-5F0B12584A36}"/>
                  </a:ext>
                </a:extLst>
              </p:cNvPr>
              <p:cNvSpPr/>
              <p:nvPr/>
            </p:nvSpPr>
            <p:spPr>
              <a:xfrm>
                <a:off x="6638485" y="3244976"/>
                <a:ext cx="62828" cy="190500"/>
              </a:xfrm>
              <a:custGeom>
                <a:avLst/>
                <a:gdLst>
                  <a:gd name="connsiteX0" fmla="*/ 1678 w 62828"/>
                  <a:gd name="connsiteY0" fmla="*/ 164687 h 190500"/>
                  <a:gd name="connsiteX1" fmla="*/ 2916 w 62828"/>
                  <a:gd name="connsiteY1" fmla="*/ 163449 h 190500"/>
                  <a:gd name="connsiteX2" fmla="*/ 4154 w 62828"/>
                  <a:gd name="connsiteY2" fmla="*/ 190500 h 190500"/>
                  <a:gd name="connsiteX3" fmla="*/ 55303 w 62828"/>
                  <a:gd name="connsiteY3" fmla="*/ 88773 h 190500"/>
                  <a:gd name="connsiteX4" fmla="*/ 58256 w 62828"/>
                  <a:gd name="connsiteY4" fmla="*/ 70390 h 190500"/>
                  <a:gd name="connsiteX5" fmla="*/ 62828 w 62828"/>
                  <a:gd name="connsiteY5" fmla="*/ 0 h 190500"/>
                  <a:gd name="connsiteX6" fmla="*/ 33110 w 62828"/>
                  <a:gd name="connsiteY6" fmla="*/ 103156 h 190500"/>
                  <a:gd name="connsiteX7" fmla="*/ 30920 w 62828"/>
                  <a:gd name="connsiteY7" fmla="*/ 35528 h 190500"/>
                  <a:gd name="connsiteX8" fmla="*/ 14155 w 62828"/>
                  <a:gd name="connsiteY8" fmla="*/ 122873 h 190500"/>
                  <a:gd name="connsiteX9" fmla="*/ 13965 w 62828"/>
                  <a:gd name="connsiteY9" fmla="*/ 32290 h 190500"/>
                  <a:gd name="connsiteX10" fmla="*/ 10822 w 62828"/>
                  <a:gd name="connsiteY10" fmla="*/ 40481 h 190500"/>
                  <a:gd name="connsiteX11" fmla="*/ 1678 w 62828"/>
                  <a:gd name="connsiteY11" fmla="*/ 164687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2828" h="190500">
                    <a:moveTo>
                      <a:pt x="1678" y="164687"/>
                    </a:moveTo>
                    <a:cubicBezTo>
                      <a:pt x="2154" y="164306"/>
                      <a:pt x="2535" y="163830"/>
                      <a:pt x="2916" y="163449"/>
                    </a:cubicBezTo>
                    <a:cubicBezTo>
                      <a:pt x="3202" y="172498"/>
                      <a:pt x="3678" y="181547"/>
                      <a:pt x="4154" y="190500"/>
                    </a:cubicBezTo>
                    <a:cubicBezTo>
                      <a:pt x="32920" y="164687"/>
                      <a:pt x="47969" y="127159"/>
                      <a:pt x="55303" y="88773"/>
                    </a:cubicBezTo>
                    <a:cubicBezTo>
                      <a:pt x="56446" y="82677"/>
                      <a:pt x="57494" y="76486"/>
                      <a:pt x="58256" y="70390"/>
                    </a:cubicBezTo>
                    <a:cubicBezTo>
                      <a:pt x="60733" y="51816"/>
                      <a:pt x="62162" y="24479"/>
                      <a:pt x="62828" y="0"/>
                    </a:cubicBezTo>
                    <a:cubicBezTo>
                      <a:pt x="52922" y="34385"/>
                      <a:pt x="43016" y="68675"/>
                      <a:pt x="33110" y="103156"/>
                    </a:cubicBezTo>
                    <a:cubicBezTo>
                      <a:pt x="32443" y="80677"/>
                      <a:pt x="31681" y="58103"/>
                      <a:pt x="30920" y="35528"/>
                    </a:cubicBezTo>
                    <a:cubicBezTo>
                      <a:pt x="25300" y="64580"/>
                      <a:pt x="19680" y="93726"/>
                      <a:pt x="14155" y="122873"/>
                    </a:cubicBezTo>
                    <a:cubicBezTo>
                      <a:pt x="14060" y="92583"/>
                      <a:pt x="14060" y="62484"/>
                      <a:pt x="13965" y="32290"/>
                    </a:cubicBezTo>
                    <a:cubicBezTo>
                      <a:pt x="12822" y="35052"/>
                      <a:pt x="11774" y="37719"/>
                      <a:pt x="10822" y="40481"/>
                    </a:cubicBezTo>
                    <a:cubicBezTo>
                      <a:pt x="-2704" y="80010"/>
                      <a:pt x="-608" y="122968"/>
                      <a:pt x="1678" y="164687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7" name="شكل حر: شكل 1486">
                <a:extLst>
                  <a:ext uri="{FF2B5EF4-FFF2-40B4-BE49-F238E27FC236}">
                    <a16:creationId xmlns:a16="http://schemas.microsoft.com/office/drawing/2014/main" id="{56389015-9E7F-4F6E-8C4F-C4E402A72464}"/>
                  </a:ext>
                </a:extLst>
              </p:cNvPr>
              <p:cNvSpPr/>
              <p:nvPr/>
            </p:nvSpPr>
            <p:spPr>
              <a:xfrm>
                <a:off x="7464639" y="2873120"/>
                <a:ext cx="78409" cy="168507"/>
              </a:xfrm>
              <a:custGeom>
                <a:avLst/>
                <a:gdLst>
                  <a:gd name="connsiteX0" fmla="*/ 30011 w 78409"/>
                  <a:gd name="connsiteY0" fmla="*/ 130778 h 168507"/>
                  <a:gd name="connsiteX1" fmla="*/ 12295 w 78409"/>
                  <a:gd name="connsiteY1" fmla="*/ 110871 h 168507"/>
                  <a:gd name="connsiteX2" fmla="*/ 6198 w 78409"/>
                  <a:gd name="connsiteY2" fmla="*/ 41148 h 168507"/>
                  <a:gd name="connsiteX3" fmla="*/ 62777 w 78409"/>
                  <a:gd name="connsiteY3" fmla="*/ 0 h 168507"/>
                  <a:gd name="connsiteX4" fmla="*/ 36869 w 78409"/>
                  <a:gd name="connsiteY4" fmla="*/ 74104 h 168507"/>
                  <a:gd name="connsiteX5" fmla="*/ 69064 w 78409"/>
                  <a:gd name="connsiteY5" fmla="*/ 145637 h 168507"/>
                  <a:gd name="connsiteX6" fmla="*/ 78017 w 78409"/>
                  <a:gd name="connsiteY6" fmla="*/ 157163 h 168507"/>
                  <a:gd name="connsiteX7" fmla="*/ 71921 w 78409"/>
                  <a:gd name="connsiteY7" fmla="*/ 168497 h 168507"/>
                  <a:gd name="connsiteX8" fmla="*/ 63253 w 78409"/>
                  <a:gd name="connsiteY8" fmla="*/ 163735 h 168507"/>
                  <a:gd name="connsiteX9" fmla="*/ 30011 w 78409"/>
                  <a:gd name="connsiteY9" fmla="*/ 130778 h 168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409" h="168507">
                    <a:moveTo>
                      <a:pt x="30011" y="130778"/>
                    </a:moveTo>
                    <a:cubicBezTo>
                      <a:pt x="23724" y="124492"/>
                      <a:pt x="17343" y="118205"/>
                      <a:pt x="12295" y="110871"/>
                    </a:cubicBezTo>
                    <a:cubicBezTo>
                      <a:pt x="-1517" y="90773"/>
                      <a:pt x="-3898" y="63341"/>
                      <a:pt x="6198" y="41148"/>
                    </a:cubicBezTo>
                    <a:cubicBezTo>
                      <a:pt x="16295" y="18955"/>
                      <a:pt x="38583" y="2762"/>
                      <a:pt x="62777" y="0"/>
                    </a:cubicBezTo>
                    <a:cubicBezTo>
                      <a:pt x="45156" y="20193"/>
                      <a:pt x="35726" y="47339"/>
                      <a:pt x="36869" y="74104"/>
                    </a:cubicBezTo>
                    <a:cubicBezTo>
                      <a:pt x="38012" y="100870"/>
                      <a:pt x="49823" y="127063"/>
                      <a:pt x="69064" y="145637"/>
                    </a:cubicBezTo>
                    <a:cubicBezTo>
                      <a:pt x="72588" y="149066"/>
                      <a:pt x="76588" y="152495"/>
                      <a:pt x="78017" y="157163"/>
                    </a:cubicBezTo>
                    <a:cubicBezTo>
                      <a:pt x="79446" y="161830"/>
                      <a:pt x="76874" y="168116"/>
                      <a:pt x="71921" y="168497"/>
                    </a:cubicBezTo>
                    <a:cubicBezTo>
                      <a:pt x="68587" y="168688"/>
                      <a:pt x="65730" y="166116"/>
                      <a:pt x="63253" y="163735"/>
                    </a:cubicBezTo>
                    <a:cubicBezTo>
                      <a:pt x="52299" y="152781"/>
                      <a:pt x="41155" y="141732"/>
                      <a:pt x="30011" y="130778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8" name="شكل حر: شكل 1487">
                <a:extLst>
                  <a:ext uri="{FF2B5EF4-FFF2-40B4-BE49-F238E27FC236}">
                    <a16:creationId xmlns:a16="http://schemas.microsoft.com/office/drawing/2014/main" id="{C1F24C27-0F92-4DB3-9D9D-75B9981F94D4}"/>
                  </a:ext>
                </a:extLst>
              </p:cNvPr>
              <p:cNvSpPr/>
              <p:nvPr/>
            </p:nvSpPr>
            <p:spPr>
              <a:xfrm>
                <a:off x="7440118" y="2985039"/>
                <a:ext cx="61418" cy="60972"/>
              </a:xfrm>
              <a:custGeom>
                <a:avLst/>
                <a:gdLst>
                  <a:gd name="connsiteX0" fmla="*/ 23005 w 61418"/>
                  <a:gd name="connsiteY0" fmla="*/ 48578 h 60972"/>
                  <a:gd name="connsiteX1" fmla="*/ 1288 w 61418"/>
                  <a:gd name="connsiteY1" fmla="*/ 30671 h 60972"/>
                  <a:gd name="connsiteX2" fmla="*/ 12241 w 61418"/>
                  <a:gd name="connsiteY2" fmla="*/ 0 h 60972"/>
                  <a:gd name="connsiteX3" fmla="*/ 49389 w 61418"/>
                  <a:gd name="connsiteY3" fmla="*/ 31813 h 60972"/>
                  <a:gd name="connsiteX4" fmla="*/ 61105 w 61418"/>
                  <a:gd name="connsiteY4" fmla="*/ 46958 h 60972"/>
                  <a:gd name="connsiteX5" fmla="*/ 51961 w 61418"/>
                  <a:gd name="connsiteY5" fmla="*/ 60960 h 60972"/>
                  <a:gd name="connsiteX6" fmla="*/ 46246 w 61418"/>
                  <a:gd name="connsiteY6" fmla="*/ 59150 h 60972"/>
                  <a:gd name="connsiteX7" fmla="*/ 23005 w 61418"/>
                  <a:gd name="connsiteY7" fmla="*/ 48578 h 60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418" h="60972">
                    <a:moveTo>
                      <a:pt x="23005" y="48578"/>
                    </a:moveTo>
                    <a:cubicBezTo>
                      <a:pt x="14241" y="44577"/>
                      <a:pt x="4716" y="39719"/>
                      <a:pt x="1288" y="30671"/>
                    </a:cubicBezTo>
                    <a:cubicBezTo>
                      <a:pt x="-2903" y="19907"/>
                      <a:pt x="3764" y="7811"/>
                      <a:pt x="12241" y="0"/>
                    </a:cubicBezTo>
                    <a:cubicBezTo>
                      <a:pt x="24624" y="10573"/>
                      <a:pt x="37006" y="21241"/>
                      <a:pt x="49389" y="31813"/>
                    </a:cubicBezTo>
                    <a:cubicBezTo>
                      <a:pt x="54342" y="36004"/>
                      <a:pt x="59485" y="40672"/>
                      <a:pt x="61105" y="46958"/>
                    </a:cubicBezTo>
                    <a:cubicBezTo>
                      <a:pt x="62629" y="53245"/>
                      <a:pt x="58438" y="61341"/>
                      <a:pt x="51961" y="60960"/>
                    </a:cubicBezTo>
                    <a:cubicBezTo>
                      <a:pt x="49960" y="60865"/>
                      <a:pt x="48055" y="60008"/>
                      <a:pt x="46246" y="59150"/>
                    </a:cubicBezTo>
                    <a:cubicBezTo>
                      <a:pt x="38435" y="55626"/>
                      <a:pt x="30720" y="52102"/>
                      <a:pt x="23005" y="48578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9" name="شكل حر: شكل 1488">
                <a:extLst>
                  <a:ext uri="{FF2B5EF4-FFF2-40B4-BE49-F238E27FC236}">
                    <a16:creationId xmlns:a16="http://schemas.microsoft.com/office/drawing/2014/main" id="{A1354003-F0C0-4159-98FD-F2C0908526D2}"/>
                  </a:ext>
                </a:extLst>
              </p:cNvPr>
              <p:cNvSpPr/>
              <p:nvPr/>
            </p:nvSpPr>
            <p:spPr>
              <a:xfrm>
                <a:off x="6806386" y="2884215"/>
                <a:ext cx="50469" cy="205027"/>
              </a:xfrm>
              <a:custGeom>
                <a:avLst/>
                <a:gdLst>
                  <a:gd name="connsiteX0" fmla="*/ 24657 w 50469"/>
                  <a:gd name="connsiteY0" fmla="*/ 115112 h 205027"/>
                  <a:gd name="connsiteX1" fmla="*/ 40373 w 50469"/>
                  <a:gd name="connsiteY1" fmla="*/ 172452 h 205027"/>
                  <a:gd name="connsiteX2" fmla="*/ 29705 w 50469"/>
                  <a:gd name="connsiteY2" fmla="*/ 205028 h 205027"/>
                  <a:gd name="connsiteX3" fmla="*/ 6750 w 50469"/>
                  <a:gd name="connsiteY3" fmla="*/ 104158 h 205027"/>
                  <a:gd name="connsiteX4" fmla="*/ 2559 w 50469"/>
                  <a:gd name="connsiteY4" fmla="*/ 38150 h 205027"/>
                  <a:gd name="connsiteX5" fmla="*/ 50470 w 50469"/>
                  <a:gd name="connsiteY5" fmla="*/ 336 h 205027"/>
                  <a:gd name="connsiteX6" fmla="*/ 24657 w 50469"/>
                  <a:gd name="connsiteY6" fmla="*/ 115112 h 205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469" h="205027">
                    <a:moveTo>
                      <a:pt x="24657" y="115112"/>
                    </a:moveTo>
                    <a:cubicBezTo>
                      <a:pt x="30181" y="134257"/>
                      <a:pt x="40564" y="152545"/>
                      <a:pt x="40373" y="172452"/>
                    </a:cubicBezTo>
                    <a:cubicBezTo>
                      <a:pt x="40278" y="184073"/>
                      <a:pt x="36563" y="195598"/>
                      <a:pt x="29705" y="205028"/>
                    </a:cubicBezTo>
                    <a:cubicBezTo>
                      <a:pt x="22085" y="171405"/>
                      <a:pt x="14370" y="137781"/>
                      <a:pt x="6750" y="104158"/>
                    </a:cubicBezTo>
                    <a:cubicBezTo>
                      <a:pt x="1797" y="82441"/>
                      <a:pt x="-3156" y="59676"/>
                      <a:pt x="2559" y="38150"/>
                    </a:cubicBezTo>
                    <a:cubicBezTo>
                      <a:pt x="8274" y="16623"/>
                      <a:pt x="28467" y="-2808"/>
                      <a:pt x="50470" y="336"/>
                    </a:cubicBezTo>
                    <a:cubicBezTo>
                      <a:pt x="23419" y="30911"/>
                      <a:pt x="13227" y="75773"/>
                      <a:pt x="24657" y="115112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490" name="رسم 6">
              <a:extLst>
                <a:ext uri="{FF2B5EF4-FFF2-40B4-BE49-F238E27FC236}">
                  <a16:creationId xmlns:a16="http://schemas.microsoft.com/office/drawing/2014/main" id="{32F86FD2-0A1B-473C-BDBB-BB406227404D}"/>
                </a:ext>
              </a:extLst>
            </p:cNvPr>
            <p:cNvGrpSpPr/>
            <p:nvPr/>
          </p:nvGrpSpPr>
          <p:grpSpPr>
            <a:xfrm>
              <a:off x="6995824" y="2532610"/>
              <a:ext cx="590027" cy="1082765"/>
              <a:chOff x="6995824" y="2532610"/>
              <a:chExt cx="590027" cy="1082765"/>
            </a:xfrm>
          </p:grpSpPr>
          <p:grpSp>
            <p:nvGrpSpPr>
              <p:cNvPr id="1491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024772" y="3093973"/>
                <a:ext cx="259812" cy="521402"/>
                <a:chOff x="7024772" y="3093973"/>
                <a:chExt cx="259812" cy="521402"/>
              </a:xfrm>
            </p:grpSpPr>
            <p:grpSp>
              <p:nvGrpSpPr>
                <p:cNvPr id="1492" name="رسم 6">
                  <a:extLst>
                    <a:ext uri="{FF2B5EF4-FFF2-40B4-BE49-F238E27FC236}">
                      <a16:creationId xmlns:a16="http://schemas.microsoft.com/office/drawing/2014/main" id="{32F86FD2-0A1B-473C-BDBB-BB406227404D}"/>
                    </a:ext>
                  </a:extLst>
                </p:cNvPr>
                <p:cNvGrpSpPr/>
                <p:nvPr/>
              </p:nvGrpSpPr>
              <p:grpSpPr>
                <a:xfrm>
                  <a:off x="7121746" y="3093973"/>
                  <a:ext cx="162837" cy="517878"/>
                  <a:chOff x="7121746" y="3093973"/>
                  <a:chExt cx="162837" cy="517878"/>
                </a:xfrm>
              </p:grpSpPr>
              <p:sp>
                <p:nvSpPr>
                  <p:cNvPr id="1493" name="شكل حر: شكل 1492">
                    <a:extLst>
                      <a:ext uri="{FF2B5EF4-FFF2-40B4-BE49-F238E27FC236}">
                        <a16:creationId xmlns:a16="http://schemas.microsoft.com/office/drawing/2014/main" id="{386EF57E-005C-401F-988C-AD5BD6CB1438}"/>
                      </a:ext>
                    </a:extLst>
                  </p:cNvPr>
                  <p:cNvSpPr/>
                  <p:nvPr/>
                </p:nvSpPr>
                <p:spPr>
                  <a:xfrm>
                    <a:off x="7121746" y="3093973"/>
                    <a:ext cx="107632" cy="261588"/>
                  </a:xfrm>
                  <a:custGeom>
                    <a:avLst/>
                    <a:gdLst>
                      <a:gd name="connsiteX0" fmla="*/ 0 w 107632"/>
                      <a:gd name="connsiteY0" fmla="*/ 5556 h 261588"/>
                      <a:gd name="connsiteX1" fmla="*/ 95 w 107632"/>
                      <a:gd name="connsiteY1" fmla="*/ 6414 h 261588"/>
                      <a:gd name="connsiteX2" fmla="*/ 2096 w 107632"/>
                      <a:gd name="connsiteY2" fmla="*/ 47085 h 261588"/>
                      <a:gd name="connsiteX3" fmla="*/ 2381 w 107632"/>
                      <a:gd name="connsiteY3" fmla="*/ 51181 h 261588"/>
                      <a:gd name="connsiteX4" fmla="*/ 2857 w 107632"/>
                      <a:gd name="connsiteY4" fmla="*/ 58325 h 261588"/>
                      <a:gd name="connsiteX5" fmla="*/ 3048 w 107632"/>
                      <a:gd name="connsiteY5" fmla="*/ 60897 h 261588"/>
                      <a:gd name="connsiteX6" fmla="*/ 5620 w 107632"/>
                      <a:gd name="connsiteY6" fmla="*/ 97377 h 261588"/>
                      <a:gd name="connsiteX7" fmla="*/ 7525 w 107632"/>
                      <a:gd name="connsiteY7" fmla="*/ 120237 h 261588"/>
                      <a:gd name="connsiteX8" fmla="*/ 9144 w 107632"/>
                      <a:gd name="connsiteY8" fmla="*/ 137668 h 261588"/>
                      <a:gd name="connsiteX9" fmla="*/ 9620 w 107632"/>
                      <a:gd name="connsiteY9" fmla="*/ 141859 h 261588"/>
                      <a:gd name="connsiteX10" fmla="*/ 11239 w 107632"/>
                      <a:gd name="connsiteY10" fmla="*/ 156242 h 261588"/>
                      <a:gd name="connsiteX11" fmla="*/ 11239 w 107632"/>
                      <a:gd name="connsiteY11" fmla="*/ 156337 h 261588"/>
                      <a:gd name="connsiteX12" fmla="*/ 12002 w 107632"/>
                      <a:gd name="connsiteY12" fmla="*/ 163195 h 261588"/>
                      <a:gd name="connsiteX13" fmla="*/ 17526 w 107632"/>
                      <a:gd name="connsiteY13" fmla="*/ 202057 h 261588"/>
                      <a:gd name="connsiteX14" fmla="*/ 19812 w 107632"/>
                      <a:gd name="connsiteY14" fmla="*/ 213773 h 261588"/>
                      <a:gd name="connsiteX15" fmla="*/ 20003 w 107632"/>
                      <a:gd name="connsiteY15" fmla="*/ 214725 h 261588"/>
                      <a:gd name="connsiteX16" fmla="*/ 21241 w 107632"/>
                      <a:gd name="connsiteY16" fmla="*/ 220155 h 261588"/>
                      <a:gd name="connsiteX17" fmla="*/ 30671 w 107632"/>
                      <a:gd name="connsiteY17" fmla="*/ 245586 h 261588"/>
                      <a:gd name="connsiteX18" fmla="*/ 33147 w 107632"/>
                      <a:gd name="connsiteY18" fmla="*/ 248349 h 261588"/>
                      <a:gd name="connsiteX19" fmla="*/ 44672 w 107632"/>
                      <a:gd name="connsiteY19" fmla="*/ 256540 h 261588"/>
                      <a:gd name="connsiteX20" fmla="*/ 53530 w 107632"/>
                      <a:gd name="connsiteY20" fmla="*/ 259874 h 261588"/>
                      <a:gd name="connsiteX21" fmla="*/ 67532 w 107632"/>
                      <a:gd name="connsiteY21" fmla="*/ 261493 h 261588"/>
                      <a:gd name="connsiteX22" fmla="*/ 68104 w 107632"/>
                      <a:gd name="connsiteY22" fmla="*/ 261588 h 261588"/>
                      <a:gd name="connsiteX23" fmla="*/ 100298 w 107632"/>
                      <a:gd name="connsiteY23" fmla="*/ 238062 h 261588"/>
                      <a:gd name="connsiteX24" fmla="*/ 100774 w 107632"/>
                      <a:gd name="connsiteY24" fmla="*/ 237014 h 261588"/>
                      <a:gd name="connsiteX25" fmla="*/ 101918 w 107632"/>
                      <a:gd name="connsiteY25" fmla="*/ 233204 h 261588"/>
                      <a:gd name="connsiteX26" fmla="*/ 101918 w 107632"/>
                      <a:gd name="connsiteY26" fmla="*/ 232918 h 261588"/>
                      <a:gd name="connsiteX27" fmla="*/ 103346 w 107632"/>
                      <a:gd name="connsiteY27" fmla="*/ 227394 h 261588"/>
                      <a:gd name="connsiteX28" fmla="*/ 107632 w 107632"/>
                      <a:gd name="connsiteY28" fmla="*/ 157004 h 261588"/>
                      <a:gd name="connsiteX29" fmla="*/ 107252 w 107632"/>
                      <a:gd name="connsiteY29" fmla="*/ 138049 h 261588"/>
                      <a:gd name="connsiteX30" fmla="*/ 104108 w 107632"/>
                      <a:gd name="connsiteY30" fmla="*/ 65469 h 261588"/>
                      <a:gd name="connsiteX31" fmla="*/ 103727 w 107632"/>
                      <a:gd name="connsiteY31" fmla="*/ 60325 h 261588"/>
                      <a:gd name="connsiteX32" fmla="*/ 103537 w 107632"/>
                      <a:gd name="connsiteY32" fmla="*/ 57944 h 261588"/>
                      <a:gd name="connsiteX33" fmla="*/ 103441 w 107632"/>
                      <a:gd name="connsiteY33" fmla="*/ 56134 h 261588"/>
                      <a:gd name="connsiteX34" fmla="*/ 99727 w 107632"/>
                      <a:gd name="connsiteY34" fmla="*/ 6985 h 261588"/>
                      <a:gd name="connsiteX35" fmla="*/ 99727 w 107632"/>
                      <a:gd name="connsiteY35" fmla="*/ 6795 h 261588"/>
                      <a:gd name="connsiteX36" fmla="*/ 99155 w 107632"/>
                      <a:gd name="connsiteY36" fmla="*/ 889 h 261588"/>
                      <a:gd name="connsiteX37" fmla="*/ 73057 w 107632"/>
                      <a:gd name="connsiteY37" fmla="*/ 413 h 261588"/>
                      <a:gd name="connsiteX38" fmla="*/ 69532 w 107632"/>
                      <a:gd name="connsiteY38" fmla="*/ 603 h 261588"/>
                      <a:gd name="connsiteX39" fmla="*/ 0 w 107632"/>
                      <a:gd name="connsiteY39" fmla="*/ 5556 h 26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07632" h="261588">
                        <a:moveTo>
                          <a:pt x="0" y="5556"/>
                        </a:moveTo>
                        <a:cubicBezTo>
                          <a:pt x="0" y="5556"/>
                          <a:pt x="0" y="5842"/>
                          <a:pt x="95" y="6414"/>
                        </a:cubicBezTo>
                        <a:cubicBezTo>
                          <a:pt x="190" y="10224"/>
                          <a:pt x="857" y="25654"/>
                          <a:pt x="2096" y="47085"/>
                        </a:cubicBezTo>
                        <a:cubicBezTo>
                          <a:pt x="2191" y="48419"/>
                          <a:pt x="2286" y="49752"/>
                          <a:pt x="2381" y="51181"/>
                        </a:cubicBezTo>
                        <a:cubicBezTo>
                          <a:pt x="2477" y="53467"/>
                          <a:pt x="2667" y="55848"/>
                          <a:pt x="2857" y="58325"/>
                        </a:cubicBezTo>
                        <a:cubicBezTo>
                          <a:pt x="2857" y="59182"/>
                          <a:pt x="2953" y="60039"/>
                          <a:pt x="3048" y="60897"/>
                        </a:cubicBezTo>
                        <a:cubicBezTo>
                          <a:pt x="3715" y="72231"/>
                          <a:pt x="4667" y="84614"/>
                          <a:pt x="5620" y="97377"/>
                        </a:cubicBezTo>
                        <a:cubicBezTo>
                          <a:pt x="6191" y="104807"/>
                          <a:pt x="6858" y="112522"/>
                          <a:pt x="7525" y="120237"/>
                        </a:cubicBezTo>
                        <a:cubicBezTo>
                          <a:pt x="8096" y="126048"/>
                          <a:pt x="8572" y="131858"/>
                          <a:pt x="9144" y="137668"/>
                        </a:cubicBezTo>
                        <a:cubicBezTo>
                          <a:pt x="9335" y="139097"/>
                          <a:pt x="9430" y="140430"/>
                          <a:pt x="9620" y="141859"/>
                        </a:cubicBezTo>
                        <a:cubicBezTo>
                          <a:pt x="10192" y="146717"/>
                          <a:pt x="10573" y="151479"/>
                          <a:pt x="11239" y="156242"/>
                        </a:cubicBezTo>
                        <a:cubicBezTo>
                          <a:pt x="11239" y="156337"/>
                          <a:pt x="11239" y="156337"/>
                          <a:pt x="11239" y="156337"/>
                        </a:cubicBezTo>
                        <a:cubicBezTo>
                          <a:pt x="11525" y="158623"/>
                          <a:pt x="11811" y="160909"/>
                          <a:pt x="12002" y="163195"/>
                        </a:cubicBezTo>
                        <a:cubicBezTo>
                          <a:pt x="13716" y="177197"/>
                          <a:pt x="15526" y="190437"/>
                          <a:pt x="17526" y="202057"/>
                        </a:cubicBezTo>
                        <a:cubicBezTo>
                          <a:pt x="18193" y="206248"/>
                          <a:pt x="19050" y="210058"/>
                          <a:pt x="19812" y="213773"/>
                        </a:cubicBezTo>
                        <a:cubicBezTo>
                          <a:pt x="19907" y="214344"/>
                          <a:pt x="20003" y="214535"/>
                          <a:pt x="20003" y="214725"/>
                        </a:cubicBezTo>
                        <a:cubicBezTo>
                          <a:pt x="20383" y="216535"/>
                          <a:pt x="20764" y="218345"/>
                          <a:pt x="21241" y="220155"/>
                        </a:cubicBezTo>
                        <a:cubicBezTo>
                          <a:pt x="24098" y="232156"/>
                          <a:pt x="27146" y="241205"/>
                          <a:pt x="30671" y="245586"/>
                        </a:cubicBezTo>
                        <a:cubicBezTo>
                          <a:pt x="31337" y="246539"/>
                          <a:pt x="32290" y="247396"/>
                          <a:pt x="33147" y="248349"/>
                        </a:cubicBezTo>
                        <a:cubicBezTo>
                          <a:pt x="36386" y="251682"/>
                          <a:pt x="40386" y="254445"/>
                          <a:pt x="44672" y="256540"/>
                        </a:cubicBezTo>
                        <a:cubicBezTo>
                          <a:pt x="47530" y="257969"/>
                          <a:pt x="50482" y="259112"/>
                          <a:pt x="53530" y="259874"/>
                        </a:cubicBezTo>
                        <a:cubicBezTo>
                          <a:pt x="58293" y="261207"/>
                          <a:pt x="63151" y="261779"/>
                          <a:pt x="67532" y="261493"/>
                        </a:cubicBezTo>
                        <a:lnTo>
                          <a:pt x="68104" y="261588"/>
                        </a:lnTo>
                        <a:cubicBezTo>
                          <a:pt x="82772" y="260636"/>
                          <a:pt x="95155" y="251111"/>
                          <a:pt x="100298" y="238062"/>
                        </a:cubicBezTo>
                        <a:lnTo>
                          <a:pt x="100774" y="237014"/>
                        </a:lnTo>
                        <a:cubicBezTo>
                          <a:pt x="101251" y="235871"/>
                          <a:pt x="101632" y="234537"/>
                          <a:pt x="101918" y="233204"/>
                        </a:cubicBezTo>
                        <a:cubicBezTo>
                          <a:pt x="101918" y="233204"/>
                          <a:pt x="101918" y="233013"/>
                          <a:pt x="101918" y="232918"/>
                        </a:cubicBezTo>
                        <a:cubicBezTo>
                          <a:pt x="102489" y="231204"/>
                          <a:pt x="102870" y="229299"/>
                          <a:pt x="103346" y="227394"/>
                        </a:cubicBezTo>
                        <a:cubicBezTo>
                          <a:pt x="106585" y="211011"/>
                          <a:pt x="107632" y="185293"/>
                          <a:pt x="107632" y="157004"/>
                        </a:cubicBezTo>
                        <a:cubicBezTo>
                          <a:pt x="107537" y="150813"/>
                          <a:pt x="107442" y="144431"/>
                          <a:pt x="107252" y="138049"/>
                        </a:cubicBezTo>
                        <a:cubicBezTo>
                          <a:pt x="106680" y="113284"/>
                          <a:pt x="105442" y="87662"/>
                          <a:pt x="104108" y="65469"/>
                        </a:cubicBezTo>
                        <a:cubicBezTo>
                          <a:pt x="103918" y="63659"/>
                          <a:pt x="103822" y="62040"/>
                          <a:pt x="103727" y="60325"/>
                        </a:cubicBezTo>
                        <a:cubicBezTo>
                          <a:pt x="103727" y="59563"/>
                          <a:pt x="103632" y="58706"/>
                          <a:pt x="103537" y="57944"/>
                        </a:cubicBezTo>
                        <a:cubicBezTo>
                          <a:pt x="103537" y="57372"/>
                          <a:pt x="103441" y="56706"/>
                          <a:pt x="103441" y="56134"/>
                        </a:cubicBezTo>
                        <a:cubicBezTo>
                          <a:pt x="101918" y="33846"/>
                          <a:pt x="100489" y="15843"/>
                          <a:pt x="99727" y="6985"/>
                        </a:cubicBezTo>
                        <a:cubicBezTo>
                          <a:pt x="99727" y="6890"/>
                          <a:pt x="99727" y="6890"/>
                          <a:pt x="99727" y="6795"/>
                        </a:cubicBezTo>
                        <a:cubicBezTo>
                          <a:pt x="99346" y="2985"/>
                          <a:pt x="99155" y="889"/>
                          <a:pt x="99155" y="889"/>
                        </a:cubicBezTo>
                        <a:cubicBezTo>
                          <a:pt x="99155" y="-254"/>
                          <a:pt x="87916" y="-159"/>
                          <a:pt x="73057" y="413"/>
                        </a:cubicBezTo>
                        <a:cubicBezTo>
                          <a:pt x="71914" y="413"/>
                          <a:pt x="70675" y="508"/>
                          <a:pt x="69532" y="603"/>
                        </a:cubicBezTo>
                        <a:cubicBezTo>
                          <a:pt x="40291" y="1937"/>
                          <a:pt x="0" y="5080"/>
                          <a:pt x="0" y="5556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94" name="شكل حر: شكل 1493">
                    <a:extLst>
                      <a:ext uri="{FF2B5EF4-FFF2-40B4-BE49-F238E27FC236}">
                        <a16:creationId xmlns:a16="http://schemas.microsoft.com/office/drawing/2014/main" id="{9CA8FEA7-A997-428F-B66D-65B465EABB5E}"/>
                      </a:ext>
                    </a:extLst>
                  </p:cNvPr>
                  <p:cNvSpPr/>
                  <p:nvPr/>
                </p:nvSpPr>
                <p:spPr>
                  <a:xfrm>
                    <a:off x="7131631" y="3527679"/>
                    <a:ext cx="152953" cy="84173"/>
                  </a:xfrm>
                  <a:custGeom>
                    <a:avLst/>
                    <a:gdLst>
                      <a:gd name="connsiteX0" fmla="*/ 117 w 152953"/>
                      <a:gd name="connsiteY0" fmla="*/ 69628 h 84173"/>
                      <a:gd name="connsiteX1" fmla="*/ 1832 w 152953"/>
                      <a:gd name="connsiteY1" fmla="*/ 71152 h 84173"/>
                      <a:gd name="connsiteX2" fmla="*/ 11452 w 152953"/>
                      <a:gd name="connsiteY2" fmla="*/ 74104 h 84173"/>
                      <a:gd name="connsiteX3" fmla="*/ 20024 w 152953"/>
                      <a:gd name="connsiteY3" fmla="*/ 75724 h 84173"/>
                      <a:gd name="connsiteX4" fmla="*/ 36502 w 152953"/>
                      <a:gd name="connsiteY4" fmla="*/ 76867 h 84173"/>
                      <a:gd name="connsiteX5" fmla="*/ 42599 w 152953"/>
                      <a:gd name="connsiteY5" fmla="*/ 77248 h 84173"/>
                      <a:gd name="connsiteX6" fmla="*/ 43551 w 152953"/>
                      <a:gd name="connsiteY6" fmla="*/ 77343 h 84173"/>
                      <a:gd name="connsiteX7" fmla="*/ 45361 w 152953"/>
                      <a:gd name="connsiteY7" fmla="*/ 77533 h 84173"/>
                      <a:gd name="connsiteX8" fmla="*/ 83842 w 152953"/>
                      <a:gd name="connsiteY8" fmla="*/ 81915 h 84173"/>
                      <a:gd name="connsiteX9" fmla="*/ 98891 w 152953"/>
                      <a:gd name="connsiteY9" fmla="*/ 83629 h 84173"/>
                      <a:gd name="connsiteX10" fmla="*/ 151088 w 152953"/>
                      <a:gd name="connsiteY10" fmla="*/ 76295 h 84173"/>
                      <a:gd name="connsiteX11" fmla="*/ 152898 w 152953"/>
                      <a:gd name="connsiteY11" fmla="*/ 72866 h 84173"/>
                      <a:gd name="connsiteX12" fmla="*/ 148707 w 152953"/>
                      <a:gd name="connsiteY12" fmla="*/ 51721 h 84173"/>
                      <a:gd name="connsiteX13" fmla="*/ 122418 w 152953"/>
                      <a:gd name="connsiteY13" fmla="*/ 39053 h 84173"/>
                      <a:gd name="connsiteX14" fmla="*/ 116036 w 152953"/>
                      <a:gd name="connsiteY14" fmla="*/ 36671 h 84173"/>
                      <a:gd name="connsiteX15" fmla="*/ 89461 w 152953"/>
                      <a:gd name="connsiteY15" fmla="*/ 26765 h 84173"/>
                      <a:gd name="connsiteX16" fmla="*/ 85556 w 152953"/>
                      <a:gd name="connsiteY16" fmla="*/ 23908 h 84173"/>
                      <a:gd name="connsiteX17" fmla="*/ 85461 w 152953"/>
                      <a:gd name="connsiteY17" fmla="*/ 23908 h 84173"/>
                      <a:gd name="connsiteX18" fmla="*/ 70792 w 152953"/>
                      <a:gd name="connsiteY18" fmla="*/ 8954 h 84173"/>
                      <a:gd name="connsiteX19" fmla="*/ 67935 w 152953"/>
                      <a:gd name="connsiteY19" fmla="*/ 1905 h 84173"/>
                      <a:gd name="connsiteX20" fmla="*/ 22024 w 152953"/>
                      <a:gd name="connsiteY20" fmla="*/ 191 h 84173"/>
                      <a:gd name="connsiteX21" fmla="*/ 19167 w 152953"/>
                      <a:gd name="connsiteY21" fmla="*/ 95 h 84173"/>
                      <a:gd name="connsiteX22" fmla="*/ 16691 w 152953"/>
                      <a:gd name="connsiteY22" fmla="*/ 0 h 84173"/>
                      <a:gd name="connsiteX23" fmla="*/ 13547 w 152953"/>
                      <a:gd name="connsiteY23" fmla="*/ 14478 h 84173"/>
                      <a:gd name="connsiteX24" fmla="*/ 8213 w 152953"/>
                      <a:gd name="connsiteY24" fmla="*/ 24670 h 84173"/>
                      <a:gd name="connsiteX25" fmla="*/ 8118 w 152953"/>
                      <a:gd name="connsiteY25" fmla="*/ 25051 h 84173"/>
                      <a:gd name="connsiteX26" fmla="*/ 2022 w 152953"/>
                      <a:gd name="connsiteY26" fmla="*/ 53245 h 84173"/>
                      <a:gd name="connsiteX27" fmla="*/ 117 w 152953"/>
                      <a:gd name="connsiteY27" fmla="*/ 69628 h 8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152953" h="84173">
                        <a:moveTo>
                          <a:pt x="117" y="69628"/>
                        </a:moveTo>
                        <a:cubicBezTo>
                          <a:pt x="498" y="70295"/>
                          <a:pt x="1069" y="70866"/>
                          <a:pt x="1832" y="71152"/>
                        </a:cubicBezTo>
                        <a:lnTo>
                          <a:pt x="11452" y="74104"/>
                        </a:lnTo>
                        <a:cubicBezTo>
                          <a:pt x="14214" y="74962"/>
                          <a:pt x="17071" y="75533"/>
                          <a:pt x="20024" y="75724"/>
                        </a:cubicBezTo>
                        <a:lnTo>
                          <a:pt x="36502" y="76867"/>
                        </a:lnTo>
                        <a:lnTo>
                          <a:pt x="42599" y="77248"/>
                        </a:lnTo>
                        <a:lnTo>
                          <a:pt x="43551" y="77343"/>
                        </a:lnTo>
                        <a:cubicBezTo>
                          <a:pt x="44122" y="77438"/>
                          <a:pt x="44789" y="77438"/>
                          <a:pt x="45361" y="77533"/>
                        </a:cubicBezTo>
                        <a:lnTo>
                          <a:pt x="83842" y="81915"/>
                        </a:lnTo>
                        <a:lnTo>
                          <a:pt x="98891" y="83629"/>
                        </a:lnTo>
                        <a:cubicBezTo>
                          <a:pt x="116893" y="85725"/>
                          <a:pt x="139468" y="81439"/>
                          <a:pt x="151088" y="76295"/>
                        </a:cubicBezTo>
                        <a:cubicBezTo>
                          <a:pt x="152326" y="75724"/>
                          <a:pt x="153184" y="74390"/>
                          <a:pt x="152898" y="72866"/>
                        </a:cubicBezTo>
                        <a:cubicBezTo>
                          <a:pt x="152422" y="63437"/>
                          <a:pt x="153565" y="55721"/>
                          <a:pt x="148707" y="51721"/>
                        </a:cubicBezTo>
                        <a:cubicBezTo>
                          <a:pt x="143944" y="46292"/>
                          <a:pt x="134134" y="43339"/>
                          <a:pt x="122418" y="39053"/>
                        </a:cubicBezTo>
                        <a:cubicBezTo>
                          <a:pt x="120418" y="38291"/>
                          <a:pt x="118322" y="37529"/>
                          <a:pt x="116036" y="36671"/>
                        </a:cubicBezTo>
                        <a:cubicBezTo>
                          <a:pt x="105368" y="32480"/>
                          <a:pt x="94319" y="30194"/>
                          <a:pt x="89461" y="26765"/>
                        </a:cubicBezTo>
                        <a:cubicBezTo>
                          <a:pt x="88223" y="25813"/>
                          <a:pt x="86794" y="24860"/>
                          <a:pt x="85556" y="23908"/>
                        </a:cubicBezTo>
                        <a:lnTo>
                          <a:pt x="85461" y="23908"/>
                        </a:lnTo>
                        <a:cubicBezTo>
                          <a:pt x="79746" y="19717"/>
                          <a:pt x="74221" y="15050"/>
                          <a:pt x="70792" y="8954"/>
                        </a:cubicBezTo>
                        <a:cubicBezTo>
                          <a:pt x="69554" y="6763"/>
                          <a:pt x="68602" y="4477"/>
                          <a:pt x="67935" y="1905"/>
                        </a:cubicBezTo>
                        <a:lnTo>
                          <a:pt x="22024" y="191"/>
                        </a:lnTo>
                        <a:lnTo>
                          <a:pt x="19167" y="95"/>
                        </a:lnTo>
                        <a:lnTo>
                          <a:pt x="16691" y="0"/>
                        </a:lnTo>
                        <a:cubicBezTo>
                          <a:pt x="16786" y="5429"/>
                          <a:pt x="15262" y="10382"/>
                          <a:pt x="13547" y="14478"/>
                        </a:cubicBezTo>
                        <a:cubicBezTo>
                          <a:pt x="11357" y="19717"/>
                          <a:pt x="8690" y="23432"/>
                          <a:pt x="8213" y="24670"/>
                        </a:cubicBezTo>
                        <a:lnTo>
                          <a:pt x="8118" y="25051"/>
                        </a:lnTo>
                        <a:cubicBezTo>
                          <a:pt x="7070" y="27718"/>
                          <a:pt x="4117" y="41624"/>
                          <a:pt x="2022" y="53245"/>
                        </a:cubicBezTo>
                        <a:cubicBezTo>
                          <a:pt x="688" y="61341"/>
                          <a:pt x="-359" y="68580"/>
                          <a:pt x="117" y="69628"/>
                        </a:cubicBezTo>
                        <a:close/>
                      </a:path>
                    </a:pathLst>
                  </a:custGeom>
                  <a:solidFill>
                    <a:srgbClr val="3331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95" name="شكل حر: شكل 1494">
                    <a:extLst>
                      <a:ext uri="{FF2B5EF4-FFF2-40B4-BE49-F238E27FC236}">
                        <a16:creationId xmlns:a16="http://schemas.microsoft.com/office/drawing/2014/main" id="{11A8BC29-55AE-404F-9220-1DF916271439}"/>
                      </a:ext>
                    </a:extLst>
                  </p:cNvPr>
                  <p:cNvSpPr/>
                  <p:nvPr/>
                </p:nvSpPr>
                <p:spPr>
                  <a:xfrm>
                    <a:off x="7128609" y="3307556"/>
                    <a:ext cx="97055" cy="272986"/>
                  </a:xfrm>
                  <a:custGeom>
                    <a:avLst/>
                    <a:gdLst>
                      <a:gd name="connsiteX0" fmla="*/ 5139 w 97055"/>
                      <a:gd name="connsiteY0" fmla="*/ 272987 h 272986"/>
                      <a:gd name="connsiteX1" fmla="*/ 34381 w 97055"/>
                      <a:gd name="connsiteY1" fmla="*/ 262700 h 272986"/>
                      <a:gd name="connsiteX2" fmla="*/ 88578 w 97055"/>
                      <a:gd name="connsiteY2" fmla="*/ 243745 h 272986"/>
                      <a:gd name="connsiteX3" fmla="*/ 88673 w 97055"/>
                      <a:gd name="connsiteY3" fmla="*/ 243745 h 272986"/>
                      <a:gd name="connsiteX4" fmla="*/ 96484 w 97055"/>
                      <a:gd name="connsiteY4" fmla="*/ 13811 h 272986"/>
                      <a:gd name="connsiteX5" fmla="*/ 96960 w 97055"/>
                      <a:gd name="connsiteY5" fmla="*/ 1143 h 272986"/>
                      <a:gd name="connsiteX6" fmla="*/ 97055 w 97055"/>
                      <a:gd name="connsiteY6" fmla="*/ 0 h 272986"/>
                      <a:gd name="connsiteX7" fmla="*/ 81625 w 97055"/>
                      <a:gd name="connsiteY7" fmla="*/ 381 h 272986"/>
                      <a:gd name="connsiteX8" fmla="*/ 40191 w 97055"/>
                      <a:gd name="connsiteY8" fmla="*/ 1429 h 272986"/>
                      <a:gd name="connsiteX9" fmla="*/ 13140 w 97055"/>
                      <a:gd name="connsiteY9" fmla="*/ 1238 h 272986"/>
                      <a:gd name="connsiteX10" fmla="*/ 5139 w 97055"/>
                      <a:gd name="connsiteY10" fmla="*/ 272987 h 272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7055" h="272986">
                        <a:moveTo>
                          <a:pt x="5139" y="272987"/>
                        </a:moveTo>
                        <a:lnTo>
                          <a:pt x="34381" y="262700"/>
                        </a:lnTo>
                        <a:lnTo>
                          <a:pt x="88578" y="243745"/>
                        </a:lnTo>
                        <a:lnTo>
                          <a:pt x="88673" y="243745"/>
                        </a:lnTo>
                        <a:lnTo>
                          <a:pt x="96484" y="13811"/>
                        </a:lnTo>
                        <a:lnTo>
                          <a:pt x="96960" y="1143"/>
                        </a:lnTo>
                        <a:lnTo>
                          <a:pt x="97055" y="0"/>
                        </a:lnTo>
                        <a:lnTo>
                          <a:pt x="81625" y="381"/>
                        </a:lnTo>
                        <a:lnTo>
                          <a:pt x="40191" y="1429"/>
                        </a:lnTo>
                        <a:lnTo>
                          <a:pt x="13140" y="1238"/>
                        </a:lnTo>
                        <a:cubicBezTo>
                          <a:pt x="12569" y="3334"/>
                          <a:pt x="-9815" y="174498"/>
                          <a:pt x="5139" y="272987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496" name="شكل حر: شكل 1495">
                  <a:extLst>
                    <a:ext uri="{FF2B5EF4-FFF2-40B4-BE49-F238E27FC236}">
                      <a16:creationId xmlns:a16="http://schemas.microsoft.com/office/drawing/2014/main" id="{58018616-CBCE-4291-A80A-AE7128AA9717}"/>
                    </a:ext>
                  </a:extLst>
                </p:cNvPr>
                <p:cNvSpPr/>
                <p:nvPr/>
              </p:nvSpPr>
              <p:spPr>
                <a:xfrm>
                  <a:off x="7115745" y="3140487"/>
                  <a:ext cx="116109" cy="464343"/>
                </a:xfrm>
                <a:custGeom>
                  <a:avLst/>
                  <a:gdLst>
                    <a:gd name="connsiteX0" fmla="*/ 0 w 116109"/>
                    <a:gd name="connsiteY0" fmla="*/ 0 h 464343"/>
                    <a:gd name="connsiteX1" fmla="*/ 667 w 116109"/>
                    <a:gd name="connsiteY1" fmla="*/ 4381 h 464343"/>
                    <a:gd name="connsiteX2" fmla="*/ 1810 w 116109"/>
                    <a:gd name="connsiteY2" fmla="*/ 11906 h 464343"/>
                    <a:gd name="connsiteX3" fmla="*/ 2857 w 116109"/>
                    <a:gd name="connsiteY3" fmla="*/ 18669 h 464343"/>
                    <a:gd name="connsiteX4" fmla="*/ 16859 w 116109"/>
                    <a:gd name="connsiteY4" fmla="*/ 110490 h 464343"/>
                    <a:gd name="connsiteX5" fmla="*/ 17812 w 116109"/>
                    <a:gd name="connsiteY5" fmla="*/ 116681 h 464343"/>
                    <a:gd name="connsiteX6" fmla="*/ 25718 w 116109"/>
                    <a:gd name="connsiteY6" fmla="*/ 167259 h 464343"/>
                    <a:gd name="connsiteX7" fmla="*/ 25908 w 116109"/>
                    <a:gd name="connsiteY7" fmla="*/ 168211 h 464343"/>
                    <a:gd name="connsiteX8" fmla="*/ 15812 w 116109"/>
                    <a:gd name="connsiteY8" fmla="*/ 422910 h 464343"/>
                    <a:gd name="connsiteX9" fmla="*/ 17907 w 116109"/>
                    <a:gd name="connsiteY9" fmla="*/ 439960 h 464343"/>
                    <a:gd name="connsiteX10" fmla="*/ 16002 w 116109"/>
                    <a:gd name="connsiteY10" fmla="*/ 456724 h 464343"/>
                    <a:gd name="connsiteX11" fmla="*/ 17812 w 116109"/>
                    <a:gd name="connsiteY11" fmla="*/ 458248 h 464343"/>
                    <a:gd name="connsiteX12" fmla="*/ 27337 w 116109"/>
                    <a:gd name="connsiteY12" fmla="*/ 461200 h 464343"/>
                    <a:gd name="connsiteX13" fmla="*/ 35909 w 116109"/>
                    <a:gd name="connsiteY13" fmla="*/ 462820 h 464343"/>
                    <a:gd name="connsiteX14" fmla="*/ 52292 w 116109"/>
                    <a:gd name="connsiteY14" fmla="*/ 463963 h 464343"/>
                    <a:gd name="connsiteX15" fmla="*/ 58484 w 116109"/>
                    <a:gd name="connsiteY15" fmla="*/ 464344 h 464343"/>
                    <a:gd name="connsiteX16" fmla="*/ 48673 w 116109"/>
                    <a:gd name="connsiteY16" fmla="*/ 434911 h 464343"/>
                    <a:gd name="connsiteX17" fmla="*/ 47149 w 116109"/>
                    <a:gd name="connsiteY17" fmla="*/ 429768 h 464343"/>
                    <a:gd name="connsiteX18" fmla="*/ 37814 w 116109"/>
                    <a:gd name="connsiteY18" fmla="*/ 387001 h 464343"/>
                    <a:gd name="connsiteX19" fmla="*/ 50578 w 116109"/>
                    <a:gd name="connsiteY19" fmla="*/ 210026 h 464343"/>
                    <a:gd name="connsiteX20" fmla="*/ 63151 w 116109"/>
                    <a:gd name="connsiteY20" fmla="*/ 177546 h 464343"/>
                    <a:gd name="connsiteX21" fmla="*/ 62579 w 116109"/>
                    <a:gd name="connsiteY21" fmla="*/ 168307 h 464343"/>
                    <a:gd name="connsiteX22" fmla="*/ 101822 w 116109"/>
                    <a:gd name="connsiteY22" fmla="*/ 19336 h 464343"/>
                    <a:gd name="connsiteX23" fmla="*/ 109633 w 116109"/>
                    <a:gd name="connsiteY23" fmla="*/ 13811 h 464343"/>
                    <a:gd name="connsiteX24" fmla="*/ 114014 w 116109"/>
                    <a:gd name="connsiteY24" fmla="*/ 11430 h 464343"/>
                    <a:gd name="connsiteX25" fmla="*/ 116110 w 116109"/>
                    <a:gd name="connsiteY25" fmla="*/ 10287 h 464343"/>
                    <a:gd name="connsiteX26" fmla="*/ 109347 w 116109"/>
                    <a:gd name="connsiteY26" fmla="*/ 9715 h 464343"/>
                    <a:gd name="connsiteX27" fmla="*/ 80772 w 116109"/>
                    <a:gd name="connsiteY27" fmla="*/ 7144 h 464343"/>
                    <a:gd name="connsiteX28" fmla="*/ 25051 w 116109"/>
                    <a:gd name="connsiteY28" fmla="*/ 2191 h 464343"/>
                    <a:gd name="connsiteX29" fmla="*/ 8096 w 116109"/>
                    <a:gd name="connsiteY29" fmla="*/ 667 h 464343"/>
                    <a:gd name="connsiteX30" fmla="*/ 0 w 116109"/>
                    <a:gd name="connsiteY30" fmla="*/ 0 h 464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16109" h="464343">
                      <a:moveTo>
                        <a:pt x="0" y="0"/>
                      </a:moveTo>
                      <a:cubicBezTo>
                        <a:pt x="95" y="381"/>
                        <a:pt x="381" y="1905"/>
                        <a:pt x="667" y="4381"/>
                      </a:cubicBezTo>
                      <a:cubicBezTo>
                        <a:pt x="953" y="6286"/>
                        <a:pt x="1334" y="8763"/>
                        <a:pt x="1810" y="11906"/>
                      </a:cubicBezTo>
                      <a:cubicBezTo>
                        <a:pt x="2191" y="13906"/>
                        <a:pt x="2477" y="16192"/>
                        <a:pt x="2857" y="18669"/>
                      </a:cubicBezTo>
                      <a:cubicBezTo>
                        <a:pt x="6191" y="40767"/>
                        <a:pt x="12002" y="78486"/>
                        <a:pt x="16859" y="110490"/>
                      </a:cubicBezTo>
                      <a:cubicBezTo>
                        <a:pt x="17240" y="112585"/>
                        <a:pt x="17526" y="114681"/>
                        <a:pt x="17812" y="116681"/>
                      </a:cubicBezTo>
                      <a:cubicBezTo>
                        <a:pt x="21717" y="141922"/>
                        <a:pt x="24860" y="162496"/>
                        <a:pt x="25718" y="167259"/>
                      </a:cubicBezTo>
                      <a:cubicBezTo>
                        <a:pt x="25813" y="167830"/>
                        <a:pt x="25908" y="168021"/>
                        <a:pt x="25908" y="168211"/>
                      </a:cubicBezTo>
                      <a:cubicBezTo>
                        <a:pt x="25337" y="170212"/>
                        <a:pt x="5429" y="322993"/>
                        <a:pt x="15812" y="422910"/>
                      </a:cubicBezTo>
                      <a:cubicBezTo>
                        <a:pt x="16383" y="428720"/>
                        <a:pt x="17145" y="434435"/>
                        <a:pt x="17907" y="439960"/>
                      </a:cubicBezTo>
                      <a:cubicBezTo>
                        <a:pt x="16478" y="448342"/>
                        <a:pt x="15430" y="455676"/>
                        <a:pt x="16002" y="456724"/>
                      </a:cubicBezTo>
                      <a:cubicBezTo>
                        <a:pt x="16383" y="457295"/>
                        <a:pt x="16954" y="457962"/>
                        <a:pt x="17812" y="458248"/>
                      </a:cubicBezTo>
                      <a:lnTo>
                        <a:pt x="27337" y="461200"/>
                      </a:lnTo>
                      <a:cubicBezTo>
                        <a:pt x="30194" y="462058"/>
                        <a:pt x="32956" y="462629"/>
                        <a:pt x="35909" y="462820"/>
                      </a:cubicBezTo>
                      <a:lnTo>
                        <a:pt x="52292" y="463963"/>
                      </a:lnTo>
                      <a:lnTo>
                        <a:pt x="58484" y="464344"/>
                      </a:lnTo>
                      <a:cubicBezTo>
                        <a:pt x="54769" y="454533"/>
                        <a:pt x="51530" y="444722"/>
                        <a:pt x="48673" y="434911"/>
                      </a:cubicBezTo>
                      <a:cubicBezTo>
                        <a:pt x="48101" y="433102"/>
                        <a:pt x="47625" y="431482"/>
                        <a:pt x="47149" y="429768"/>
                      </a:cubicBezTo>
                      <a:cubicBezTo>
                        <a:pt x="43053" y="415385"/>
                        <a:pt x="40100" y="401098"/>
                        <a:pt x="37814" y="387001"/>
                      </a:cubicBezTo>
                      <a:cubicBezTo>
                        <a:pt x="29337" y="334042"/>
                        <a:pt x="35433" y="260604"/>
                        <a:pt x="50578" y="210026"/>
                      </a:cubicBezTo>
                      <a:cubicBezTo>
                        <a:pt x="54197" y="197548"/>
                        <a:pt x="58484" y="186499"/>
                        <a:pt x="63151" y="177546"/>
                      </a:cubicBezTo>
                      <a:cubicBezTo>
                        <a:pt x="62960" y="174403"/>
                        <a:pt x="62770" y="171259"/>
                        <a:pt x="62579" y="168307"/>
                      </a:cubicBezTo>
                      <a:cubicBezTo>
                        <a:pt x="58293" y="70580"/>
                        <a:pt x="84392" y="33718"/>
                        <a:pt x="101822" y="19336"/>
                      </a:cubicBezTo>
                      <a:cubicBezTo>
                        <a:pt x="104775" y="16954"/>
                        <a:pt x="107347" y="15145"/>
                        <a:pt x="109633" y="13811"/>
                      </a:cubicBezTo>
                      <a:cubicBezTo>
                        <a:pt x="111443" y="12763"/>
                        <a:pt x="112871" y="12001"/>
                        <a:pt x="114014" y="11430"/>
                      </a:cubicBezTo>
                      <a:cubicBezTo>
                        <a:pt x="114967" y="10858"/>
                        <a:pt x="115729" y="10573"/>
                        <a:pt x="116110" y="10287"/>
                      </a:cubicBezTo>
                      <a:lnTo>
                        <a:pt x="109347" y="9715"/>
                      </a:lnTo>
                      <a:lnTo>
                        <a:pt x="80772" y="7144"/>
                      </a:lnTo>
                      <a:lnTo>
                        <a:pt x="25051" y="2191"/>
                      </a:lnTo>
                      <a:lnTo>
                        <a:pt x="8096" y="6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D1D1B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497" name="رسم 6">
                  <a:extLst>
                    <a:ext uri="{FF2B5EF4-FFF2-40B4-BE49-F238E27FC236}">
                      <a16:creationId xmlns:a16="http://schemas.microsoft.com/office/drawing/2014/main" id="{32F86FD2-0A1B-473C-BDBB-BB406227404D}"/>
                    </a:ext>
                  </a:extLst>
                </p:cNvPr>
                <p:cNvGrpSpPr/>
                <p:nvPr/>
              </p:nvGrpSpPr>
              <p:grpSpPr>
                <a:xfrm>
                  <a:off x="7024778" y="3096107"/>
                  <a:ext cx="155792" cy="519268"/>
                  <a:chOff x="7024778" y="3096107"/>
                  <a:chExt cx="155792" cy="519268"/>
                </a:xfrm>
              </p:grpSpPr>
              <p:sp>
                <p:nvSpPr>
                  <p:cNvPr id="1498" name="شكل حر: شكل 1497">
                    <a:extLst>
                      <a:ext uri="{FF2B5EF4-FFF2-40B4-BE49-F238E27FC236}">
                        <a16:creationId xmlns:a16="http://schemas.microsoft.com/office/drawing/2014/main" id="{D3A63D4A-76B6-4521-ACE1-A27D4CB57324}"/>
                      </a:ext>
                    </a:extLst>
                  </p:cNvPr>
                  <p:cNvSpPr/>
                  <p:nvPr/>
                </p:nvSpPr>
                <p:spPr>
                  <a:xfrm>
                    <a:off x="7036145" y="3096107"/>
                    <a:ext cx="106270" cy="262648"/>
                  </a:xfrm>
                  <a:custGeom>
                    <a:avLst/>
                    <a:gdLst>
                      <a:gd name="connsiteX0" fmla="*/ 543 w 106270"/>
                      <a:gd name="connsiteY0" fmla="*/ 190684 h 262648"/>
                      <a:gd name="connsiteX1" fmla="*/ 1019 w 106270"/>
                      <a:gd name="connsiteY1" fmla="*/ 200018 h 262648"/>
                      <a:gd name="connsiteX2" fmla="*/ 2258 w 106270"/>
                      <a:gd name="connsiteY2" fmla="*/ 215830 h 262648"/>
                      <a:gd name="connsiteX3" fmla="*/ 2924 w 106270"/>
                      <a:gd name="connsiteY3" fmla="*/ 220497 h 262648"/>
                      <a:gd name="connsiteX4" fmla="*/ 8639 w 106270"/>
                      <a:gd name="connsiteY4" fmla="*/ 242214 h 262648"/>
                      <a:gd name="connsiteX5" fmla="*/ 10830 w 106270"/>
                      <a:gd name="connsiteY5" fmla="*/ 245262 h 262648"/>
                      <a:gd name="connsiteX6" fmla="*/ 26737 w 106270"/>
                      <a:gd name="connsiteY6" fmla="*/ 257930 h 262648"/>
                      <a:gd name="connsiteX7" fmla="*/ 36929 w 106270"/>
                      <a:gd name="connsiteY7" fmla="*/ 261550 h 262648"/>
                      <a:gd name="connsiteX8" fmla="*/ 43310 w 106270"/>
                      <a:gd name="connsiteY8" fmla="*/ 262502 h 262648"/>
                      <a:gd name="connsiteX9" fmla="*/ 43977 w 106270"/>
                      <a:gd name="connsiteY9" fmla="*/ 262597 h 262648"/>
                      <a:gd name="connsiteX10" fmla="*/ 78934 w 106270"/>
                      <a:gd name="connsiteY10" fmla="*/ 243167 h 262648"/>
                      <a:gd name="connsiteX11" fmla="*/ 79410 w 106270"/>
                      <a:gd name="connsiteY11" fmla="*/ 242119 h 262648"/>
                      <a:gd name="connsiteX12" fmla="*/ 81029 w 106270"/>
                      <a:gd name="connsiteY12" fmla="*/ 238595 h 262648"/>
                      <a:gd name="connsiteX13" fmla="*/ 81125 w 106270"/>
                      <a:gd name="connsiteY13" fmla="*/ 238309 h 262648"/>
                      <a:gd name="connsiteX14" fmla="*/ 87507 w 106270"/>
                      <a:gd name="connsiteY14" fmla="*/ 216782 h 262648"/>
                      <a:gd name="connsiteX15" fmla="*/ 95888 w 106270"/>
                      <a:gd name="connsiteY15" fmla="*/ 163633 h 262648"/>
                      <a:gd name="connsiteX16" fmla="*/ 96746 w 106270"/>
                      <a:gd name="connsiteY16" fmla="*/ 155251 h 262648"/>
                      <a:gd name="connsiteX17" fmla="*/ 96746 w 106270"/>
                      <a:gd name="connsiteY17" fmla="*/ 155155 h 262648"/>
                      <a:gd name="connsiteX18" fmla="*/ 96841 w 106270"/>
                      <a:gd name="connsiteY18" fmla="*/ 154298 h 262648"/>
                      <a:gd name="connsiteX19" fmla="*/ 96841 w 106270"/>
                      <a:gd name="connsiteY19" fmla="*/ 154203 h 262648"/>
                      <a:gd name="connsiteX20" fmla="*/ 97793 w 106270"/>
                      <a:gd name="connsiteY20" fmla="*/ 144678 h 262648"/>
                      <a:gd name="connsiteX21" fmla="*/ 104556 w 106270"/>
                      <a:gd name="connsiteY21" fmla="*/ 50000 h 262648"/>
                      <a:gd name="connsiteX22" fmla="*/ 104747 w 106270"/>
                      <a:gd name="connsiteY22" fmla="*/ 46571 h 262648"/>
                      <a:gd name="connsiteX23" fmla="*/ 106080 w 106270"/>
                      <a:gd name="connsiteY23" fmla="*/ 13709 h 262648"/>
                      <a:gd name="connsiteX24" fmla="*/ 106271 w 106270"/>
                      <a:gd name="connsiteY24" fmla="*/ 7613 h 262648"/>
                      <a:gd name="connsiteX25" fmla="*/ 85697 w 106270"/>
                      <a:gd name="connsiteY25" fmla="*/ 4375 h 262648"/>
                      <a:gd name="connsiteX26" fmla="*/ 7306 w 106270"/>
                      <a:gd name="connsiteY26" fmla="*/ 88 h 262648"/>
                      <a:gd name="connsiteX27" fmla="*/ 4258 w 106270"/>
                      <a:gd name="connsiteY27" fmla="*/ 44951 h 262648"/>
                      <a:gd name="connsiteX28" fmla="*/ 1782 w 106270"/>
                      <a:gd name="connsiteY28" fmla="*/ 92005 h 262648"/>
                      <a:gd name="connsiteX29" fmla="*/ 924 w 106270"/>
                      <a:gd name="connsiteY29" fmla="*/ 114960 h 262648"/>
                      <a:gd name="connsiteX30" fmla="*/ 353 w 106270"/>
                      <a:gd name="connsiteY30" fmla="*/ 132486 h 262648"/>
                      <a:gd name="connsiteX31" fmla="*/ 257 w 106270"/>
                      <a:gd name="connsiteY31" fmla="*/ 136582 h 262648"/>
                      <a:gd name="connsiteX32" fmla="*/ 543 w 106270"/>
                      <a:gd name="connsiteY32" fmla="*/ 190684 h 26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106270" h="262648">
                        <a:moveTo>
                          <a:pt x="543" y="190684"/>
                        </a:moveTo>
                        <a:cubicBezTo>
                          <a:pt x="734" y="193827"/>
                          <a:pt x="829" y="196970"/>
                          <a:pt x="1019" y="200018"/>
                        </a:cubicBezTo>
                        <a:cubicBezTo>
                          <a:pt x="1305" y="205733"/>
                          <a:pt x="1782" y="210972"/>
                          <a:pt x="2258" y="215830"/>
                        </a:cubicBezTo>
                        <a:cubicBezTo>
                          <a:pt x="2448" y="217449"/>
                          <a:pt x="2639" y="218973"/>
                          <a:pt x="2924" y="220497"/>
                        </a:cubicBezTo>
                        <a:cubicBezTo>
                          <a:pt x="4258" y="230498"/>
                          <a:pt x="6068" y="238118"/>
                          <a:pt x="8639" y="242214"/>
                        </a:cubicBezTo>
                        <a:cubicBezTo>
                          <a:pt x="9306" y="243262"/>
                          <a:pt x="10068" y="244309"/>
                          <a:pt x="10830" y="245262"/>
                        </a:cubicBezTo>
                        <a:cubicBezTo>
                          <a:pt x="14926" y="250596"/>
                          <a:pt x="20641" y="254882"/>
                          <a:pt x="26737" y="257930"/>
                        </a:cubicBezTo>
                        <a:cubicBezTo>
                          <a:pt x="30070" y="259550"/>
                          <a:pt x="33500" y="260788"/>
                          <a:pt x="36929" y="261550"/>
                        </a:cubicBezTo>
                        <a:cubicBezTo>
                          <a:pt x="39119" y="262121"/>
                          <a:pt x="41310" y="262407"/>
                          <a:pt x="43310" y="262502"/>
                        </a:cubicBezTo>
                        <a:lnTo>
                          <a:pt x="43977" y="262597"/>
                        </a:lnTo>
                        <a:cubicBezTo>
                          <a:pt x="58645" y="263359"/>
                          <a:pt x="72171" y="255454"/>
                          <a:pt x="78934" y="243167"/>
                        </a:cubicBezTo>
                        <a:lnTo>
                          <a:pt x="79410" y="242119"/>
                        </a:lnTo>
                        <a:cubicBezTo>
                          <a:pt x="80077" y="240976"/>
                          <a:pt x="80553" y="239738"/>
                          <a:pt x="81029" y="238595"/>
                        </a:cubicBezTo>
                        <a:cubicBezTo>
                          <a:pt x="81125" y="238499"/>
                          <a:pt x="81029" y="238404"/>
                          <a:pt x="81125" y="238309"/>
                        </a:cubicBezTo>
                        <a:cubicBezTo>
                          <a:pt x="83506" y="232689"/>
                          <a:pt x="85601" y="225355"/>
                          <a:pt x="87507" y="216782"/>
                        </a:cubicBezTo>
                        <a:cubicBezTo>
                          <a:pt x="90840" y="202018"/>
                          <a:pt x="93602" y="183445"/>
                          <a:pt x="95888" y="163633"/>
                        </a:cubicBezTo>
                        <a:cubicBezTo>
                          <a:pt x="96174" y="160871"/>
                          <a:pt x="96555" y="158108"/>
                          <a:pt x="96746" y="155251"/>
                        </a:cubicBezTo>
                        <a:cubicBezTo>
                          <a:pt x="96746" y="155251"/>
                          <a:pt x="96746" y="155251"/>
                          <a:pt x="96746" y="155155"/>
                        </a:cubicBezTo>
                        <a:cubicBezTo>
                          <a:pt x="96841" y="154870"/>
                          <a:pt x="96841" y="154584"/>
                          <a:pt x="96841" y="154298"/>
                        </a:cubicBezTo>
                        <a:cubicBezTo>
                          <a:pt x="96841" y="154203"/>
                          <a:pt x="96841" y="154203"/>
                          <a:pt x="96841" y="154203"/>
                        </a:cubicBezTo>
                        <a:cubicBezTo>
                          <a:pt x="97127" y="151060"/>
                          <a:pt x="97508" y="147917"/>
                          <a:pt x="97793" y="144678"/>
                        </a:cubicBezTo>
                        <a:cubicBezTo>
                          <a:pt x="101127" y="111245"/>
                          <a:pt x="103223" y="76288"/>
                          <a:pt x="104556" y="50000"/>
                        </a:cubicBezTo>
                        <a:cubicBezTo>
                          <a:pt x="104651" y="48856"/>
                          <a:pt x="104651" y="47713"/>
                          <a:pt x="104747" y="46571"/>
                        </a:cubicBezTo>
                        <a:cubicBezTo>
                          <a:pt x="105413" y="31902"/>
                          <a:pt x="105890" y="20281"/>
                          <a:pt x="106080" y="13709"/>
                        </a:cubicBezTo>
                        <a:cubicBezTo>
                          <a:pt x="106175" y="9804"/>
                          <a:pt x="106271" y="7613"/>
                          <a:pt x="106271" y="7613"/>
                        </a:cubicBezTo>
                        <a:cubicBezTo>
                          <a:pt x="106271" y="6566"/>
                          <a:pt x="97698" y="5518"/>
                          <a:pt x="85697" y="4375"/>
                        </a:cubicBezTo>
                        <a:cubicBezTo>
                          <a:pt x="56836" y="1803"/>
                          <a:pt x="7401" y="-483"/>
                          <a:pt x="7306" y="88"/>
                        </a:cubicBezTo>
                        <a:cubicBezTo>
                          <a:pt x="7306" y="88"/>
                          <a:pt x="5782" y="18376"/>
                          <a:pt x="4258" y="44951"/>
                        </a:cubicBezTo>
                        <a:cubicBezTo>
                          <a:pt x="3401" y="58858"/>
                          <a:pt x="2543" y="74955"/>
                          <a:pt x="1782" y="92005"/>
                        </a:cubicBezTo>
                        <a:cubicBezTo>
                          <a:pt x="1400" y="99530"/>
                          <a:pt x="1115" y="107245"/>
                          <a:pt x="924" y="114960"/>
                        </a:cubicBezTo>
                        <a:cubicBezTo>
                          <a:pt x="734" y="120770"/>
                          <a:pt x="638" y="126676"/>
                          <a:pt x="353" y="132486"/>
                        </a:cubicBezTo>
                        <a:cubicBezTo>
                          <a:pt x="353" y="133820"/>
                          <a:pt x="257" y="135248"/>
                          <a:pt x="257" y="136582"/>
                        </a:cubicBezTo>
                        <a:cubicBezTo>
                          <a:pt x="-124" y="155727"/>
                          <a:pt x="-124" y="174301"/>
                          <a:pt x="543" y="190684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99" name="شكل حر: شكل 1498">
                    <a:extLst>
                      <a:ext uri="{FF2B5EF4-FFF2-40B4-BE49-F238E27FC236}">
                        <a16:creationId xmlns:a16="http://schemas.microsoft.com/office/drawing/2014/main" id="{AE008C38-620F-4B91-93E4-6373007908B5}"/>
                      </a:ext>
                    </a:extLst>
                  </p:cNvPr>
                  <p:cNvSpPr/>
                  <p:nvPr/>
                </p:nvSpPr>
                <p:spPr>
                  <a:xfrm>
                    <a:off x="7027516" y="3531108"/>
                    <a:ext cx="153054" cy="84268"/>
                  </a:xfrm>
                  <a:custGeom>
                    <a:avLst/>
                    <a:gdLst>
                      <a:gd name="connsiteX0" fmla="*/ 123 w 153054"/>
                      <a:gd name="connsiteY0" fmla="*/ 69723 h 84268"/>
                      <a:gd name="connsiteX1" fmla="*/ 1837 w 153054"/>
                      <a:gd name="connsiteY1" fmla="*/ 71247 h 84268"/>
                      <a:gd name="connsiteX2" fmla="*/ 11458 w 153054"/>
                      <a:gd name="connsiteY2" fmla="*/ 74200 h 84268"/>
                      <a:gd name="connsiteX3" fmla="*/ 20030 w 153054"/>
                      <a:gd name="connsiteY3" fmla="*/ 75819 h 84268"/>
                      <a:gd name="connsiteX4" fmla="*/ 36508 w 153054"/>
                      <a:gd name="connsiteY4" fmla="*/ 76962 h 84268"/>
                      <a:gd name="connsiteX5" fmla="*/ 43652 w 153054"/>
                      <a:gd name="connsiteY5" fmla="*/ 77438 h 84268"/>
                      <a:gd name="connsiteX6" fmla="*/ 45462 w 153054"/>
                      <a:gd name="connsiteY6" fmla="*/ 77629 h 84268"/>
                      <a:gd name="connsiteX7" fmla="*/ 47843 w 153054"/>
                      <a:gd name="connsiteY7" fmla="*/ 77914 h 84268"/>
                      <a:gd name="connsiteX8" fmla="*/ 83943 w 153054"/>
                      <a:gd name="connsiteY8" fmla="*/ 82010 h 84268"/>
                      <a:gd name="connsiteX9" fmla="*/ 98992 w 153054"/>
                      <a:gd name="connsiteY9" fmla="*/ 83725 h 84268"/>
                      <a:gd name="connsiteX10" fmla="*/ 151189 w 153054"/>
                      <a:gd name="connsiteY10" fmla="*/ 76391 h 84268"/>
                      <a:gd name="connsiteX11" fmla="*/ 152999 w 153054"/>
                      <a:gd name="connsiteY11" fmla="*/ 72962 h 84268"/>
                      <a:gd name="connsiteX12" fmla="*/ 148713 w 153054"/>
                      <a:gd name="connsiteY12" fmla="*/ 51816 h 84268"/>
                      <a:gd name="connsiteX13" fmla="*/ 122424 w 153054"/>
                      <a:gd name="connsiteY13" fmla="*/ 39148 h 84268"/>
                      <a:gd name="connsiteX14" fmla="*/ 116137 w 153054"/>
                      <a:gd name="connsiteY14" fmla="*/ 36767 h 84268"/>
                      <a:gd name="connsiteX15" fmla="*/ 89563 w 153054"/>
                      <a:gd name="connsiteY15" fmla="*/ 26860 h 84268"/>
                      <a:gd name="connsiteX16" fmla="*/ 86229 w 153054"/>
                      <a:gd name="connsiteY16" fmla="*/ 24479 h 84268"/>
                      <a:gd name="connsiteX17" fmla="*/ 70894 w 153054"/>
                      <a:gd name="connsiteY17" fmla="*/ 8954 h 84268"/>
                      <a:gd name="connsiteX18" fmla="*/ 68036 w 153054"/>
                      <a:gd name="connsiteY18" fmla="*/ 1905 h 84268"/>
                      <a:gd name="connsiteX19" fmla="*/ 26317 w 153054"/>
                      <a:gd name="connsiteY19" fmla="*/ 381 h 84268"/>
                      <a:gd name="connsiteX20" fmla="*/ 19268 w 153054"/>
                      <a:gd name="connsiteY20" fmla="*/ 95 h 84268"/>
                      <a:gd name="connsiteX21" fmla="*/ 16792 w 153054"/>
                      <a:gd name="connsiteY21" fmla="*/ 0 h 84268"/>
                      <a:gd name="connsiteX22" fmla="*/ 13648 w 153054"/>
                      <a:gd name="connsiteY22" fmla="*/ 14478 h 84268"/>
                      <a:gd name="connsiteX23" fmla="*/ 8410 w 153054"/>
                      <a:gd name="connsiteY23" fmla="*/ 24670 h 84268"/>
                      <a:gd name="connsiteX24" fmla="*/ 8314 w 153054"/>
                      <a:gd name="connsiteY24" fmla="*/ 25051 h 84268"/>
                      <a:gd name="connsiteX25" fmla="*/ 2218 w 153054"/>
                      <a:gd name="connsiteY25" fmla="*/ 53245 h 84268"/>
                      <a:gd name="connsiteX26" fmla="*/ 123 w 153054"/>
                      <a:gd name="connsiteY26" fmla="*/ 69723 h 84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53054" h="84268">
                        <a:moveTo>
                          <a:pt x="123" y="69723"/>
                        </a:moveTo>
                        <a:cubicBezTo>
                          <a:pt x="504" y="70390"/>
                          <a:pt x="1075" y="70961"/>
                          <a:pt x="1837" y="71247"/>
                        </a:cubicBezTo>
                        <a:lnTo>
                          <a:pt x="11458" y="74200"/>
                        </a:lnTo>
                        <a:cubicBezTo>
                          <a:pt x="14220" y="75057"/>
                          <a:pt x="17173" y="75629"/>
                          <a:pt x="20030" y="75819"/>
                        </a:cubicBezTo>
                        <a:lnTo>
                          <a:pt x="36508" y="76962"/>
                        </a:lnTo>
                        <a:lnTo>
                          <a:pt x="43652" y="77438"/>
                        </a:lnTo>
                        <a:cubicBezTo>
                          <a:pt x="44224" y="77533"/>
                          <a:pt x="44795" y="77533"/>
                          <a:pt x="45462" y="77629"/>
                        </a:cubicBezTo>
                        <a:lnTo>
                          <a:pt x="47843" y="77914"/>
                        </a:lnTo>
                        <a:lnTo>
                          <a:pt x="83943" y="82010"/>
                        </a:lnTo>
                        <a:lnTo>
                          <a:pt x="98992" y="83725"/>
                        </a:lnTo>
                        <a:cubicBezTo>
                          <a:pt x="117090" y="85820"/>
                          <a:pt x="139664" y="81534"/>
                          <a:pt x="151189" y="76391"/>
                        </a:cubicBezTo>
                        <a:cubicBezTo>
                          <a:pt x="152427" y="75819"/>
                          <a:pt x="153285" y="74485"/>
                          <a:pt x="152999" y="72962"/>
                        </a:cubicBezTo>
                        <a:cubicBezTo>
                          <a:pt x="152523" y="63532"/>
                          <a:pt x="153571" y="55817"/>
                          <a:pt x="148713" y="51816"/>
                        </a:cubicBezTo>
                        <a:cubicBezTo>
                          <a:pt x="144046" y="46387"/>
                          <a:pt x="134235" y="43434"/>
                          <a:pt x="122424" y="39148"/>
                        </a:cubicBezTo>
                        <a:cubicBezTo>
                          <a:pt x="120424" y="38386"/>
                          <a:pt x="118328" y="37624"/>
                          <a:pt x="116137" y="36767"/>
                        </a:cubicBezTo>
                        <a:cubicBezTo>
                          <a:pt x="105469" y="32575"/>
                          <a:pt x="94420" y="30289"/>
                          <a:pt x="89563" y="26860"/>
                        </a:cubicBezTo>
                        <a:cubicBezTo>
                          <a:pt x="88419" y="26099"/>
                          <a:pt x="87372" y="25241"/>
                          <a:pt x="86229" y="24479"/>
                        </a:cubicBezTo>
                        <a:cubicBezTo>
                          <a:pt x="80228" y="20098"/>
                          <a:pt x="74513" y="15335"/>
                          <a:pt x="70894" y="8954"/>
                        </a:cubicBezTo>
                        <a:cubicBezTo>
                          <a:pt x="69655" y="6763"/>
                          <a:pt x="68703" y="4477"/>
                          <a:pt x="68036" y="1905"/>
                        </a:cubicBezTo>
                        <a:lnTo>
                          <a:pt x="26317" y="381"/>
                        </a:lnTo>
                        <a:lnTo>
                          <a:pt x="19268" y="95"/>
                        </a:lnTo>
                        <a:lnTo>
                          <a:pt x="16792" y="0"/>
                        </a:lnTo>
                        <a:cubicBezTo>
                          <a:pt x="16887" y="5429"/>
                          <a:pt x="15363" y="10382"/>
                          <a:pt x="13648" y="14478"/>
                        </a:cubicBezTo>
                        <a:cubicBezTo>
                          <a:pt x="11458" y="19717"/>
                          <a:pt x="8791" y="23431"/>
                          <a:pt x="8410" y="24670"/>
                        </a:cubicBezTo>
                        <a:lnTo>
                          <a:pt x="8314" y="25051"/>
                        </a:lnTo>
                        <a:cubicBezTo>
                          <a:pt x="7267" y="27622"/>
                          <a:pt x="4314" y="41624"/>
                          <a:pt x="2218" y="53245"/>
                        </a:cubicBezTo>
                        <a:cubicBezTo>
                          <a:pt x="599" y="61341"/>
                          <a:pt x="-353" y="68580"/>
                          <a:pt x="123" y="69723"/>
                        </a:cubicBezTo>
                        <a:close/>
                      </a:path>
                    </a:pathLst>
                  </a:custGeom>
                  <a:solidFill>
                    <a:srgbClr val="3331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500" name="شكل حر: شكل 1499">
                    <a:extLst>
                      <a:ext uri="{FF2B5EF4-FFF2-40B4-BE49-F238E27FC236}">
                        <a16:creationId xmlns:a16="http://schemas.microsoft.com/office/drawing/2014/main" id="{A25441BC-C177-4515-9EA0-1F9447AA317D}"/>
                      </a:ext>
                    </a:extLst>
                  </p:cNvPr>
                  <p:cNvSpPr/>
                  <p:nvPr/>
                </p:nvSpPr>
                <p:spPr>
                  <a:xfrm>
                    <a:off x="7024778" y="3310985"/>
                    <a:ext cx="98873" cy="272986"/>
                  </a:xfrm>
                  <a:custGeom>
                    <a:avLst/>
                    <a:gdLst>
                      <a:gd name="connsiteX0" fmla="*/ 4861 w 98873"/>
                      <a:gd name="connsiteY0" fmla="*/ 272987 h 272986"/>
                      <a:gd name="connsiteX1" fmla="*/ 38390 w 98873"/>
                      <a:gd name="connsiteY1" fmla="*/ 261557 h 272986"/>
                      <a:gd name="connsiteX2" fmla="*/ 88967 w 98873"/>
                      <a:gd name="connsiteY2" fmla="*/ 244316 h 272986"/>
                      <a:gd name="connsiteX3" fmla="*/ 90491 w 98873"/>
                      <a:gd name="connsiteY3" fmla="*/ 243840 h 272986"/>
                      <a:gd name="connsiteX4" fmla="*/ 98778 w 98873"/>
                      <a:gd name="connsiteY4" fmla="*/ 1810 h 272986"/>
                      <a:gd name="connsiteX5" fmla="*/ 98778 w 98873"/>
                      <a:gd name="connsiteY5" fmla="*/ 1143 h 272986"/>
                      <a:gd name="connsiteX6" fmla="*/ 98873 w 98873"/>
                      <a:gd name="connsiteY6" fmla="*/ 0 h 272986"/>
                      <a:gd name="connsiteX7" fmla="*/ 81252 w 98873"/>
                      <a:gd name="connsiteY7" fmla="*/ 476 h 272986"/>
                      <a:gd name="connsiteX8" fmla="*/ 42104 w 98873"/>
                      <a:gd name="connsiteY8" fmla="*/ 1524 h 272986"/>
                      <a:gd name="connsiteX9" fmla="*/ 15053 w 98873"/>
                      <a:gd name="connsiteY9" fmla="*/ 1238 h 272986"/>
                      <a:gd name="connsiteX10" fmla="*/ 14482 w 98873"/>
                      <a:gd name="connsiteY10" fmla="*/ 5429 h 272986"/>
                      <a:gd name="connsiteX11" fmla="*/ 4861 w 98873"/>
                      <a:gd name="connsiteY11" fmla="*/ 272987 h 272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8873" h="272986">
                        <a:moveTo>
                          <a:pt x="4861" y="272987"/>
                        </a:moveTo>
                        <a:lnTo>
                          <a:pt x="38390" y="261557"/>
                        </a:lnTo>
                        <a:lnTo>
                          <a:pt x="88967" y="244316"/>
                        </a:lnTo>
                        <a:lnTo>
                          <a:pt x="90491" y="243840"/>
                        </a:lnTo>
                        <a:lnTo>
                          <a:pt x="98778" y="1810"/>
                        </a:lnTo>
                        <a:lnTo>
                          <a:pt x="98778" y="1143"/>
                        </a:lnTo>
                        <a:lnTo>
                          <a:pt x="98873" y="0"/>
                        </a:lnTo>
                        <a:lnTo>
                          <a:pt x="81252" y="476"/>
                        </a:lnTo>
                        <a:lnTo>
                          <a:pt x="42104" y="1524"/>
                        </a:lnTo>
                        <a:lnTo>
                          <a:pt x="15053" y="1238"/>
                        </a:lnTo>
                        <a:cubicBezTo>
                          <a:pt x="14958" y="1429"/>
                          <a:pt x="14767" y="2858"/>
                          <a:pt x="14482" y="5429"/>
                        </a:cubicBezTo>
                        <a:cubicBezTo>
                          <a:pt x="10386" y="32575"/>
                          <a:pt x="-8855" y="183071"/>
                          <a:pt x="4861" y="272987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501" name="شكل حر: شكل 1500">
                  <a:extLst>
                    <a:ext uri="{FF2B5EF4-FFF2-40B4-BE49-F238E27FC236}">
                      <a16:creationId xmlns:a16="http://schemas.microsoft.com/office/drawing/2014/main" id="{48A31FC4-F2E9-4D5B-9F76-F0FBD796A66E}"/>
                    </a:ext>
                  </a:extLst>
                </p:cNvPr>
                <p:cNvSpPr/>
                <p:nvPr/>
              </p:nvSpPr>
              <p:spPr>
                <a:xfrm>
                  <a:off x="7024772" y="3140963"/>
                  <a:ext cx="115738" cy="467963"/>
                </a:xfrm>
                <a:custGeom>
                  <a:avLst/>
                  <a:gdLst>
                    <a:gd name="connsiteX0" fmla="*/ 4868 w 115738"/>
                    <a:gd name="connsiteY0" fmla="*/ 443008 h 467963"/>
                    <a:gd name="connsiteX1" fmla="*/ 2963 w 115738"/>
                    <a:gd name="connsiteY1" fmla="*/ 459772 h 467963"/>
                    <a:gd name="connsiteX2" fmla="*/ 4582 w 115738"/>
                    <a:gd name="connsiteY2" fmla="*/ 461296 h 467963"/>
                    <a:gd name="connsiteX3" fmla="*/ 14202 w 115738"/>
                    <a:gd name="connsiteY3" fmla="*/ 464249 h 467963"/>
                    <a:gd name="connsiteX4" fmla="*/ 22680 w 115738"/>
                    <a:gd name="connsiteY4" fmla="*/ 465868 h 467963"/>
                    <a:gd name="connsiteX5" fmla="*/ 39158 w 115738"/>
                    <a:gd name="connsiteY5" fmla="*/ 467011 h 467963"/>
                    <a:gd name="connsiteX6" fmla="*/ 46302 w 115738"/>
                    <a:gd name="connsiteY6" fmla="*/ 467487 h 467963"/>
                    <a:gd name="connsiteX7" fmla="*/ 48111 w 115738"/>
                    <a:gd name="connsiteY7" fmla="*/ 467678 h 467963"/>
                    <a:gd name="connsiteX8" fmla="*/ 50493 w 115738"/>
                    <a:gd name="connsiteY8" fmla="*/ 467963 h 467963"/>
                    <a:gd name="connsiteX9" fmla="*/ 38301 w 115738"/>
                    <a:gd name="connsiteY9" fmla="*/ 431673 h 467963"/>
                    <a:gd name="connsiteX10" fmla="*/ 28966 w 115738"/>
                    <a:gd name="connsiteY10" fmla="*/ 390239 h 467963"/>
                    <a:gd name="connsiteX11" fmla="*/ 37920 w 115738"/>
                    <a:gd name="connsiteY11" fmla="*/ 213074 h 467963"/>
                    <a:gd name="connsiteX12" fmla="*/ 49254 w 115738"/>
                    <a:gd name="connsiteY12" fmla="*/ 182118 h 467963"/>
                    <a:gd name="connsiteX13" fmla="*/ 47730 w 115738"/>
                    <a:gd name="connsiteY13" fmla="*/ 171450 h 467963"/>
                    <a:gd name="connsiteX14" fmla="*/ 93736 w 115738"/>
                    <a:gd name="connsiteY14" fmla="*/ 18288 h 467963"/>
                    <a:gd name="connsiteX15" fmla="*/ 99832 w 115738"/>
                    <a:gd name="connsiteY15" fmla="*/ 14002 h 467963"/>
                    <a:gd name="connsiteX16" fmla="*/ 115739 w 115738"/>
                    <a:gd name="connsiteY16" fmla="*/ 5144 h 467963"/>
                    <a:gd name="connsiteX17" fmla="*/ 99261 w 115738"/>
                    <a:gd name="connsiteY17" fmla="*/ 4286 h 467963"/>
                    <a:gd name="connsiteX18" fmla="*/ 91545 w 115738"/>
                    <a:gd name="connsiteY18" fmla="*/ 3905 h 467963"/>
                    <a:gd name="connsiteX19" fmla="*/ 15441 w 115738"/>
                    <a:gd name="connsiteY19" fmla="*/ 0 h 467963"/>
                    <a:gd name="connsiteX20" fmla="*/ 12964 w 115738"/>
                    <a:gd name="connsiteY20" fmla="*/ 47054 h 467963"/>
                    <a:gd name="connsiteX21" fmla="*/ 12107 w 115738"/>
                    <a:gd name="connsiteY21" fmla="*/ 70009 h 467963"/>
                    <a:gd name="connsiteX22" fmla="*/ 11535 w 115738"/>
                    <a:gd name="connsiteY22" fmla="*/ 87535 h 467963"/>
                    <a:gd name="connsiteX23" fmla="*/ 11440 w 115738"/>
                    <a:gd name="connsiteY23" fmla="*/ 91631 h 467963"/>
                    <a:gd name="connsiteX24" fmla="*/ 11726 w 115738"/>
                    <a:gd name="connsiteY24" fmla="*/ 145733 h 467963"/>
                    <a:gd name="connsiteX25" fmla="*/ 13441 w 115738"/>
                    <a:gd name="connsiteY25" fmla="*/ 170783 h 467963"/>
                    <a:gd name="connsiteX26" fmla="*/ 14107 w 115738"/>
                    <a:gd name="connsiteY26" fmla="*/ 175450 h 467963"/>
                    <a:gd name="connsiteX27" fmla="*/ 4868 w 115738"/>
                    <a:gd name="connsiteY27" fmla="*/ 443008 h 467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15738" h="467963">
                      <a:moveTo>
                        <a:pt x="4868" y="443008"/>
                      </a:moveTo>
                      <a:cubicBezTo>
                        <a:pt x="3344" y="451485"/>
                        <a:pt x="2391" y="458724"/>
                        <a:pt x="2963" y="459772"/>
                      </a:cubicBezTo>
                      <a:cubicBezTo>
                        <a:pt x="3249" y="460439"/>
                        <a:pt x="3916" y="461010"/>
                        <a:pt x="4582" y="461296"/>
                      </a:cubicBezTo>
                      <a:lnTo>
                        <a:pt x="14202" y="464249"/>
                      </a:lnTo>
                      <a:cubicBezTo>
                        <a:pt x="16965" y="465106"/>
                        <a:pt x="19917" y="465582"/>
                        <a:pt x="22680" y="465868"/>
                      </a:cubicBezTo>
                      <a:lnTo>
                        <a:pt x="39158" y="467011"/>
                      </a:lnTo>
                      <a:lnTo>
                        <a:pt x="46302" y="467487"/>
                      </a:lnTo>
                      <a:cubicBezTo>
                        <a:pt x="46873" y="467582"/>
                        <a:pt x="47445" y="467582"/>
                        <a:pt x="48111" y="467678"/>
                      </a:cubicBezTo>
                      <a:lnTo>
                        <a:pt x="50493" y="467963"/>
                      </a:lnTo>
                      <a:cubicBezTo>
                        <a:pt x="45730" y="455867"/>
                        <a:pt x="41730" y="443770"/>
                        <a:pt x="38301" y="431673"/>
                      </a:cubicBezTo>
                      <a:cubicBezTo>
                        <a:pt x="34300" y="417767"/>
                        <a:pt x="31157" y="403955"/>
                        <a:pt x="28966" y="390239"/>
                      </a:cubicBezTo>
                      <a:cubicBezTo>
                        <a:pt x="19917" y="336995"/>
                        <a:pt x="23918" y="263557"/>
                        <a:pt x="37920" y="213074"/>
                      </a:cubicBezTo>
                      <a:cubicBezTo>
                        <a:pt x="41253" y="201359"/>
                        <a:pt x="44968" y="190786"/>
                        <a:pt x="49254" y="182118"/>
                      </a:cubicBezTo>
                      <a:cubicBezTo>
                        <a:pt x="48683" y="178499"/>
                        <a:pt x="48207" y="174974"/>
                        <a:pt x="47730" y="171450"/>
                      </a:cubicBezTo>
                      <a:cubicBezTo>
                        <a:pt x="35919" y="78010"/>
                        <a:pt x="69543" y="36481"/>
                        <a:pt x="93736" y="18288"/>
                      </a:cubicBezTo>
                      <a:cubicBezTo>
                        <a:pt x="95832" y="16669"/>
                        <a:pt x="97832" y="15335"/>
                        <a:pt x="99832" y="14002"/>
                      </a:cubicBezTo>
                      <a:cubicBezTo>
                        <a:pt x="107928" y="8763"/>
                        <a:pt x="114024" y="6287"/>
                        <a:pt x="115739" y="5144"/>
                      </a:cubicBezTo>
                      <a:lnTo>
                        <a:pt x="99261" y="4286"/>
                      </a:lnTo>
                      <a:lnTo>
                        <a:pt x="91545" y="3905"/>
                      </a:lnTo>
                      <a:lnTo>
                        <a:pt x="15441" y="0"/>
                      </a:lnTo>
                      <a:cubicBezTo>
                        <a:pt x="14583" y="13907"/>
                        <a:pt x="13726" y="30004"/>
                        <a:pt x="12964" y="47054"/>
                      </a:cubicBezTo>
                      <a:cubicBezTo>
                        <a:pt x="12583" y="54578"/>
                        <a:pt x="12297" y="62294"/>
                        <a:pt x="12107" y="70009"/>
                      </a:cubicBezTo>
                      <a:cubicBezTo>
                        <a:pt x="11916" y="75819"/>
                        <a:pt x="11821" y="81725"/>
                        <a:pt x="11535" y="87535"/>
                      </a:cubicBezTo>
                      <a:cubicBezTo>
                        <a:pt x="11535" y="88868"/>
                        <a:pt x="11440" y="90297"/>
                        <a:pt x="11440" y="91631"/>
                      </a:cubicBezTo>
                      <a:cubicBezTo>
                        <a:pt x="11059" y="110776"/>
                        <a:pt x="11154" y="129445"/>
                        <a:pt x="11726" y="145733"/>
                      </a:cubicBezTo>
                      <a:cubicBezTo>
                        <a:pt x="12678" y="159925"/>
                        <a:pt x="13345" y="169736"/>
                        <a:pt x="13441" y="170783"/>
                      </a:cubicBezTo>
                      <a:cubicBezTo>
                        <a:pt x="13631" y="172403"/>
                        <a:pt x="13821" y="173927"/>
                        <a:pt x="14107" y="175450"/>
                      </a:cubicBezTo>
                      <a:cubicBezTo>
                        <a:pt x="10392" y="202597"/>
                        <a:pt x="-8848" y="353092"/>
                        <a:pt x="4868" y="443008"/>
                      </a:cubicBezTo>
                      <a:close/>
                    </a:path>
                  </a:pathLst>
                </a:custGeom>
                <a:solidFill>
                  <a:srgbClr val="1D1D1B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502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461408" y="2809875"/>
                <a:ext cx="124444" cy="48863"/>
                <a:chOff x="7461408" y="2809875"/>
                <a:chExt cx="124444" cy="48863"/>
              </a:xfrm>
            </p:grpSpPr>
            <p:sp>
              <p:nvSpPr>
                <p:cNvPr id="1503" name="شكل حر: شكل 1502">
                  <a:extLst>
                    <a:ext uri="{FF2B5EF4-FFF2-40B4-BE49-F238E27FC236}">
                      <a16:creationId xmlns:a16="http://schemas.microsoft.com/office/drawing/2014/main" id="{87351E83-5CAB-4D3E-98F4-E4444FAE36C7}"/>
                    </a:ext>
                  </a:extLst>
                </p:cNvPr>
                <p:cNvSpPr/>
                <p:nvPr/>
              </p:nvSpPr>
              <p:spPr>
                <a:xfrm>
                  <a:off x="7461408" y="2810446"/>
                  <a:ext cx="112966" cy="48291"/>
                </a:xfrm>
                <a:custGeom>
                  <a:avLst/>
                  <a:gdLst>
                    <a:gd name="connsiteX0" fmla="*/ 0 w 112966"/>
                    <a:gd name="connsiteY0" fmla="*/ 48292 h 48291"/>
                    <a:gd name="connsiteX1" fmla="*/ 29051 w 112966"/>
                    <a:gd name="connsiteY1" fmla="*/ 47054 h 48291"/>
                    <a:gd name="connsiteX2" fmla="*/ 30861 w 112966"/>
                    <a:gd name="connsiteY2" fmla="*/ 46958 h 48291"/>
                    <a:gd name="connsiteX3" fmla="*/ 34290 w 112966"/>
                    <a:gd name="connsiteY3" fmla="*/ 46958 h 48291"/>
                    <a:gd name="connsiteX4" fmla="*/ 76486 w 112966"/>
                    <a:gd name="connsiteY4" fmla="*/ 39624 h 48291"/>
                    <a:gd name="connsiteX5" fmla="*/ 112966 w 112966"/>
                    <a:gd name="connsiteY5" fmla="*/ 33242 h 48291"/>
                    <a:gd name="connsiteX6" fmla="*/ 112014 w 112966"/>
                    <a:gd name="connsiteY6" fmla="*/ 31337 h 48291"/>
                    <a:gd name="connsiteX7" fmla="*/ 109728 w 112966"/>
                    <a:gd name="connsiteY7" fmla="*/ 25908 h 48291"/>
                    <a:gd name="connsiteX8" fmla="*/ 105632 w 112966"/>
                    <a:gd name="connsiteY8" fmla="*/ 17431 h 48291"/>
                    <a:gd name="connsiteX9" fmla="*/ 91916 w 112966"/>
                    <a:gd name="connsiteY9" fmla="*/ 12097 h 48291"/>
                    <a:gd name="connsiteX10" fmla="*/ 91821 w 112966"/>
                    <a:gd name="connsiteY10" fmla="*/ 12097 h 48291"/>
                    <a:gd name="connsiteX11" fmla="*/ 86868 w 112966"/>
                    <a:gd name="connsiteY11" fmla="*/ 10287 h 48291"/>
                    <a:gd name="connsiteX12" fmla="*/ 84296 w 112966"/>
                    <a:gd name="connsiteY12" fmla="*/ 7144 h 48291"/>
                    <a:gd name="connsiteX13" fmla="*/ 84296 w 112966"/>
                    <a:gd name="connsiteY13" fmla="*/ 7049 h 48291"/>
                    <a:gd name="connsiteX14" fmla="*/ 84201 w 112966"/>
                    <a:gd name="connsiteY14" fmla="*/ 6953 h 48291"/>
                    <a:gd name="connsiteX15" fmla="*/ 82391 w 112966"/>
                    <a:gd name="connsiteY15" fmla="*/ 4572 h 48291"/>
                    <a:gd name="connsiteX16" fmla="*/ 68580 w 112966"/>
                    <a:gd name="connsiteY16" fmla="*/ 2667 h 48291"/>
                    <a:gd name="connsiteX17" fmla="*/ 40100 w 112966"/>
                    <a:gd name="connsiteY17" fmla="*/ 7239 h 48291"/>
                    <a:gd name="connsiteX18" fmla="*/ 40005 w 112966"/>
                    <a:gd name="connsiteY18" fmla="*/ 7239 h 48291"/>
                    <a:gd name="connsiteX19" fmla="*/ 37433 w 112966"/>
                    <a:gd name="connsiteY19" fmla="*/ 6667 h 48291"/>
                    <a:gd name="connsiteX20" fmla="*/ 34576 w 112966"/>
                    <a:gd name="connsiteY20" fmla="*/ 6001 h 48291"/>
                    <a:gd name="connsiteX21" fmla="*/ 29623 w 112966"/>
                    <a:gd name="connsiteY21" fmla="*/ 4953 h 48291"/>
                    <a:gd name="connsiteX22" fmla="*/ 19050 w 112966"/>
                    <a:gd name="connsiteY22" fmla="*/ 2572 h 48291"/>
                    <a:gd name="connsiteX23" fmla="*/ 8287 w 112966"/>
                    <a:gd name="connsiteY23" fmla="*/ 0 h 48291"/>
                    <a:gd name="connsiteX24" fmla="*/ 4477 w 112966"/>
                    <a:gd name="connsiteY24" fmla="*/ 21812 h 48291"/>
                    <a:gd name="connsiteX25" fmla="*/ 1048 w 112966"/>
                    <a:gd name="connsiteY25" fmla="*/ 41434 h 48291"/>
                    <a:gd name="connsiteX26" fmla="*/ 95 w 112966"/>
                    <a:gd name="connsiteY26" fmla="*/ 46863 h 48291"/>
                    <a:gd name="connsiteX27" fmla="*/ 0 w 112966"/>
                    <a:gd name="connsiteY27" fmla="*/ 48292 h 48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12966" h="48291">
                      <a:moveTo>
                        <a:pt x="0" y="48292"/>
                      </a:moveTo>
                      <a:cubicBezTo>
                        <a:pt x="0" y="48292"/>
                        <a:pt x="19431" y="47434"/>
                        <a:pt x="29051" y="47054"/>
                      </a:cubicBezTo>
                      <a:cubicBezTo>
                        <a:pt x="29623" y="47054"/>
                        <a:pt x="30289" y="46958"/>
                        <a:pt x="30861" y="46958"/>
                      </a:cubicBezTo>
                      <a:cubicBezTo>
                        <a:pt x="32861" y="46958"/>
                        <a:pt x="34099" y="46863"/>
                        <a:pt x="34290" y="46958"/>
                      </a:cubicBezTo>
                      <a:cubicBezTo>
                        <a:pt x="54959" y="49625"/>
                        <a:pt x="66199" y="44482"/>
                        <a:pt x="76486" y="39624"/>
                      </a:cubicBezTo>
                      <a:cubicBezTo>
                        <a:pt x="86773" y="34766"/>
                        <a:pt x="96012" y="30194"/>
                        <a:pt x="112966" y="33242"/>
                      </a:cubicBezTo>
                      <a:cubicBezTo>
                        <a:pt x="112586" y="32575"/>
                        <a:pt x="112300" y="31909"/>
                        <a:pt x="112014" y="31337"/>
                      </a:cubicBezTo>
                      <a:cubicBezTo>
                        <a:pt x="108490" y="24384"/>
                        <a:pt x="109347" y="25717"/>
                        <a:pt x="109728" y="25908"/>
                      </a:cubicBezTo>
                      <a:cubicBezTo>
                        <a:pt x="109919" y="25813"/>
                        <a:pt x="109061" y="24098"/>
                        <a:pt x="105632" y="17431"/>
                      </a:cubicBezTo>
                      <a:lnTo>
                        <a:pt x="91916" y="12097"/>
                      </a:lnTo>
                      <a:lnTo>
                        <a:pt x="91821" y="12097"/>
                      </a:lnTo>
                      <a:lnTo>
                        <a:pt x="86868" y="10287"/>
                      </a:lnTo>
                      <a:lnTo>
                        <a:pt x="84296" y="7144"/>
                      </a:lnTo>
                      <a:lnTo>
                        <a:pt x="84296" y="7049"/>
                      </a:lnTo>
                      <a:lnTo>
                        <a:pt x="84201" y="6953"/>
                      </a:lnTo>
                      <a:lnTo>
                        <a:pt x="82391" y="4572"/>
                      </a:lnTo>
                      <a:lnTo>
                        <a:pt x="68580" y="2667"/>
                      </a:lnTo>
                      <a:lnTo>
                        <a:pt x="40100" y="7239"/>
                      </a:lnTo>
                      <a:lnTo>
                        <a:pt x="40005" y="7239"/>
                      </a:lnTo>
                      <a:cubicBezTo>
                        <a:pt x="40005" y="7239"/>
                        <a:pt x="39053" y="7049"/>
                        <a:pt x="37433" y="6667"/>
                      </a:cubicBezTo>
                      <a:cubicBezTo>
                        <a:pt x="36671" y="6382"/>
                        <a:pt x="35623" y="6191"/>
                        <a:pt x="34576" y="6001"/>
                      </a:cubicBezTo>
                      <a:lnTo>
                        <a:pt x="29623" y="4953"/>
                      </a:lnTo>
                      <a:lnTo>
                        <a:pt x="19050" y="2572"/>
                      </a:lnTo>
                      <a:lnTo>
                        <a:pt x="8287" y="0"/>
                      </a:lnTo>
                      <a:lnTo>
                        <a:pt x="4477" y="21812"/>
                      </a:lnTo>
                      <a:lnTo>
                        <a:pt x="1048" y="41434"/>
                      </a:lnTo>
                      <a:lnTo>
                        <a:pt x="95" y="46863"/>
                      </a:lnTo>
                      <a:lnTo>
                        <a:pt x="0" y="48292"/>
                      </a:ln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04" name="شكل حر: شكل 1503">
                  <a:extLst>
                    <a:ext uri="{FF2B5EF4-FFF2-40B4-BE49-F238E27FC236}">
                      <a16:creationId xmlns:a16="http://schemas.microsoft.com/office/drawing/2014/main" id="{E8760536-DEB4-48E0-A880-118B5D93B467}"/>
                    </a:ext>
                  </a:extLst>
                </p:cNvPr>
                <p:cNvSpPr/>
                <p:nvPr/>
              </p:nvSpPr>
              <p:spPr>
                <a:xfrm>
                  <a:off x="7465968" y="2809875"/>
                  <a:ext cx="89832" cy="38005"/>
                </a:xfrm>
                <a:custGeom>
                  <a:avLst/>
                  <a:gdLst>
                    <a:gd name="connsiteX0" fmla="*/ 35539 w 89832"/>
                    <a:gd name="connsiteY0" fmla="*/ 8001 h 38005"/>
                    <a:gd name="connsiteX1" fmla="*/ 70401 w 89832"/>
                    <a:gd name="connsiteY1" fmla="*/ 1524 h 38005"/>
                    <a:gd name="connsiteX2" fmla="*/ 77926 w 89832"/>
                    <a:gd name="connsiteY2" fmla="*/ 3238 h 38005"/>
                    <a:gd name="connsiteX3" fmla="*/ 89832 w 89832"/>
                    <a:gd name="connsiteY3" fmla="*/ 8858 h 38005"/>
                    <a:gd name="connsiteX4" fmla="*/ 83641 w 89832"/>
                    <a:gd name="connsiteY4" fmla="*/ 19050 h 38005"/>
                    <a:gd name="connsiteX5" fmla="*/ 83164 w 89832"/>
                    <a:gd name="connsiteY5" fmla="*/ 24289 h 38005"/>
                    <a:gd name="connsiteX6" fmla="*/ 56495 w 89832"/>
                    <a:gd name="connsiteY6" fmla="*/ 37243 h 38005"/>
                    <a:gd name="connsiteX7" fmla="*/ 54399 w 89832"/>
                    <a:gd name="connsiteY7" fmla="*/ 37624 h 38005"/>
                    <a:gd name="connsiteX8" fmla="*/ 28396 w 89832"/>
                    <a:gd name="connsiteY8" fmla="*/ 31051 h 38005"/>
                    <a:gd name="connsiteX9" fmla="*/ 22776 w 89832"/>
                    <a:gd name="connsiteY9" fmla="*/ 25146 h 38005"/>
                    <a:gd name="connsiteX10" fmla="*/ 21157 w 89832"/>
                    <a:gd name="connsiteY10" fmla="*/ 22670 h 38005"/>
                    <a:gd name="connsiteX11" fmla="*/ 11 w 89832"/>
                    <a:gd name="connsiteY11" fmla="*/ 22765 h 38005"/>
                    <a:gd name="connsiteX12" fmla="*/ 4012 w 89832"/>
                    <a:gd name="connsiteY12" fmla="*/ 0 h 38005"/>
                    <a:gd name="connsiteX13" fmla="*/ 35539 w 89832"/>
                    <a:gd name="connsiteY13" fmla="*/ 8001 h 3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9832" h="38005">
                      <a:moveTo>
                        <a:pt x="35539" y="8001"/>
                      </a:moveTo>
                      <a:cubicBezTo>
                        <a:pt x="47827" y="-1619"/>
                        <a:pt x="68020" y="953"/>
                        <a:pt x="70401" y="1524"/>
                      </a:cubicBezTo>
                      <a:lnTo>
                        <a:pt x="77926" y="3238"/>
                      </a:lnTo>
                      <a:cubicBezTo>
                        <a:pt x="78116" y="3334"/>
                        <a:pt x="85165" y="4572"/>
                        <a:pt x="89832" y="8858"/>
                      </a:cubicBezTo>
                      <a:lnTo>
                        <a:pt x="83641" y="19050"/>
                      </a:lnTo>
                      <a:cubicBezTo>
                        <a:pt x="83641" y="19050"/>
                        <a:pt x="83164" y="24289"/>
                        <a:pt x="83164" y="24289"/>
                      </a:cubicBezTo>
                      <a:cubicBezTo>
                        <a:pt x="82879" y="24289"/>
                        <a:pt x="66496" y="35147"/>
                        <a:pt x="56495" y="37243"/>
                      </a:cubicBezTo>
                      <a:cubicBezTo>
                        <a:pt x="55828" y="37338"/>
                        <a:pt x="55066" y="37529"/>
                        <a:pt x="54399" y="37624"/>
                      </a:cubicBezTo>
                      <a:cubicBezTo>
                        <a:pt x="44493" y="39053"/>
                        <a:pt x="35158" y="36386"/>
                        <a:pt x="28396" y="31051"/>
                      </a:cubicBezTo>
                      <a:cubicBezTo>
                        <a:pt x="26205" y="29337"/>
                        <a:pt x="24395" y="27337"/>
                        <a:pt x="22776" y="25146"/>
                      </a:cubicBezTo>
                      <a:cubicBezTo>
                        <a:pt x="22205" y="24384"/>
                        <a:pt x="21633" y="23527"/>
                        <a:pt x="21157" y="22670"/>
                      </a:cubicBezTo>
                      <a:cubicBezTo>
                        <a:pt x="21062" y="22479"/>
                        <a:pt x="-560" y="22860"/>
                        <a:pt x="11" y="22765"/>
                      </a:cubicBezTo>
                      <a:lnTo>
                        <a:pt x="4012" y="0"/>
                      </a:lnTo>
                      <a:cubicBezTo>
                        <a:pt x="9155" y="1143"/>
                        <a:pt x="35444" y="8001"/>
                        <a:pt x="35539" y="8001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05" name="شكل حر: شكل 1504">
                  <a:extLst>
                    <a:ext uri="{FF2B5EF4-FFF2-40B4-BE49-F238E27FC236}">
                      <a16:creationId xmlns:a16="http://schemas.microsoft.com/office/drawing/2014/main" id="{73736321-60A6-421B-ABD1-FDB624739A84}"/>
                    </a:ext>
                  </a:extLst>
                </p:cNvPr>
                <p:cNvSpPr/>
                <p:nvPr/>
              </p:nvSpPr>
              <p:spPr>
                <a:xfrm>
                  <a:off x="7544275" y="2817209"/>
                  <a:ext cx="41576" cy="24769"/>
                </a:xfrm>
                <a:custGeom>
                  <a:avLst/>
                  <a:gdLst>
                    <a:gd name="connsiteX0" fmla="*/ 33242 w 41576"/>
                    <a:gd name="connsiteY0" fmla="*/ 10096 h 24769"/>
                    <a:gd name="connsiteX1" fmla="*/ 41243 w 41576"/>
                    <a:gd name="connsiteY1" fmla="*/ 19812 h 24769"/>
                    <a:gd name="connsiteX2" fmla="*/ 41148 w 41576"/>
                    <a:gd name="connsiteY2" fmla="*/ 19907 h 24769"/>
                    <a:gd name="connsiteX3" fmla="*/ 36195 w 41576"/>
                    <a:gd name="connsiteY3" fmla="*/ 24575 h 24769"/>
                    <a:gd name="connsiteX4" fmla="*/ 0 w 41576"/>
                    <a:gd name="connsiteY4" fmla="*/ 15526 h 24769"/>
                    <a:gd name="connsiteX5" fmla="*/ 1524 w 41576"/>
                    <a:gd name="connsiteY5" fmla="*/ 0 h 24769"/>
                    <a:gd name="connsiteX6" fmla="*/ 11525 w 41576"/>
                    <a:gd name="connsiteY6" fmla="*/ 1429 h 24769"/>
                    <a:gd name="connsiteX7" fmla="*/ 33242 w 41576"/>
                    <a:gd name="connsiteY7" fmla="*/ 10096 h 2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576" h="24769">
                      <a:moveTo>
                        <a:pt x="33242" y="10096"/>
                      </a:moveTo>
                      <a:cubicBezTo>
                        <a:pt x="39910" y="11335"/>
                        <a:pt x="42577" y="15907"/>
                        <a:pt x="41243" y="19812"/>
                      </a:cubicBezTo>
                      <a:lnTo>
                        <a:pt x="41148" y="19907"/>
                      </a:lnTo>
                      <a:cubicBezTo>
                        <a:pt x="40386" y="22288"/>
                        <a:pt x="38481" y="24193"/>
                        <a:pt x="36195" y="24575"/>
                      </a:cubicBezTo>
                      <a:cubicBezTo>
                        <a:pt x="27146" y="26003"/>
                        <a:pt x="571" y="19240"/>
                        <a:pt x="0" y="15526"/>
                      </a:cubicBezTo>
                      <a:lnTo>
                        <a:pt x="1524" y="0"/>
                      </a:lnTo>
                      <a:cubicBezTo>
                        <a:pt x="1524" y="952"/>
                        <a:pt x="8954" y="-476"/>
                        <a:pt x="11525" y="1429"/>
                      </a:cubicBezTo>
                      <a:cubicBezTo>
                        <a:pt x="18002" y="6286"/>
                        <a:pt x="27051" y="8954"/>
                        <a:pt x="33242" y="10096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506" name="شكل حر: شكل 1505">
                <a:extLst>
                  <a:ext uri="{FF2B5EF4-FFF2-40B4-BE49-F238E27FC236}">
                    <a16:creationId xmlns:a16="http://schemas.microsoft.com/office/drawing/2014/main" id="{B2BA0C8E-6BD1-405E-9B98-11E9CDD8460F}"/>
                  </a:ext>
                </a:extLst>
              </p:cNvPr>
              <p:cNvSpPr/>
              <p:nvPr/>
            </p:nvSpPr>
            <p:spPr>
              <a:xfrm>
                <a:off x="7181753" y="2709097"/>
                <a:ext cx="195595" cy="142782"/>
              </a:xfrm>
              <a:custGeom>
                <a:avLst/>
                <a:gdLst>
                  <a:gd name="connsiteX0" fmla="*/ 4287 w 195595"/>
                  <a:gd name="connsiteY0" fmla="*/ 49628 h 142782"/>
                  <a:gd name="connsiteX1" fmla="*/ 4287 w 195595"/>
                  <a:gd name="connsiteY1" fmla="*/ 49818 h 142782"/>
                  <a:gd name="connsiteX2" fmla="*/ 12478 w 195595"/>
                  <a:gd name="connsiteY2" fmla="*/ 59534 h 142782"/>
                  <a:gd name="connsiteX3" fmla="*/ 16764 w 195595"/>
                  <a:gd name="connsiteY3" fmla="*/ 62296 h 142782"/>
                  <a:gd name="connsiteX4" fmla="*/ 35624 w 195595"/>
                  <a:gd name="connsiteY4" fmla="*/ 73345 h 142782"/>
                  <a:gd name="connsiteX5" fmla="*/ 51816 w 195595"/>
                  <a:gd name="connsiteY5" fmla="*/ 82870 h 142782"/>
                  <a:gd name="connsiteX6" fmla="*/ 59436 w 195595"/>
                  <a:gd name="connsiteY6" fmla="*/ 87347 h 142782"/>
                  <a:gd name="connsiteX7" fmla="*/ 64294 w 195595"/>
                  <a:gd name="connsiteY7" fmla="*/ 90299 h 142782"/>
                  <a:gd name="connsiteX8" fmla="*/ 67342 w 195595"/>
                  <a:gd name="connsiteY8" fmla="*/ 92109 h 142782"/>
                  <a:gd name="connsiteX9" fmla="*/ 144876 w 195595"/>
                  <a:gd name="connsiteY9" fmla="*/ 137734 h 142782"/>
                  <a:gd name="connsiteX10" fmla="*/ 146781 w 195595"/>
                  <a:gd name="connsiteY10" fmla="*/ 138782 h 142782"/>
                  <a:gd name="connsiteX11" fmla="*/ 155258 w 195595"/>
                  <a:gd name="connsiteY11" fmla="*/ 141830 h 142782"/>
                  <a:gd name="connsiteX12" fmla="*/ 157068 w 195595"/>
                  <a:gd name="connsiteY12" fmla="*/ 142211 h 142782"/>
                  <a:gd name="connsiteX13" fmla="*/ 158211 w 195595"/>
                  <a:gd name="connsiteY13" fmla="*/ 142306 h 142782"/>
                  <a:gd name="connsiteX14" fmla="*/ 160497 w 195595"/>
                  <a:gd name="connsiteY14" fmla="*/ 142687 h 142782"/>
                  <a:gd name="connsiteX15" fmla="*/ 160782 w 195595"/>
                  <a:gd name="connsiteY15" fmla="*/ 142687 h 142782"/>
                  <a:gd name="connsiteX16" fmla="*/ 161925 w 195595"/>
                  <a:gd name="connsiteY16" fmla="*/ 142782 h 142782"/>
                  <a:gd name="connsiteX17" fmla="*/ 163735 w 195595"/>
                  <a:gd name="connsiteY17" fmla="*/ 142782 h 142782"/>
                  <a:gd name="connsiteX18" fmla="*/ 175832 w 195595"/>
                  <a:gd name="connsiteY18" fmla="*/ 139734 h 142782"/>
                  <a:gd name="connsiteX19" fmla="*/ 190119 w 195595"/>
                  <a:gd name="connsiteY19" fmla="*/ 127066 h 142782"/>
                  <a:gd name="connsiteX20" fmla="*/ 190881 w 195595"/>
                  <a:gd name="connsiteY20" fmla="*/ 125923 h 142782"/>
                  <a:gd name="connsiteX21" fmla="*/ 191262 w 195595"/>
                  <a:gd name="connsiteY21" fmla="*/ 125447 h 142782"/>
                  <a:gd name="connsiteX22" fmla="*/ 194024 w 195595"/>
                  <a:gd name="connsiteY22" fmla="*/ 99158 h 142782"/>
                  <a:gd name="connsiteX23" fmla="*/ 178880 w 195595"/>
                  <a:gd name="connsiteY23" fmla="*/ 80298 h 142782"/>
                  <a:gd name="connsiteX24" fmla="*/ 173831 w 195595"/>
                  <a:gd name="connsiteY24" fmla="*/ 77250 h 142782"/>
                  <a:gd name="connsiteX25" fmla="*/ 163830 w 195595"/>
                  <a:gd name="connsiteY25" fmla="*/ 71345 h 142782"/>
                  <a:gd name="connsiteX26" fmla="*/ 57436 w 195595"/>
                  <a:gd name="connsiteY26" fmla="*/ 8765 h 142782"/>
                  <a:gd name="connsiteX27" fmla="*/ 54388 w 195595"/>
                  <a:gd name="connsiteY27" fmla="*/ 6956 h 142782"/>
                  <a:gd name="connsiteX28" fmla="*/ 49721 w 195595"/>
                  <a:gd name="connsiteY28" fmla="*/ 4194 h 142782"/>
                  <a:gd name="connsiteX29" fmla="*/ 48578 w 195595"/>
                  <a:gd name="connsiteY29" fmla="*/ 3622 h 142782"/>
                  <a:gd name="connsiteX30" fmla="*/ 48387 w 195595"/>
                  <a:gd name="connsiteY30" fmla="*/ 3622 h 142782"/>
                  <a:gd name="connsiteX31" fmla="*/ 48387 w 195595"/>
                  <a:gd name="connsiteY31" fmla="*/ 3527 h 142782"/>
                  <a:gd name="connsiteX32" fmla="*/ 48292 w 195595"/>
                  <a:gd name="connsiteY32" fmla="*/ 3527 h 142782"/>
                  <a:gd name="connsiteX33" fmla="*/ 29718 w 195595"/>
                  <a:gd name="connsiteY33" fmla="*/ 288 h 142782"/>
                  <a:gd name="connsiteX34" fmla="*/ 28956 w 195595"/>
                  <a:gd name="connsiteY34" fmla="*/ 288 h 142782"/>
                  <a:gd name="connsiteX35" fmla="*/ 28385 w 195595"/>
                  <a:gd name="connsiteY35" fmla="*/ 384 h 142782"/>
                  <a:gd name="connsiteX36" fmla="*/ 20860 w 195595"/>
                  <a:gd name="connsiteY36" fmla="*/ 2479 h 142782"/>
                  <a:gd name="connsiteX37" fmla="*/ 20193 w 195595"/>
                  <a:gd name="connsiteY37" fmla="*/ 2860 h 142782"/>
                  <a:gd name="connsiteX38" fmla="*/ 19622 w 195595"/>
                  <a:gd name="connsiteY38" fmla="*/ 3146 h 142782"/>
                  <a:gd name="connsiteX39" fmla="*/ 10382 w 195595"/>
                  <a:gd name="connsiteY39" fmla="*/ 9527 h 142782"/>
                  <a:gd name="connsiteX40" fmla="*/ 7715 w 195595"/>
                  <a:gd name="connsiteY40" fmla="*/ 12480 h 142782"/>
                  <a:gd name="connsiteX41" fmla="*/ 4668 w 195595"/>
                  <a:gd name="connsiteY41" fmla="*/ 16766 h 142782"/>
                  <a:gd name="connsiteX42" fmla="*/ 4287 w 195595"/>
                  <a:gd name="connsiteY42" fmla="*/ 17338 h 142782"/>
                  <a:gd name="connsiteX43" fmla="*/ 4287 w 195595"/>
                  <a:gd name="connsiteY43" fmla="*/ 49628 h 142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95595" h="142782">
                    <a:moveTo>
                      <a:pt x="4287" y="49628"/>
                    </a:moveTo>
                    <a:lnTo>
                      <a:pt x="4287" y="49818"/>
                    </a:lnTo>
                    <a:cubicBezTo>
                      <a:pt x="6382" y="53438"/>
                      <a:pt x="9144" y="56772"/>
                      <a:pt x="12478" y="59534"/>
                    </a:cubicBezTo>
                    <a:cubicBezTo>
                      <a:pt x="13812" y="60486"/>
                      <a:pt x="15240" y="61439"/>
                      <a:pt x="16764" y="62296"/>
                    </a:cubicBezTo>
                    <a:lnTo>
                      <a:pt x="35624" y="73345"/>
                    </a:lnTo>
                    <a:lnTo>
                      <a:pt x="51816" y="82870"/>
                    </a:lnTo>
                    <a:lnTo>
                      <a:pt x="59436" y="87347"/>
                    </a:lnTo>
                    <a:lnTo>
                      <a:pt x="64294" y="90299"/>
                    </a:lnTo>
                    <a:lnTo>
                      <a:pt x="67342" y="92109"/>
                    </a:lnTo>
                    <a:lnTo>
                      <a:pt x="144876" y="137734"/>
                    </a:lnTo>
                    <a:cubicBezTo>
                      <a:pt x="145447" y="138115"/>
                      <a:pt x="146209" y="138401"/>
                      <a:pt x="146781" y="138782"/>
                    </a:cubicBezTo>
                    <a:cubicBezTo>
                      <a:pt x="149352" y="140115"/>
                      <a:pt x="152210" y="141163"/>
                      <a:pt x="155258" y="141830"/>
                    </a:cubicBezTo>
                    <a:cubicBezTo>
                      <a:pt x="155829" y="142020"/>
                      <a:pt x="156496" y="142115"/>
                      <a:pt x="157068" y="142211"/>
                    </a:cubicBezTo>
                    <a:lnTo>
                      <a:pt x="158211" y="142306"/>
                    </a:lnTo>
                    <a:lnTo>
                      <a:pt x="160497" y="142687"/>
                    </a:lnTo>
                    <a:lnTo>
                      <a:pt x="160782" y="142687"/>
                    </a:lnTo>
                    <a:cubicBezTo>
                      <a:pt x="161163" y="142782"/>
                      <a:pt x="161544" y="142782"/>
                      <a:pt x="161925" y="142782"/>
                    </a:cubicBezTo>
                    <a:lnTo>
                      <a:pt x="163735" y="142782"/>
                    </a:lnTo>
                    <a:cubicBezTo>
                      <a:pt x="168021" y="142592"/>
                      <a:pt x="172022" y="141544"/>
                      <a:pt x="175832" y="139734"/>
                    </a:cubicBezTo>
                    <a:cubicBezTo>
                      <a:pt x="181547" y="137163"/>
                      <a:pt x="186595" y="132876"/>
                      <a:pt x="190119" y="127066"/>
                    </a:cubicBezTo>
                    <a:cubicBezTo>
                      <a:pt x="190500" y="126780"/>
                      <a:pt x="190691" y="126304"/>
                      <a:pt x="190881" y="125923"/>
                    </a:cubicBezTo>
                    <a:lnTo>
                      <a:pt x="191262" y="125447"/>
                    </a:lnTo>
                    <a:cubicBezTo>
                      <a:pt x="195930" y="117160"/>
                      <a:pt x="196787" y="107635"/>
                      <a:pt x="194024" y="99158"/>
                    </a:cubicBezTo>
                    <a:cubicBezTo>
                      <a:pt x="191834" y="91443"/>
                      <a:pt x="186500" y="84680"/>
                      <a:pt x="178880" y="80298"/>
                    </a:cubicBezTo>
                    <a:lnTo>
                      <a:pt x="173831" y="77250"/>
                    </a:lnTo>
                    <a:lnTo>
                      <a:pt x="163830" y="71345"/>
                    </a:lnTo>
                    <a:lnTo>
                      <a:pt x="57436" y="8765"/>
                    </a:lnTo>
                    <a:lnTo>
                      <a:pt x="54388" y="6956"/>
                    </a:lnTo>
                    <a:lnTo>
                      <a:pt x="49721" y="4194"/>
                    </a:lnTo>
                    <a:cubicBezTo>
                      <a:pt x="49340" y="3908"/>
                      <a:pt x="48959" y="3717"/>
                      <a:pt x="48578" y="3622"/>
                    </a:cubicBezTo>
                    <a:cubicBezTo>
                      <a:pt x="48578" y="3527"/>
                      <a:pt x="48482" y="3527"/>
                      <a:pt x="48387" y="3622"/>
                    </a:cubicBezTo>
                    <a:cubicBezTo>
                      <a:pt x="48482" y="3622"/>
                      <a:pt x="48387" y="3527"/>
                      <a:pt x="48387" y="3527"/>
                    </a:cubicBezTo>
                    <a:cubicBezTo>
                      <a:pt x="48387" y="3431"/>
                      <a:pt x="48387" y="3431"/>
                      <a:pt x="48292" y="3527"/>
                    </a:cubicBezTo>
                    <a:cubicBezTo>
                      <a:pt x="42387" y="479"/>
                      <a:pt x="35814" y="-569"/>
                      <a:pt x="29718" y="288"/>
                    </a:cubicBezTo>
                    <a:cubicBezTo>
                      <a:pt x="29432" y="193"/>
                      <a:pt x="29147" y="193"/>
                      <a:pt x="28956" y="288"/>
                    </a:cubicBezTo>
                    <a:cubicBezTo>
                      <a:pt x="28861" y="288"/>
                      <a:pt x="28575" y="288"/>
                      <a:pt x="28385" y="384"/>
                    </a:cubicBezTo>
                    <a:cubicBezTo>
                      <a:pt x="25813" y="860"/>
                      <a:pt x="23241" y="1431"/>
                      <a:pt x="20860" y="2479"/>
                    </a:cubicBezTo>
                    <a:cubicBezTo>
                      <a:pt x="20574" y="2574"/>
                      <a:pt x="20384" y="2669"/>
                      <a:pt x="20193" y="2860"/>
                    </a:cubicBezTo>
                    <a:cubicBezTo>
                      <a:pt x="20003" y="2860"/>
                      <a:pt x="19717" y="2955"/>
                      <a:pt x="19622" y="3146"/>
                    </a:cubicBezTo>
                    <a:cubicBezTo>
                      <a:pt x="16193" y="4670"/>
                      <a:pt x="13049" y="6765"/>
                      <a:pt x="10382" y="9527"/>
                    </a:cubicBezTo>
                    <a:cubicBezTo>
                      <a:pt x="9621" y="10670"/>
                      <a:pt x="8668" y="11623"/>
                      <a:pt x="7715" y="12480"/>
                    </a:cubicBezTo>
                    <a:cubicBezTo>
                      <a:pt x="6572" y="13814"/>
                      <a:pt x="5620" y="15243"/>
                      <a:pt x="4668" y="16766"/>
                    </a:cubicBezTo>
                    <a:lnTo>
                      <a:pt x="4287" y="17338"/>
                    </a:lnTo>
                    <a:cubicBezTo>
                      <a:pt x="-1524" y="27625"/>
                      <a:pt x="-1333" y="39817"/>
                      <a:pt x="4287" y="49628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07" name="شكل حر: شكل 1506">
                <a:extLst>
                  <a:ext uri="{FF2B5EF4-FFF2-40B4-BE49-F238E27FC236}">
                    <a16:creationId xmlns:a16="http://schemas.microsoft.com/office/drawing/2014/main" id="{501F319D-4CD7-4699-8749-59F025CD2491}"/>
                  </a:ext>
                </a:extLst>
              </p:cNvPr>
              <p:cNvSpPr/>
              <p:nvPr/>
            </p:nvSpPr>
            <p:spPr>
              <a:xfrm>
                <a:off x="7310878" y="2784757"/>
                <a:ext cx="180437" cy="89030"/>
              </a:xfrm>
              <a:custGeom>
                <a:avLst/>
                <a:gdLst>
                  <a:gd name="connsiteX0" fmla="*/ 34 w 180437"/>
                  <a:gd name="connsiteY0" fmla="*/ 31880 h 89030"/>
                  <a:gd name="connsiteX1" fmla="*/ 415 w 180437"/>
                  <a:gd name="connsiteY1" fmla="*/ 38548 h 89030"/>
                  <a:gd name="connsiteX2" fmla="*/ 12893 w 180437"/>
                  <a:gd name="connsiteY2" fmla="*/ 59788 h 89030"/>
                  <a:gd name="connsiteX3" fmla="*/ 14417 w 180437"/>
                  <a:gd name="connsiteY3" fmla="*/ 60931 h 89030"/>
                  <a:gd name="connsiteX4" fmla="*/ 15655 w 180437"/>
                  <a:gd name="connsiteY4" fmla="*/ 61789 h 89030"/>
                  <a:gd name="connsiteX5" fmla="*/ 17561 w 180437"/>
                  <a:gd name="connsiteY5" fmla="*/ 62836 h 89030"/>
                  <a:gd name="connsiteX6" fmla="*/ 26038 w 180437"/>
                  <a:gd name="connsiteY6" fmla="*/ 65884 h 89030"/>
                  <a:gd name="connsiteX7" fmla="*/ 27847 w 180437"/>
                  <a:gd name="connsiteY7" fmla="*/ 66265 h 89030"/>
                  <a:gd name="connsiteX8" fmla="*/ 28990 w 180437"/>
                  <a:gd name="connsiteY8" fmla="*/ 66361 h 89030"/>
                  <a:gd name="connsiteX9" fmla="*/ 31276 w 180437"/>
                  <a:gd name="connsiteY9" fmla="*/ 66742 h 89030"/>
                  <a:gd name="connsiteX10" fmla="*/ 31562 w 180437"/>
                  <a:gd name="connsiteY10" fmla="*/ 66742 h 89030"/>
                  <a:gd name="connsiteX11" fmla="*/ 73758 w 180437"/>
                  <a:gd name="connsiteY11" fmla="*/ 73123 h 89030"/>
                  <a:gd name="connsiteX12" fmla="*/ 179486 w 180437"/>
                  <a:gd name="connsiteY12" fmla="*/ 89030 h 89030"/>
                  <a:gd name="connsiteX13" fmla="*/ 179486 w 180437"/>
                  <a:gd name="connsiteY13" fmla="*/ 86458 h 89030"/>
                  <a:gd name="connsiteX14" fmla="*/ 179676 w 180437"/>
                  <a:gd name="connsiteY14" fmla="*/ 72742 h 89030"/>
                  <a:gd name="connsiteX15" fmla="*/ 179771 w 180437"/>
                  <a:gd name="connsiteY15" fmla="*/ 68742 h 89030"/>
                  <a:gd name="connsiteX16" fmla="*/ 180057 w 180437"/>
                  <a:gd name="connsiteY16" fmla="*/ 52549 h 89030"/>
                  <a:gd name="connsiteX17" fmla="*/ 180057 w 180437"/>
                  <a:gd name="connsiteY17" fmla="*/ 52454 h 89030"/>
                  <a:gd name="connsiteX18" fmla="*/ 180438 w 180437"/>
                  <a:gd name="connsiteY18" fmla="*/ 30642 h 89030"/>
                  <a:gd name="connsiteX19" fmla="*/ 180438 w 180437"/>
                  <a:gd name="connsiteY19" fmla="*/ 25975 h 89030"/>
                  <a:gd name="connsiteX20" fmla="*/ 56708 w 180437"/>
                  <a:gd name="connsiteY20" fmla="*/ 3686 h 89030"/>
                  <a:gd name="connsiteX21" fmla="*/ 44707 w 180437"/>
                  <a:gd name="connsiteY21" fmla="*/ 1495 h 89030"/>
                  <a:gd name="connsiteX22" fmla="*/ 38706 w 180437"/>
                  <a:gd name="connsiteY22" fmla="*/ 448 h 89030"/>
                  <a:gd name="connsiteX23" fmla="*/ 11369 w 180437"/>
                  <a:gd name="connsiteY23" fmla="*/ 8353 h 89030"/>
                  <a:gd name="connsiteX24" fmla="*/ 701 w 180437"/>
                  <a:gd name="connsiteY24" fmla="*/ 27784 h 89030"/>
                  <a:gd name="connsiteX25" fmla="*/ 511 w 180437"/>
                  <a:gd name="connsiteY25" fmla="*/ 28356 h 89030"/>
                  <a:gd name="connsiteX26" fmla="*/ 34 w 180437"/>
                  <a:gd name="connsiteY26" fmla="*/ 31880 h 8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0437" h="89030">
                    <a:moveTo>
                      <a:pt x="34" y="31880"/>
                    </a:moveTo>
                    <a:cubicBezTo>
                      <a:pt x="-61" y="34166"/>
                      <a:pt x="34" y="36452"/>
                      <a:pt x="415" y="38548"/>
                    </a:cubicBezTo>
                    <a:cubicBezTo>
                      <a:pt x="1654" y="47025"/>
                      <a:pt x="6130" y="54740"/>
                      <a:pt x="12893" y="59788"/>
                    </a:cubicBezTo>
                    <a:cubicBezTo>
                      <a:pt x="13370" y="60169"/>
                      <a:pt x="13750" y="60550"/>
                      <a:pt x="14417" y="60931"/>
                    </a:cubicBezTo>
                    <a:cubicBezTo>
                      <a:pt x="14798" y="61217"/>
                      <a:pt x="15179" y="61598"/>
                      <a:pt x="15655" y="61789"/>
                    </a:cubicBezTo>
                    <a:cubicBezTo>
                      <a:pt x="16227" y="62170"/>
                      <a:pt x="16989" y="62455"/>
                      <a:pt x="17561" y="62836"/>
                    </a:cubicBezTo>
                    <a:cubicBezTo>
                      <a:pt x="20132" y="64170"/>
                      <a:pt x="22990" y="65218"/>
                      <a:pt x="26038" y="65884"/>
                    </a:cubicBezTo>
                    <a:cubicBezTo>
                      <a:pt x="26609" y="66075"/>
                      <a:pt x="27276" y="66170"/>
                      <a:pt x="27847" y="66265"/>
                    </a:cubicBezTo>
                    <a:lnTo>
                      <a:pt x="28990" y="66361"/>
                    </a:lnTo>
                    <a:lnTo>
                      <a:pt x="31276" y="66742"/>
                    </a:lnTo>
                    <a:lnTo>
                      <a:pt x="31562" y="66742"/>
                    </a:lnTo>
                    <a:lnTo>
                      <a:pt x="73758" y="73123"/>
                    </a:lnTo>
                    <a:lnTo>
                      <a:pt x="179486" y="89030"/>
                    </a:lnTo>
                    <a:lnTo>
                      <a:pt x="179486" y="86458"/>
                    </a:lnTo>
                    <a:lnTo>
                      <a:pt x="179676" y="72742"/>
                    </a:lnTo>
                    <a:lnTo>
                      <a:pt x="179771" y="68742"/>
                    </a:lnTo>
                    <a:lnTo>
                      <a:pt x="180057" y="52549"/>
                    </a:lnTo>
                    <a:lnTo>
                      <a:pt x="180057" y="52454"/>
                    </a:lnTo>
                    <a:lnTo>
                      <a:pt x="180438" y="30642"/>
                    </a:lnTo>
                    <a:lnTo>
                      <a:pt x="180438" y="25975"/>
                    </a:lnTo>
                    <a:lnTo>
                      <a:pt x="56708" y="3686"/>
                    </a:lnTo>
                    <a:lnTo>
                      <a:pt x="44707" y="1495"/>
                    </a:lnTo>
                    <a:lnTo>
                      <a:pt x="38706" y="448"/>
                    </a:lnTo>
                    <a:cubicBezTo>
                      <a:pt x="28419" y="-1267"/>
                      <a:pt x="18608" y="2067"/>
                      <a:pt x="11369" y="8353"/>
                    </a:cubicBezTo>
                    <a:cubicBezTo>
                      <a:pt x="5845" y="13211"/>
                      <a:pt x="1939" y="19879"/>
                      <a:pt x="701" y="27784"/>
                    </a:cubicBezTo>
                    <a:lnTo>
                      <a:pt x="511" y="28356"/>
                    </a:lnTo>
                    <a:cubicBezTo>
                      <a:pt x="225" y="29689"/>
                      <a:pt x="34" y="30737"/>
                      <a:pt x="34" y="31880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08" name="شكل حر: شكل 1507">
                <a:extLst>
                  <a:ext uri="{FF2B5EF4-FFF2-40B4-BE49-F238E27FC236}">
                    <a16:creationId xmlns:a16="http://schemas.microsoft.com/office/drawing/2014/main" id="{0E5A5576-4B15-4A6B-8D62-184BB62F3DFF}"/>
                  </a:ext>
                </a:extLst>
              </p:cNvPr>
              <p:cNvSpPr/>
              <p:nvPr/>
            </p:nvSpPr>
            <p:spPr>
              <a:xfrm>
                <a:off x="7035250" y="2683229"/>
                <a:ext cx="217332" cy="469354"/>
              </a:xfrm>
              <a:custGeom>
                <a:avLst/>
                <a:gdLst>
                  <a:gd name="connsiteX0" fmla="*/ 295 w 217332"/>
                  <a:gd name="connsiteY0" fmla="*/ 61589 h 469354"/>
                  <a:gd name="connsiteX1" fmla="*/ 3057 w 217332"/>
                  <a:gd name="connsiteY1" fmla="*/ 95117 h 469354"/>
                  <a:gd name="connsiteX2" fmla="*/ 5534 w 217332"/>
                  <a:gd name="connsiteY2" fmla="*/ 125026 h 469354"/>
                  <a:gd name="connsiteX3" fmla="*/ 6772 w 217332"/>
                  <a:gd name="connsiteY3" fmla="*/ 140266 h 469354"/>
                  <a:gd name="connsiteX4" fmla="*/ 8962 w 217332"/>
                  <a:gd name="connsiteY4" fmla="*/ 167984 h 469354"/>
                  <a:gd name="connsiteX5" fmla="*/ 9820 w 217332"/>
                  <a:gd name="connsiteY5" fmla="*/ 179223 h 469354"/>
                  <a:gd name="connsiteX6" fmla="*/ 9820 w 217332"/>
                  <a:gd name="connsiteY6" fmla="*/ 179414 h 469354"/>
                  <a:gd name="connsiteX7" fmla="*/ 11439 w 217332"/>
                  <a:gd name="connsiteY7" fmla="*/ 199130 h 469354"/>
                  <a:gd name="connsiteX8" fmla="*/ 12296 w 217332"/>
                  <a:gd name="connsiteY8" fmla="*/ 210560 h 469354"/>
                  <a:gd name="connsiteX9" fmla="*/ 13630 w 217332"/>
                  <a:gd name="connsiteY9" fmla="*/ 228563 h 469354"/>
                  <a:gd name="connsiteX10" fmla="*/ 14583 w 217332"/>
                  <a:gd name="connsiteY10" fmla="*/ 240564 h 469354"/>
                  <a:gd name="connsiteX11" fmla="*/ 15154 w 217332"/>
                  <a:gd name="connsiteY11" fmla="*/ 247232 h 469354"/>
                  <a:gd name="connsiteX12" fmla="*/ 16392 w 217332"/>
                  <a:gd name="connsiteY12" fmla="*/ 263615 h 469354"/>
                  <a:gd name="connsiteX13" fmla="*/ 17059 w 217332"/>
                  <a:gd name="connsiteY13" fmla="*/ 273235 h 469354"/>
                  <a:gd name="connsiteX14" fmla="*/ 17154 w 217332"/>
                  <a:gd name="connsiteY14" fmla="*/ 273902 h 469354"/>
                  <a:gd name="connsiteX15" fmla="*/ 17535 w 217332"/>
                  <a:gd name="connsiteY15" fmla="*/ 278569 h 469354"/>
                  <a:gd name="connsiteX16" fmla="*/ 17535 w 217332"/>
                  <a:gd name="connsiteY16" fmla="*/ 279045 h 469354"/>
                  <a:gd name="connsiteX17" fmla="*/ 17535 w 217332"/>
                  <a:gd name="connsiteY17" fmla="*/ 279236 h 469354"/>
                  <a:gd name="connsiteX18" fmla="*/ 17630 w 217332"/>
                  <a:gd name="connsiteY18" fmla="*/ 279617 h 469354"/>
                  <a:gd name="connsiteX19" fmla="*/ 17535 w 217332"/>
                  <a:gd name="connsiteY19" fmla="*/ 279617 h 469354"/>
                  <a:gd name="connsiteX20" fmla="*/ 17535 w 217332"/>
                  <a:gd name="connsiteY20" fmla="*/ 279902 h 469354"/>
                  <a:gd name="connsiteX21" fmla="*/ 11820 w 217332"/>
                  <a:gd name="connsiteY21" fmla="*/ 357912 h 469354"/>
                  <a:gd name="connsiteX22" fmla="*/ 11820 w 217332"/>
                  <a:gd name="connsiteY22" fmla="*/ 358007 h 469354"/>
                  <a:gd name="connsiteX23" fmla="*/ 11534 w 217332"/>
                  <a:gd name="connsiteY23" fmla="*/ 362389 h 469354"/>
                  <a:gd name="connsiteX24" fmla="*/ 11534 w 217332"/>
                  <a:gd name="connsiteY24" fmla="*/ 363056 h 469354"/>
                  <a:gd name="connsiteX25" fmla="*/ 11439 w 217332"/>
                  <a:gd name="connsiteY25" fmla="*/ 363818 h 469354"/>
                  <a:gd name="connsiteX26" fmla="*/ 10963 w 217332"/>
                  <a:gd name="connsiteY26" fmla="*/ 369914 h 469354"/>
                  <a:gd name="connsiteX27" fmla="*/ 10106 w 217332"/>
                  <a:gd name="connsiteY27" fmla="*/ 381153 h 469354"/>
                  <a:gd name="connsiteX28" fmla="*/ 10106 w 217332"/>
                  <a:gd name="connsiteY28" fmla="*/ 381439 h 469354"/>
                  <a:gd name="connsiteX29" fmla="*/ 9344 w 217332"/>
                  <a:gd name="connsiteY29" fmla="*/ 393440 h 469354"/>
                  <a:gd name="connsiteX30" fmla="*/ 9058 w 217332"/>
                  <a:gd name="connsiteY30" fmla="*/ 396488 h 469354"/>
                  <a:gd name="connsiteX31" fmla="*/ 8772 w 217332"/>
                  <a:gd name="connsiteY31" fmla="*/ 400775 h 469354"/>
                  <a:gd name="connsiteX32" fmla="*/ 8772 w 217332"/>
                  <a:gd name="connsiteY32" fmla="*/ 400870 h 469354"/>
                  <a:gd name="connsiteX33" fmla="*/ 8677 w 217332"/>
                  <a:gd name="connsiteY33" fmla="*/ 401727 h 469354"/>
                  <a:gd name="connsiteX34" fmla="*/ 8201 w 217332"/>
                  <a:gd name="connsiteY34" fmla="*/ 408299 h 469354"/>
                  <a:gd name="connsiteX35" fmla="*/ 8105 w 217332"/>
                  <a:gd name="connsiteY35" fmla="*/ 408776 h 469354"/>
                  <a:gd name="connsiteX36" fmla="*/ 7820 w 217332"/>
                  <a:gd name="connsiteY36" fmla="*/ 413062 h 469354"/>
                  <a:gd name="connsiteX37" fmla="*/ 7724 w 217332"/>
                  <a:gd name="connsiteY37" fmla="*/ 413919 h 469354"/>
                  <a:gd name="connsiteX38" fmla="*/ 7534 w 217332"/>
                  <a:gd name="connsiteY38" fmla="*/ 416300 h 469354"/>
                  <a:gd name="connsiteX39" fmla="*/ 7439 w 217332"/>
                  <a:gd name="connsiteY39" fmla="*/ 417253 h 469354"/>
                  <a:gd name="connsiteX40" fmla="*/ 7343 w 217332"/>
                  <a:gd name="connsiteY40" fmla="*/ 418205 h 469354"/>
                  <a:gd name="connsiteX41" fmla="*/ 7248 w 217332"/>
                  <a:gd name="connsiteY41" fmla="*/ 419634 h 469354"/>
                  <a:gd name="connsiteX42" fmla="*/ 7058 w 217332"/>
                  <a:gd name="connsiteY42" fmla="*/ 421730 h 469354"/>
                  <a:gd name="connsiteX43" fmla="*/ 7058 w 217332"/>
                  <a:gd name="connsiteY43" fmla="*/ 422111 h 469354"/>
                  <a:gd name="connsiteX44" fmla="*/ 6962 w 217332"/>
                  <a:gd name="connsiteY44" fmla="*/ 422777 h 469354"/>
                  <a:gd name="connsiteX45" fmla="*/ 6962 w 217332"/>
                  <a:gd name="connsiteY45" fmla="*/ 423254 h 469354"/>
                  <a:gd name="connsiteX46" fmla="*/ 5724 w 217332"/>
                  <a:gd name="connsiteY46" fmla="*/ 440875 h 469354"/>
                  <a:gd name="connsiteX47" fmla="*/ 4486 w 217332"/>
                  <a:gd name="connsiteY47" fmla="*/ 456210 h 469354"/>
                  <a:gd name="connsiteX48" fmla="*/ 4295 w 217332"/>
                  <a:gd name="connsiteY48" fmla="*/ 459639 h 469354"/>
                  <a:gd name="connsiteX49" fmla="*/ 4105 w 217332"/>
                  <a:gd name="connsiteY49" fmla="*/ 462020 h 469354"/>
                  <a:gd name="connsiteX50" fmla="*/ 3914 w 217332"/>
                  <a:gd name="connsiteY50" fmla="*/ 466116 h 469354"/>
                  <a:gd name="connsiteX51" fmla="*/ 3629 w 217332"/>
                  <a:gd name="connsiteY51" fmla="*/ 469355 h 469354"/>
                  <a:gd name="connsiteX52" fmla="*/ 4200 w 217332"/>
                  <a:gd name="connsiteY52" fmla="*/ 469355 h 469354"/>
                  <a:gd name="connsiteX53" fmla="*/ 82019 w 217332"/>
                  <a:gd name="connsiteY53" fmla="*/ 469069 h 469354"/>
                  <a:gd name="connsiteX54" fmla="*/ 93545 w 217332"/>
                  <a:gd name="connsiteY54" fmla="*/ 469069 h 469354"/>
                  <a:gd name="connsiteX55" fmla="*/ 104784 w 217332"/>
                  <a:gd name="connsiteY55" fmla="*/ 468878 h 469354"/>
                  <a:gd name="connsiteX56" fmla="*/ 104879 w 217332"/>
                  <a:gd name="connsiteY56" fmla="*/ 468878 h 469354"/>
                  <a:gd name="connsiteX57" fmla="*/ 157648 w 217332"/>
                  <a:gd name="connsiteY57" fmla="*/ 468688 h 469354"/>
                  <a:gd name="connsiteX58" fmla="*/ 189842 w 217332"/>
                  <a:gd name="connsiteY58" fmla="*/ 468593 h 469354"/>
                  <a:gd name="connsiteX59" fmla="*/ 208511 w 217332"/>
                  <a:gd name="connsiteY59" fmla="*/ 468593 h 469354"/>
                  <a:gd name="connsiteX60" fmla="*/ 203654 w 217332"/>
                  <a:gd name="connsiteY60" fmla="*/ 336290 h 469354"/>
                  <a:gd name="connsiteX61" fmla="*/ 201844 w 217332"/>
                  <a:gd name="connsiteY61" fmla="*/ 289046 h 469354"/>
                  <a:gd name="connsiteX62" fmla="*/ 213464 w 217332"/>
                  <a:gd name="connsiteY62" fmla="*/ 117787 h 469354"/>
                  <a:gd name="connsiteX63" fmla="*/ 214417 w 217332"/>
                  <a:gd name="connsiteY63" fmla="*/ 103404 h 469354"/>
                  <a:gd name="connsiteX64" fmla="*/ 214703 w 217332"/>
                  <a:gd name="connsiteY64" fmla="*/ 99404 h 469354"/>
                  <a:gd name="connsiteX65" fmla="*/ 216131 w 217332"/>
                  <a:gd name="connsiteY65" fmla="*/ 79496 h 469354"/>
                  <a:gd name="connsiteX66" fmla="*/ 216512 w 217332"/>
                  <a:gd name="connsiteY66" fmla="*/ 72829 h 469354"/>
                  <a:gd name="connsiteX67" fmla="*/ 210702 w 217332"/>
                  <a:gd name="connsiteY67" fmla="*/ 43016 h 469354"/>
                  <a:gd name="connsiteX68" fmla="*/ 202415 w 217332"/>
                  <a:gd name="connsiteY68" fmla="*/ 33872 h 469354"/>
                  <a:gd name="connsiteX69" fmla="*/ 200701 w 217332"/>
                  <a:gd name="connsiteY69" fmla="*/ 32729 h 469354"/>
                  <a:gd name="connsiteX70" fmla="*/ 196034 w 217332"/>
                  <a:gd name="connsiteY70" fmla="*/ 29966 h 469354"/>
                  <a:gd name="connsiteX71" fmla="*/ 194891 w 217332"/>
                  <a:gd name="connsiteY71" fmla="*/ 29395 h 469354"/>
                  <a:gd name="connsiteX72" fmla="*/ 194795 w 217332"/>
                  <a:gd name="connsiteY72" fmla="*/ 29300 h 469354"/>
                  <a:gd name="connsiteX73" fmla="*/ 194700 w 217332"/>
                  <a:gd name="connsiteY73" fmla="*/ 29300 h 469354"/>
                  <a:gd name="connsiteX74" fmla="*/ 194605 w 217332"/>
                  <a:gd name="connsiteY74" fmla="*/ 29300 h 469354"/>
                  <a:gd name="connsiteX75" fmla="*/ 194605 w 217332"/>
                  <a:gd name="connsiteY75" fmla="*/ 29204 h 469354"/>
                  <a:gd name="connsiteX76" fmla="*/ 191366 w 217332"/>
                  <a:gd name="connsiteY76" fmla="*/ 27585 h 469354"/>
                  <a:gd name="connsiteX77" fmla="*/ 187366 w 217332"/>
                  <a:gd name="connsiteY77" fmla="*/ 25680 h 469354"/>
                  <a:gd name="connsiteX78" fmla="*/ 168125 w 217332"/>
                  <a:gd name="connsiteY78" fmla="*/ 16441 h 469354"/>
                  <a:gd name="connsiteX79" fmla="*/ 167554 w 217332"/>
                  <a:gd name="connsiteY79" fmla="*/ 21299 h 469354"/>
                  <a:gd name="connsiteX80" fmla="*/ 167554 w 217332"/>
                  <a:gd name="connsiteY80" fmla="*/ 21394 h 469354"/>
                  <a:gd name="connsiteX81" fmla="*/ 166601 w 217332"/>
                  <a:gd name="connsiteY81" fmla="*/ 28633 h 469354"/>
                  <a:gd name="connsiteX82" fmla="*/ 166601 w 217332"/>
                  <a:gd name="connsiteY82" fmla="*/ 28728 h 469354"/>
                  <a:gd name="connsiteX83" fmla="*/ 166411 w 217332"/>
                  <a:gd name="connsiteY83" fmla="*/ 29204 h 469354"/>
                  <a:gd name="connsiteX84" fmla="*/ 159839 w 217332"/>
                  <a:gd name="connsiteY84" fmla="*/ 78163 h 469354"/>
                  <a:gd name="connsiteX85" fmla="*/ 159172 w 217332"/>
                  <a:gd name="connsiteY85" fmla="*/ 83497 h 469354"/>
                  <a:gd name="connsiteX86" fmla="*/ 158886 w 217332"/>
                  <a:gd name="connsiteY86" fmla="*/ 85402 h 469354"/>
                  <a:gd name="connsiteX87" fmla="*/ 152790 w 217332"/>
                  <a:gd name="connsiteY87" fmla="*/ 131312 h 469354"/>
                  <a:gd name="connsiteX88" fmla="*/ 150504 w 217332"/>
                  <a:gd name="connsiteY88" fmla="*/ 142933 h 469354"/>
                  <a:gd name="connsiteX89" fmla="*/ 150123 w 217332"/>
                  <a:gd name="connsiteY89" fmla="*/ 144457 h 469354"/>
                  <a:gd name="connsiteX90" fmla="*/ 149933 w 217332"/>
                  <a:gd name="connsiteY90" fmla="*/ 143981 h 469354"/>
                  <a:gd name="connsiteX91" fmla="*/ 146027 w 217332"/>
                  <a:gd name="connsiteY91" fmla="*/ 131217 h 469354"/>
                  <a:gd name="connsiteX92" fmla="*/ 114690 w 217332"/>
                  <a:gd name="connsiteY92" fmla="*/ 31490 h 469354"/>
                  <a:gd name="connsiteX93" fmla="*/ 106499 w 217332"/>
                  <a:gd name="connsiteY93" fmla="*/ 5868 h 469354"/>
                  <a:gd name="connsiteX94" fmla="*/ 106499 w 217332"/>
                  <a:gd name="connsiteY94" fmla="*/ 5773 h 469354"/>
                  <a:gd name="connsiteX95" fmla="*/ 104689 w 217332"/>
                  <a:gd name="connsiteY95" fmla="*/ 58 h 469354"/>
                  <a:gd name="connsiteX96" fmla="*/ 93449 w 217332"/>
                  <a:gd name="connsiteY96" fmla="*/ 820 h 469354"/>
                  <a:gd name="connsiteX97" fmla="*/ 93354 w 217332"/>
                  <a:gd name="connsiteY97" fmla="*/ 820 h 469354"/>
                  <a:gd name="connsiteX98" fmla="*/ 89544 w 217332"/>
                  <a:gd name="connsiteY98" fmla="*/ 1487 h 469354"/>
                  <a:gd name="connsiteX99" fmla="*/ 89449 w 217332"/>
                  <a:gd name="connsiteY99" fmla="*/ 1487 h 469354"/>
                  <a:gd name="connsiteX100" fmla="*/ 89258 w 217332"/>
                  <a:gd name="connsiteY100" fmla="*/ 1487 h 469354"/>
                  <a:gd name="connsiteX101" fmla="*/ 87544 w 217332"/>
                  <a:gd name="connsiteY101" fmla="*/ 1772 h 469354"/>
                  <a:gd name="connsiteX102" fmla="*/ 87449 w 217332"/>
                  <a:gd name="connsiteY102" fmla="*/ 1772 h 469354"/>
                  <a:gd name="connsiteX103" fmla="*/ 62208 w 217332"/>
                  <a:gd name="connsiteY103" fmla="*/ 7583 h 469354"/>
                  <a:gd name="connsiteX104" fmla="*/ 7058 w 217332"/>
                  <a:gd name="connsiteY104" fmla="*/ 33395 h 469354"/>
                  <a:gd name="connsiteX105" fmla="*/ 6772 w 217332"/>
                  <a:gd name="connsiteY105" fmla="*/ 33681 h 469354"/>
                  <a:gd name="connsiteX106" fmla="*/ 6677 w 217332"/>
                  <a:gd name="connsiteY106" fmla="*/ 33872 h 469354"/>
                  <a:gd name="connsiteX107" fmla="*/ 4676 w 217332"/>
                  <a:gd name="connsiteY107" fmla="*/ 36920 h 469354"/>
                  <a:gd name="connsiteX108" fmla="*/ 295 w 217332"/>
                  <a:gd name="connsiteY108" fmla="*/ 61589 h 469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217332" h="469354">
                    <a:moveTo>
                      <a:pt x="295" y="61589"/>
                    </a:moveTo>
                    <a:cubicBezTo>
                      <a:pt x="962" y="67019"/>
                      <a:pt x="1819" y="79115"/>
                      <a:pt x="3057" y="95117"/>
                    </a:cubicBezTo>
                    <a:cubicBezTo>
                      <a:pt x="3819" y="103976"/>
                      <a:pt x="4676" y="114072"/>
                      <a:pt x="5534" y="125026"/>
                    </a:cubicBezTo>
                    <a:cubicBezTo>
                      <a:pt x="5915" y="129979"/>
                      <a:pt x="6296" y="135027"/>
                      <a:pt x="6772" y="140266"/>
                    </a:cubicBezTo>
                    <a:cubicBezTo>
                      <a:pt x="7343" y="149315"/>
                      <a:pt x="8201" y="158649"/>
                      <a:pt x="8962" y="167984"/>
                    </a:cubicBezTo>
                    <a:cubicBezTo>
                      <a:pt x="9248" y="171698"/>
                      <a:pt x="9629" y="175508"/>
                      <a:pt x="9820" y="179223"/>
                    </a:cubicBezTo>
                    <a:cubicBezTo>
                      <a:pt x="9820" y="179318"/>
                      <a:pt x="9820" y="179414"/>
                      <a:pt x="9820" y="179414"/>
                    </a:cubicBezTo>
                    <a:cubicBezTo>
                      <a:pt x="10391" y="186081"/>
                      <a:pt x="10963" y="192653"/>
                      <a:pt x="11439" y="199130"/>
                    </a:cubicBezTo>
                    <a:cubicBezTo>
                      <a:pt x="11725" y="203036"/>
                      <a:pt x="12011" y="206750"/>
                      <a:pt x="12296" y="210560"/>
                    </a:cubicBezTo>
                    <a:cubicBezTo>
                      <a:pt x="12868" y="216752"/>
                      <a:pt x="13154" y="222752"/>
                      <a:pt x="13630" y="228563"/>
                    </a:cubicBezTo>
                    <a:cubicBezTo>
                      <a:pt x="14011" y="232754"/>
                      <a:pt x="14201" y="236659"/>
                      <a:pt x="14583" y="240564"/>
                    </a:cubicBezTo>
                    <a:cubicBezTo>
                      <a:pt x="14773" y="242850"/>
                      <a:pt x="14963" y="245136"/>
                      <a:pt x="15154" y="247232"/>
                    </a:cubicBezTo>
                    <a:cubicBezTo>
                      <a:pt x="15630" y="253137"/>
                      <a:pt x="16011" y="258662"/>
                      <a:pt x="16392" y="263615"/>
                    </a:cubicBezTo>
                    <a:cubicBezTo>
                      <a:pt x="16678" y="267139"/>
                      <a:pt x="16964" y="270282"/>
                      <a:pt x="17059" y="273235"/>
                    </a:cubicBezTo>
                    <a:cubicBezTo>
                      <a:pt x="17059" y="273425"/>
                      <a:pt x="17059" y="273711"/>
                      <a:pt x="17154" y="273902"/>
                    </a:cubicBezTo>
                    <a:cubicBezTo>
                      <a:pt x="17249" y="275616"/>
                      <a:pt x="17440" y="277045"/>
                      <a:pt x="17535" y="278569"/>
                    </a:cubicBezTo>
                    <a:lnTo>
                      <a:pt x="17535" y="279045"/>
                    </a:lnTo>
                    <a:cubicBezTo>
                      <a:pt x="17535" y="279140"/>
                      <a:pt x="17535" y="279236"/>
                      <a:pt x="17535" y="279236"/>
                    </a:cubicBezTo>
                    <a:cubicBezTo>
                      <a:pt x="17630" y="279331"/>
                      <a:pt x="17630" y="279426"/>
                      <a:pt x="17630" y="279617"/>
                    </a:cubicBezTo>
                    <a:lnTo>
                      <a:pt x="17535" y="279617"/>
                    </a:lnTo>
                    <a:lnTo>
                      <a:pt x="17535" y="279902"/>
                    </a:lnTo>
                    <a:lnTo>
                      <a:pt x="11820" y="357912"/>
                    </a:lnTo>
                    <a:lnTo>
                      <a:pt x="11820" y="358007"/>
                    </a:lnTo>
                    <a:lnTo>
                      <a:pt x="11534" y="362389"/>
                    </a:lnTo>
                    <a:lnTo>
                      <a:pt x="11534" y="363056"/>
                    </a:lnTo>
                    <a:lnTo>
                      <a:pt x="11439" y="363818"/>
                    </a:lnTo>
                    <a:lnTo>
                      <a:pt x="10963" y="369914"/>
                    </a:lnTo>
                    <a:lnTo>
                      <a:pt x="10106" y="381153"/>
                    </a:lnTo>
                    <a:lnTo>
                      <a:pt x="10106" y="381439"/>
                    </a:lnTo>
                    <a:lnTo>
                      <a:pt x="9344" y="393440"/>
                    </a:lnTo>
                    <a:lnTo>
                      <a:pt x="9058" y="396488"/>
                    </a:lnTo>
                    <a:lnTo>
                      <a:pt x="8772" y="400775"/>
                    </a:lnTo>
                    <a:lnTo>
                      <a:pt x="8772" y="400870"/>
                    </a:lnTo>
                    <a:lnTo>
                      <a:pt x="8677" y="401727"/>
                    </a:lnTo>
                    <a:lnTo>
                      <a:pt x="8201" y="408299"/>
                    </a:lnTo>
                    <a:lnTo>
                      <a:pt x="8105" y="408776"/>
                    </a:lnTo>
                    <a:lnTo>
                      <a:pt x="7820" y="413062"/>
                    </a:lnTo>
                    <a:lnTo>
                      <a:pt x="7724" y="413919"/>
                    </a:lnTo>
                    <a:lnTo>
                      <a:pt x="7534" y="416300"/>
                    </a:lnTo>
                    <a:lnTo>
                      <a:pt x="7439" y="417253"/>
                    </a:lnTo>
                    <a:lnTo>
                      <a:pt x="7343" y="418205"/>
                    </a:lnTo>
                    <a:lnTo>
                      <a:pt x="7248" y="419634"/>
                    </a:lnTo>
                    <a:lnTo>
                      <a:pt x="7058" y="421730"/>
                    </a:lnTo>
                    <a:lnTo>
                      <a:pt x="7058" y="422111"/>
                    </a:lnTo>
                    <a:lnTo>
                      <a:pt x="6962" y="422777"/>
                    </a:lnTo>
                    <a:lnTo>
                      <a:pt x="6962" y="423254"/>
                    </a:lnTo>
                    <a:lnTo>
                      <a:pt x="5724" y="440875"/>
                    </a:lnTo>
                    <a:lnTo>
                      <a:pt x="4486" y="456210"/>
                    </a:lnTo>
                    <a:lnTo>
                      <a:pt x="4295" y="459639"/>
                    </a:lnTo>
                    <a:lnTo>
                      <a:pt x="4105" y="462020"/>
                    </a:lnTo>
                    <a:lnTo>
                      <a:pt x="3914" y="466116"/>
                    </a:lnTo>
                    <a:lnTo>
                      <a:pt x="3629" y="469355"/>
                    </a:lnTo>
                    <a:lnTo>
                      <a:pt x="4200" y="469355"/>
                    </a:lnTo>
                    <a:lnTo>
                      <a:pt x="82019" y="469069"/>
                    </a:lnTo>
                    <a:lnTo>
                      <a:pt x="93545" y="469069"/>
                    </a:lnTo>
                    <a:lnTo>
                      <a:pt x="104784" y="468878"/>
                    </a:lnTo>
                    <a:lnTo>
                      <a:pt x="104879" y="468878"/>
                    </a:lnTo>
                    <a:lnTo>
                      <a:pt x="157648" y="468688"/>
                    </a:lnTo>
                    <a:lnTo>
                      <a:pt x="189842" y="468593"/>
                    </a:lnTo>
                    <a:lnTo>
                      <a:pt x="208511" y="468593"/>
                    </a:lnTo>
                    <a:lnTo>
                      <a:pt x="203654" y="336290"/>
                    </a:lnTo>
                    <a:lnTo>
                      <a:pt x="201844" y="289046"/>
                    </a:lnTo>
                    <a:lnTo>
                      <a:pt x="213464" y="117787"/>
                    </a:lnTo>
                    <a:lnTo>
                      <a:pt x="214417" y="103404"/>
                    </a:lnTo>
                    <a:lnTo>
                      <a:pt x="214703" y="99404"/>
                    </a:lnTo>
                    <a:lnTo>
                      <a:pt x="216131" y="79496"/>
                    </a:lnTo>
                    <a:lnTo>
                      <a:pt x="216512" y="72829"/>
                    </a:lnTo>
                    <a:cubicBezTo>
                      <a:pt x="218703" y="62066"/>
                      <a:pt x="216417" y="51493"/>
                      <a:pt x="210702" y="43016"/>
                    </a:cubicBezTo>
                    <a:cubicBezTo>
                      <a:pt x="208416" y="39682"/>
                      <a:pt x="205654" y="36443"/>
                      <a:pt x="202415" y="33872"/>
                    </a:cubicBezTo>
                    <a:cubicBezTo>
                      <a:pt x="201844" y="33395"/>
                      <a:pt x="201272" y="33110"/>
                      <a:pt x="200701" y="32729"/>
                    </a:cubicBezTo>
                    <a:lnTo>
                      <a:pt x="196034" y="29966"/>
                    </a:lnTo>
                    <a:cubicBezTo>
                      <a:pt x="195653" y="29681"/>
                      <a:pt x="195271" y="29490"/>
                      <a:pt x="194891" y="29395"/>
                    </a:cubicBezTo>
                    <a:lnTo>
                      <a:pt x="194795" y="29300"/>
                    </a:lnTo>
                    <a:lnTo>
                      <a:pt x="194700" y="29300"/>
                    </a:lnTo>
                    <a:cubicBezTo>
                      <a:pt x="194700" y="29204"/>
                      <a:pt x="194700" y="29204"/>
                      <a:pt x="194605" y="29300"/>
                    </a:cubicBezTo>
                    <a:lnTo>
                      <a:pt x="194605" y="29204"/>
                    </a:lnTo>
                    <a:cubicBezTo>
                      <a:pt x="193652" y="28633"/>
                      <a:pt x="192414" y="28252"/>
                      <a:pt x="191366" y="27585"/>
                    </a:cubicBezTo>
                    <a:cubicBezTo>
                      <a:pt x="190223" y="27014"/>
                      <a:pt x="188890" y="26442"/>
                      <a:pt x="187366" y="25680"/>
                    </a:cubicBezTo>
                    <a:cubicBezTo>
                      <a:pt x="181556" y="22632"/>
                      <a:pt x="172793" y="18155"/>
                      <a:pt x="168125" y="16441"/>
                    </a:cubicBezTo>
                    <a:lnTo>
                      <a:pt x="167554" y="21299"/>
                    </a:lnTo>
                    <a:lnTo>
                      <a:pt x="167554" y="21394"/>
                    </a:lnTo>
                    <a:lnTo>
                      <a:pt x="166601" y="28633"/>
                    </a:lnTo>
                    <a:lnTo>
                      <a:pt x="166601" y="28728"/>
                    </a:lnTo>
                    <a:lnTo>
                      <a:pt x="166411" y="29204"/>
                    </a:lnTo>
                    <a:lnTo>
                      <a:pt x="159839" y="78163"/>
                    </a:lnTo>
                    <a:lnTo>
                      <a:pt x="159172" y="83497"/>
                    </a:lnTo>
                    <a:lnTo>
                      <a:pt x="158886" y="85402"/>
                    </a:lnTo>
                    <a:lnTo>
                      <a:pt x="152790" y="131312"/>
                    </a:lnTo>
                    <a:lnTo>
                      <a:pt x="150504" y="142933"/>
                    </a:lnTo>
                    <a:lnTo>
                      <a:pt x="150123" y="144457"/>
                    </a:lnTo>
                    <a:lnTo>
                      <a:pt x="149933" y="143981"/>
                    </a:lnTo>
                    <a:lnTo>
                      <a:pt x="146027" y="131217"/>
                    </a:lnTo>
                    <a:lnTo>
                      <a:pt x="114690" y="31490"/>
                    </a:lnTo>
                    <a:lnTo>
                      <a:pt x="106499" y="5868"/>
                    </a:lnTo>
                    <a:lnTo>
                      <a:pt x="106499" y="5773"/>
                    </a:lnTo>
                    <a:lnTo>
                      <a:pt x="104689" y="58"/>
                    </a:lnTo>
                    <a:cubicBezTo>
                      <a:pt x="101641" y="-133"/>
                      <a:pt x="97736" y="153"/>
                      <a:pt x="93449" y="820"/>
                    </a:cubicBezTo>
                    <a:lnTo>
                      <a:pt x="93354" y="820"/>
                    </a:lnTo>
                    <a:cubicBezTo>
                      <a:pt x="92116" y="1010"/>
                      <a:pt x="90783" y="1296"/>
                      <a:pt x="89544" y="1487"/>
                    </a:cubicBezTo>
                    <a:lnTo>
                      <a:pt x="89449" y="1487"/>
                    </a:lnTo>
                    <a:cubicBezTo>
                      <a:pt x="89354" y="1487"/>
                      <a:pt x="89354" y="1487"/>
                      <a:pt x="89258" y="1487"/>
                    </a:cubicBezTo>
                    <a:cubicBezTo>
                      <a:pt x="88687" y="1487"/>
                      <a:pt x="88211" y="1582"/>
                      <a:pt x="87544" y="1772"/>
                    </a:cubicBezTo>
                    <a:lnTo>
                      <a:pt x="87449" y="1772"/>
                    </a:lnTo>
                    <a:cubicBezTo>
                      <a:pt x="78400" y="3392"/>
                      <a:pt x="68970" y="6059"/>
                      <a:pt x="62208" y="7583"/>
                    </a:cubicBezTo>
                    <a:cubicBezTo>
                      <a:pt x="41157" y="12631"/>
                      <a:pt x="18488" y="18632"/>
                      <a:pt x="7058" y="33395"/>
                    </a:cubicBezTo>
                    <a:cubicBezTo>
                      <a:pt x="6962" y="33395"/>
                      <a:pt x="6867" y="33586"/>
                      <a:pt x="6772" y="33681"/>
                    </a:cubicBezTo>
                    <a:cubicBezTo>
                      <a:pt x="6677" y="33681"/>
                      <a:pt x="6677" y="33681"/>
                      <a:pt x="6677" y="33872"/>
                    </a:cubicBezTo>
                    <a:cubicBezTo>
                      <a:pt x="6010" y="34824"/>
                      <a:pt x="5248" y="35872"/>
                      <a:pt x="4676" y="36920"/>
                    </a:cubicBezTo>
                    <a:cubicBezTo>
                      <a:pt x="1057" y="43587"/>
                      <a:pt x="-753" y="51588"/>
                      <a:pt x="295" y="61589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09" name="شكل حر: شكل 1508">
                <a:extLst>
                  <a:ext uri="{FF2B5EF4-FFF2-40B4-BE49-F238E27FC236}">
                    <a16:creationId xmlns:a16="http://schemas.microsoft.com/office/drawing/2014/main" id="{7554CA34-9058-422A-9464-7E78B367C396}"/>
                  </a:ext>
                </a:extLst>
              </p:cNvPr>
              <p:cNvSpPr/>
              <p:nvPr/>
            </p:nvSpPr>
            <p:spPr>
              <a:xfrm>
                <a:off x="7122603" y="2684240"/>
                <a:ext cx="80962" cy="143637"/>
              </a:xfrm>
              <a:custGeom>
                <a:avLst/>
                <a:gdLst>
                  <a:gd name="connsiteX0" fmla="*/ 62960 w 80962"/>
                  <a:gd name="connsiteY0" fmla="*/ 143637 h 143637"/>
                  <a:gd name="connsiteX1" fmla="*/ 80963 w 80962"/>
                  <a:gd name="connsiteY1" fmla="*/ 20479 h 143637"/>
                  <a:gd name="connsiteX2" fmla="*/ 0 w 80962"/>
                  <a:gd name="connsiteY2" fmla="*/ 0 h 14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143637">
                    <a:moveTo>
                      <a:pt x="62960" y="143637"/>
                    </a:moveTo>
                    <a:lnTo>
                      <a:pt x="80963" y="204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FCF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0" name="شكل حر: شكل 1509">
                <a:extLst>
                  <a:ext uri="{FF2B5EF4-FFF2-40B4-BE49-F238E27FC236}">
                    <a16:creationId xmlns:a16="http://schemas.microsoft.com/office/drawing/2014/main" id="{AD944F59-9A07-4463-9DBE-E28704634759}"/>
                  </a:ext>
                </a:extLst>
              </p:cNvPr>
              <p:cNvSpPr/>
              <p:nvPr/>
            </p:nvSpPr>
            <p:spPr>
              <a:xfrm>
                <a:off x="7128890" y="2622041"/>
                <a:ext cx="78200" cy="103026"/>
              </a:xfrm>
              <a:custGeom>
                <a:avLst/>
                <a:gdLst>
                  <a:gd name="connsiteX0" fmla="*/ 0 w 78200"/>
                  <a:gd name="connsiteY0" fmla="*/ 64103 h 103026"/>
                  <a:gd name="connsiteX1" fmla="*/ 64770 w 78200"/>
                  <a:gd name="connsiteY1" fmla="*/ 93440 h 103026"/>
                  <a:gd name="connsiteX2" fmla="*/ 78200 w 78200"/>
                  <a:gd name="connsiteY2" fmla="*/ 24003 h 103026"/>
                  <a:gd name="connsiteX3" fmla="*/ 11906 w 78200"/>
                  <a:gd name="connsiteY3" fmla="*/ 0 h 103026"/>
                  <a:gd name="connsiteX4" fmla="*/ 3524 w 78200"/>
                  <a:gd name="connsiteY4" fmla="*/ 44672 h 103026"/>
                  <a:gd name="connsiteX5" fmla="*/ 0 w 78200"/>
                  <a:gd name="connsiteY5" fmla="*/ 62389 h 103026"/>
                  <a:gd name="connsiteX6" fmla="*/ 0 w 78200"/>
                  <a:gd name="connsiteY6" fmla="*/ 64103 h 103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00" h="103026">
                    <a:moveTo>
                      <a:pt x="0" y="64103"/>
                    </a:moveTo>
                    <a:cubicBezTo>
                      <a:pt x="8001" y="95441"/>
                      <a:pt x="55816" y="116110"/>
                      <a:pt x="64770" y="93440"/>
                    </a:cubicBezTo>
                    <a:cubicBezTo>
                      <a:pt x="65627" y="91345"/>
                      <a:pt x="78200" y="24003"/>
                      <a:pt x="78200" y="24003"/>
                    </a:cubicBezTo>
                    <a:lnTo>
                      <a:pt x="11906" y="0"/>
                    </a:lnTo>
                    <a:lnTo>
                      <a:pt x="3524" y="44672"/>
                    </a:lnTo>
                    <a:lnTo>
                      <a:pt x="0" y="62389"/>
                    </a:lnTo>
                    <a:lnTo>
                      <a:pt x="0" y="64103"/>
                    </a:lnTo>
                    <a:close/>
                  </a:path>
                </a:pathLst>
              </a:custGeom>
              <a:solidFill>
                <a:srgbClr val="FFC99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1" name="شكل حر: شكل 1510">
                <a:extLst>
                  <a:ext uri="{FF2B5EF4-FFF2-40B4-BE49-F238E27FC236}">
                    <a16:creationId xmlns:a16="http://schemas.microsoft.com/office/drawing/2014/main" id="{3604A295-801B-4308-8D43-9018AB2E2B96}"/>
                  </a:ext>
                </a:extLst>
              </p:cNvPr>
              <p:cNvSpPr/>
              <p:nvPr/>
            </p:nvSpPr>
            <p:spPr>
              <a:xfrm>
                <a:off x="7039069" y="2766250"/>
                <a:ext cx="78295" cy="386333"/>
              </a:xfrm>
              <a:custGeom>
                <a:avLst/>
                <a:gdLst>
                  <a:gd name="connsiteX0" fmla="*/ 78296 w 78295"/>
                  <a:gd name="connsiteY0" fmla="*/ 386048 h 386333"/>
                  <a:gd name="connsiteX1" fmla="*/ 39052 w 78295"/>
                  <a:gd name="connsiteY1" fmla="*/ 153924 h 386333"/>
                  <a:gd name="connsiteX2" fmla="*/ 55245 w 78295"/>
                  <a:gd name="connsiteY2" fmla="*/ 0 h 386333"/>
                  <a:gd name="connsiteX3" fmla="*/ 1714 w 78295"/>
                  <a:gd name="connsiteY3" fmla="*/ 42100 h 386333"/>
                  <a:gd name="connsiteX4" fmla="*/ 2953 w 78295"/>
                  <a:gd name="connsiteY4" fmla="*/ 57341 h 386333"/>
                  <a:gd name="connsiteX5" fmla="*/ 13621 w 78295"/>
                  <a:gd name="connsiteY5" fmla="*/ 195834 h 386333"/>
                  <a:gd name="connsiteX6" fmla="*/ 13621 w 78295"/>
                  <a:gd name="connsiteY6" fmla="*/ 196120 h 386333"/>
                  <a:gd name="connsiteX7" fmla="*/ 13811 w 78295"/>
                  <a:gd name="connsiteY7" fmla="*/ 196691 h 386333"/>
                  <a:gd name="connsiteX8" fmla="*/ 13716 w 78295"/>
                  <a:gd name="connsiteY8" fmla="*/ 196691 h 386333"/>
                  <a:gd name="connsiteX9" fmla="*/ 13716 w 78295"/>
                  <a:gd name="connsiteY9" fmla="*/ 196977 h 386333"/>
                  <a:gd name="connsiteX10" fmla="*/ 6382 w 78295"/>
                  <a:gd name="connsiteY10" fmla="*/ 298418 h 386333"/>
                  <a:gd name="connsiteX11" fmla="*/ 5524 w 78295"/>
                  <a:gd name="connsiteY11" fmla="*/ 310420 h 386333"/>
                  <a:gd name="connsiteX12" fmla="*/ 5334 w 78295"/>
                  <a:gd name="connsiteY12" fmla="*/ 313468 h 386333"/>
                  <a:gd name="connsiteX13" fmla="*/ 2096 w 78295"/>
                  <a:gd name="connsiteY13" fmla="*/ 357854 h 386333"/>
                  <a:gd name="connsiteX14" fmla="*/ 952 w 78295"/>
                  <a:gd name="connsiteY14" fmla="*/ 373190 h 386333"/>
                  <a:gd name="connsiteX15" fmla="*/ 952 w 78295"/>
                  <a:gd name="connsiteY15" fmla="*/ 373285 h 386333"/>
                  <a:gd name="connsiteX16" fmla="*/ 0 w 78295"/>
                  <a:gd name="connsiteY16" fmla="*/ 386334 h 386333"/>
                  <a:gd name="connsiteX17" fmla="*/ 78296 w 78295"/>
                  <a:gd name="connsiteY17" fmla="*/ 386048 h 38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295" h="386333">
                    <a:moveTo>
                      <a:pt x="78296" y="386048"/>
                    </a:moveTo>
                    <a:cubicBezTo>
                      <a:pt x="50863" y="308705"/>
                      <a:pt x="33052" y="231362"/>
                      <a:pt x="39052" y="153924"/>
                    </a:cubicBezTo>
                    <a:lnTo>
                      <a:pt x="55245" y="0"/>
                    </a:lnTo>
                    <a:lnTo>
                      <a:pt x="1714" y="42100"/>
                    </a:lnTo>
                    <a:cubicBezTo>
                      <a:pt x="2096" y="47054"/>
                      <a:pt x="2572" y="52102"/>
                      <a:pt x="2953" y="57341"/>
                    </a:cubicBezTo>
                    <a:cubicBezTo>
                      <a:pt x="6953" y="108013"/>
                      <a:pt x="11811" y="168402"/>
                      <a:pt x="13621" y="195834"/>
                    </a:cubicBezTo>
                    <a:lnTo>
                      <a:pt x="13621" y="196120"/>
                    </a:lnTo>
                    <a:cubicBezTo>
                      <a:pt x="13621" y="196310"/>
                      <a:pt x="13716" y="196501"/>
                      <a:pt x="13811" y="196691"/>
                    </a:cubicBezTo>
                    <a:lnTo>
                      <a:pt x="13716" y="196691"/>
                    </a:lnTo>
                    <a:lnTo>
                      <a:pt x="13716" y="196977"/>
                    </a:lnTo>
                    <a:lnTo>
                      <a:pt x="6382" y="298418"/>
                    </a:lnTo>
                    <a:lnTo>
                      <a:pt x="5524" y="310420"/>
                    </a:lnTo>
                    <a:lnTo>
                      <a:pt x="5334" y="313468"/>
                    </a:lnTo>
                    <a:lnTo>
                      <a:pt x="2096" y="357854"/>
                    </a:lnTo>
                    <a:lnTo>
                      <a:pt x="952" y="373190"/>
                    </a:lnTo>
                    <a:lnTo>
                      <a:pt x="952" y="373285"/>
                    </a:lnTo>
                    <a:lnTo>
                      <a:pt x="0" y="386334"/>
                    </a:lnTo>
                    <a:lnTo>
                      <a:pt x="78296" y="386048"/>
                    </a:lnTo>
                    <a:close/>
                  </a:path>
                </a:pathLst>
              </a:custGeom>
              <a:solidFill>
                <a:srgbClr val="1D1D1B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2" name="شكل حر: شكل 1511">
                <a:extLst>
                  <a:ext uri="{FF2B5EF4-FFF2-40B4-BE49-F238E27FC236}">
                    <a16:creationId xmlns:a16="http://schemas.microsoft.com/office/drawing/2014/main" id="{83E90824-10F3-46FE-86A0-ECB2D421BDB5}"/>
                  </a:ext>
                </a:extLst>
              </p:cNvPr>
              <p:cNvSpPr/>
              <p:nvPr/>
            </p:nvSpPr>
            <p:spPr>
              <a:xfrm>
                <a:off x="6995824" y="2706737"/>
                <a:ext cx="104282" cy="211333"/>
              </a:xfrm>
              <a:custGeom>
                <a:avLst/>
                <a:gdLst>
                  <a:gd name="connsiteX0" fmla="*/ 25338 w 104282"/>
                  <a:gd name="connsiteY0" fmla="*/ 210199 h 211333"/>
                  <a:gd name="connsiteX1" fmla="*/ 26005 w 104282"/>
                  <a:gd name="connsiteY1" fmla="*/ 210389 h 211333"/>
                  <a:gd name="connsiteX2" fmla="*/ 55818 w 104282"/>
                  <a:gd name="connsiteY2" fmla="*/ 202960 h 211333"/>
                  <a:gd name="connsiteX3" fmla="*/ 65914 w 104282"/>
                  <a:gd name="connsiteY3" fmla="*/ 186100 h 211333"/>
                  <a:gd name="connsiteX4" fmla="*/ 67724 w 104282"/>
                  <a:gd name="connsiteY4" fmla="*/ 178957 h 211333"/>
                  <a:gd name="connsiteX5" fmla="*/ 81821 w 104282"/>
                  <a:gd name="connsiteY5" fmla="*/ 124283 h 211333"/>
                  <a:gd name="connsiteX6" fmla="*/ 89155 w 104282"/>
                  <a:gd name="connsiteY6" fmla="*/ 95899 h 211333"/>
                  <a:gd name="connsiteX7" fmla="*/ 103348 w 104282"/>
                  <a:gd name="connsiteY7" fmla="*/ 41035 h 211333"/>
                  <a:gd name="connsiteX8" fmla="*/ 79059 w 104282"/>
                  <a:gd name="connsiteY8" fmla="*/ 1125 h 211333"/>
                  <a:gd name="connsiteX9" fmla="*/ 78392 w 104282"/>
                  <a:gd name="connsiteY9" fmla="*/ 934 h 211333"/>
                  <a:gd name="connsiteX10" fmla="*/ 38387 w 104282"/>
                  <a:gd name="connsiteY10" fmla="*/ 25318 h 211333"/>
                  <a:gd name="connsiteX11" fmla="*/ 36768 w 104282"/>
                  <a:gd name="connsiteY11" fmla="*/ 31414 h 211333"/>
                  <a:gd name="connsiteX12" fmla="*/ 954 w 104282"/>
                  <a:gd name="connsiteY12" fmla="*/ 170384 h 211333"/>
                  <a:gd name="connsiteX13" fmla="*/ 1049 w 104282"/>
                  <a:gd name="connsiteY13" fmla="*/ 186386 h 211333"/>
                  <a:gd name="connsiteX14" fmla="*/ 25338 w 104282"/>
                  <a:gd name="connsiteY14" fmla="*/ 210199 h 2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4282" h="211333">
                    <a:moveTo>
                      <a:pt x="25338" y="210199"/>
                    </a:moveTo>
                    <a:lnTo>
                      <a:pt x="26005" y="210389"/>
                    </a:lnTo>
                    <a:cubicBezTo>
                      <a:pt x="36958" y="213056"/>
                      <a:pt x="48007" y="209913"/>
                      <a:pt x="55818" y="202960"/>
                    </a:cubicBezTo>
                    <a:cubicBezTo>
                      <a:pt x="60676" y="198673"/>
                      <a:pt x="64295" y="192863"/>
                      <a:pt x="65914" y="186100"/>
                    </a:cubicBezTo>
                    <a:lnTo>
                      <a:pt x="67724" y="178957"/>
                    </a:lnTo>
                    <a:lnTo>
                      <a:pt x="81821" y="124283"/>
                    </a:lnTo>
                    <a:lnTo>
                      <a:pt x="89155" y="95899"/>
                    </a:lnTo>
                    <a:lnTo>
                      <a:pt x="103348" y="41035"/>
                    </a:lnTo>
                    <a:cubicBezTo>
                      <a:pt x="107634" y="23318"/>
                      <a:pt x="96775" y="5411"/>
                      <a:pt x="79059" y="1125"/>
                    </a:cubicBezTo>
                    <a:lnTo>
                      <a:pt x="78392" y="934"/>
                    </a:lnTo>
                    <a:cubicBezTo>
                      <a:pt x="60676" y="-3352"/>
                      <a:pt x="42768" y="7507"/>
                      <a:pt x="38387" y="25318"/>
                    </a:cubicBezTo>
                    <a:lnTo>
                      <a:pt x="36768" y="31414"/>
                    </a:lnTo>
                    <a:lnTo>
                      <a:pt x="954" y="170384"/>
                    </a:lnTo>
                    <a:cubicBezTo>
                      <a:pt x="-380" y="175813"/>
                      <a:pt x="-284" y="181338"/>
                      <a:pt x="1049" y="186386"/>
                    </a:cubicBezTo>
                    <a:cubicBezTo>
                      <a:pt x="4002" y="197721"/>
                      <a:pt x="12955" y="207151"/>
                      <a:pt x="25338" y="210199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3" name="شكل حر: شكل 1512">
                <a:extLst>
                  <a:ext uri="{FF2B5EF4-FFF2-40B4-BE49-F238E27FC236}">
                    <a16:creationId xmlns:a16="http://schemas.microsoft.com/office/drawing/2014/main" id="{05822EA7-C391-428A-BB8B-B33AD1542A44}"/>
                  </a:ext>
                </a:extLst>
              </p:cNvPr>
              <p:cNvSpPr/>
              <p:nvPr/>
            </p:nvSpPr>
            <p:spPr>
              <a:xfrm>
                <a:off x="6996016" y="2858541"/>
                <a:ext cx="66772" cy="199745"/>
              </a:xfrm>
              <a:custGeom>
                <a:avLst/>
                <a:gdLst>
                  <a:gd name="connsiteX0" fmla="*/ 7334 w 66772"/>
                  <a:gd name="connsiteY0" fmla="*/ 199745 h 199745"/>
                  <a:gd name="connsiteX1" fmla="*/ 49054 w 66772"/>
                  <a:gd name="connsiteY1" fmla="*/ 194792 h 199745"/>
                  <a:gd name="connsiteX2" fmla="*/ 66104 w 66772"/>
                  <a:gd name="connsiteY2" fmla="*/ 192792 h 199745"/>
                  <a:gd name="connsiteX3" fmla="*/ 66770 w 66772"/>
                  <a:gd name="connsiteY3" fmla="*/ 38868 h 199745"/>
                  <a:gd name="connsiteX4" fmla="*/ 66770 w 66772"/>
                  <a:gd name="connsiteY4" fmla="*/ 33725 h 199745"/>
                  <a:gd name="connsiteX5" fmla="*/ 60103 w 66772"/>
                  <a:gd name="connsiteY5" fmla="*/ 13246 h 199745"/>
                  <a:gd name="connsiteX6" fmla="*/ 34195 w 66772"/>
                  <a:gd name="connsiteY6" fmla="*/ 6 h 199745"/>
                  <a:gd name="connsiteX7" fmla="*/ 33528 w 66772"/>
                  <a:gd name="connsiteY7" fmla="*/ 6 h 199745"/>
                  <a:gd name="connsiteX8" fmla="*/ 1619 w 66772"/>
                  <a:gd name="connsiteY8" fmla="*/ 22771 h 199745"/>
                  <a:gd name="connsiteX9" fmla="*/ 0 w 66772"/>
                  <a:gd name="connsiteY9" fmla="*/ 32582 h 199745"/>
                  <a:gd name="connsiteX10" fmla="*/ 7334 w 66772"/>
                  <a:gd name="connsiteY10" fmla="*/ 199745 h 199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772" h="199745">
                    <a:moveTo>
                      <a:pt x="7334" y="199745"/>
                    </a:moveTo>
                    <a:lnTo>
                      <a:pt x="49054" y="194792"/>
                    </a:lnTo>
                    <a:lnTo>
                      <a:pt x="66104" y="192792"/>
                    </a:lnTo>
                    <a:lnTo>
                      <a:pt x="66770" y="38868"/>
                    </a:lnTo>
                    <a:lnTo>
                      <a:pt x="66770" y="33725"/>
                    </a:lnTo>
                    <a:cubicBezTo>
                      <a:pt x="66866" y="26009"/>
                      <a:pt x="64389" y="18961"/>
                      <a:pt x="60103" y="13246"/>
                    </a:cubicBezTo>
                    <a:cubicBezTo>
                      <a:pt x="54197" y="5340"/>
                      <a:pt x="44863" y="197"/>
                      <a:pt x="34195" y="6"/>
                    </a:cubicBezTo>
                    <a:lnTo>
                      <a:pt x="33528" y="6"/>
                    </a:lnTo>
                    <a:cubicBezTo>
                      <a:pt x="18669" y="-280"/>
                      <a:pt x="6001" y="9341"/>
                      <a:pt x="1619" y="22771"/>
                    </a:cubicBezTo>
                    <a:cubicBezTo>
                      <a:pt x="571" y="25819"/>
                      <a:pt x="0" y="29153"/>
                      <a:pt x="0" y="32582"/>
                    </a:cubicBezTo>
                    <a:lnTo>
                      <a:pt x="7334" y="199745"/>
                    </a:ln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514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005444" y="3025907"/>
                <a:ext cx="72761" cy="107247"/>
                <a:chOff x="7005444" y="3025907"/>
                <a:chExt cx="72761" cy="107247"/>
              </a:xfrm>
            </p:grpSpPr>
            <p:sp>
              <p:nvSpPr>
                <p:cNvPr id="1515" name="شكل حر: شكل 1514">
                  <a:extLst>
                    <a:ext uri="{FF2B5EF4-FFF2-40B4-BE49-F238E27FC236}">
                      <a16:creationId xmlns:a16="http://schemas.microsoft.com/office/drawing/2014/main" id="{CB743C3F-4FF0-4834-A95A-1FC195BC2D17}"/>
                    </a:ext>
                  </a:extLst>
                </p:cNvPr>
                <p:cNvSpPr/>
                <p:nvPr/>
              </p:nvSpPr>
              <p:spPr>
                <a:xfrm>
                  <a:off x="7044611" y="3053464"/>
                  <a:ext cx="33593" cy="63434"/>
                </a:xfrm>
                <a:custGeom>
                  <a:avLst/>
                  <a:gdLst>
                    <a:gd name="connsiteX0" fmla="*/ 5507 w 33593"/>
                    <a:gd name="connsiteY0" fmla="*/ 345 h 63434"/>
                    <a:gd name="connsiteX1" fmla="*/ 5697 w 33593"/>
                    <a:gd name="connsiteY1" fmla="*/ 345 h 63434"/>
                    <a:gd name="connsiteX2" fmla="*/ 14937 w 33593"/>
                    <a:gd name="connsiteY2" fmla="*/ 5965 h 63434"/>
                    <a:gd name="connsiteX3" fmla="*/ 32748 w 33593"/>
                    <a:gd name="connsiteY3" fmla="*/ 52066 h 63434"/>
                    <a:gd name="connsiteX4" fmla="*/ 29605 w 33593"/>
                    <a:gd name="connsiteY4" fmla="*/ 62353 h 63434"/>
                    <a:gd name="connsiteX5" fmla="*/ 29510 w 33593"/>
                    <a:gd name="connsiteY5" fmla="*/ 62448 h 63434"/>
                    <a:gd name="connsiteX6" fmla="*/ 19318 w 33593"/>
                    <a:gd name="connsiteY6" fmla="*/ 59305 h 63434"/>
                    <a:gd name="connsiteX7" fmla="*/ 363 w 33593"/>
                    <a:gd name="connsiteY7" fmla="*/ 11109 h 63434"/>
                    <a:gd name="connsiteX8" fmla="*/ 5507 w 33593"/>
                    <a:gd name="connsiteY8" fmla="*/ 345 h 63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593" h="63434">
                      <a:moveTo>
                        <a:pt x="5507" y="345"/>
                      </a:moveTo>
                      <a:cubicBezTo>
                        <a:pt x="5602" y="345"/>
                        <a:pt x="5602" y="345"/>
                        <a:pt x="5697" y="345"/>
                      </a:cubicBezTo>
                      <a:cubicBezTo>
                        <a:pt x="9793" y="-988"/>
                        <a:pt x="13794" y="1679"/>
                        <a:pt x="14937" y="5965"/>
                      </a:cubicBezTo>
                      <a:cubicBezTo>
                        <a:pt x="19318" y="22443"/>
                        <a:pt x="25414" y="37874"/>
                        <a:pt x="32748" y="52066"/>
                      </a:cubicBezTo>
                      <a:cubicBezTo>
                        <a:pt x="34653" y="55781"/>
                        <a:pt x="33225" y="60257"/>
                        <a:pt x="29605" y="62353"/>
                      </a:cubicBezTo>
                      <a:cubicBezTo>
                        <a:pt x="29605" y="62353"/>
                        <a:pt x="29510" y="62448"/>
                        <a:pt x="29510" y="62448"/>
                      </a:cubicBezTo>
                      <a:cubicBezTo>
                        <a:pt x="25890" y="64544"/>
                        <a:pt x="21318" y="63210"/>
                        <a:pt x="19318" y="59305"/>
                      </a:cubicBezTo>
                      <a:cubicBezTo>
                        <a:pt x="11508" y="44446"/>
                        <a:pt x="5126" y="28349"/>
                        <a:pt x="363" y="11109"/>
                      </a:cubicBezTo>
                      <a:cubicBezTo>
                        <a:pt x="-970" y="6537"/>
                        <a:pt x="1506" y="1679"/>
                        <a:pt x="5507" y="345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6" name="شكل حر: شكل 1515">
                  <a:extLst>
                    <a:ext uri="{FF2B5EF4-FFF2-40B4-BE49-F238E27FC236}">
                      <a16:creationId xmlns:a16="http://schemas.microsoft.com/office/drawing/2014/main" id="{C5EE0E39-374F-47DE-8D2D-23CFEAE1A46C}"/>
                    </a:ext>
                  </a:extLst>
                </p:cNvPr>
                <p:cNvSpPr/>
                <p:nvPr/>
              </p:nvSpPr>
              <p:spPr>
                <a:xfrm rot="-5339146">
                  <a:off x="7015605" y="3024457"/>
                  <a:ext cx="37336" cy="40955"/>
                </a:xfrm>
                <a:custGeom>
                  <a:avLst/>
                  <a:gdLst>
                    <a:gd name="connsiteX0" fmla="*/ 0 w 37336"/>
                    <a:gd name="connsiteY0" fmla="*/ 0 h 40955"/>
                    <a:gd name="connsiteX1" fmla="*/ 37336 w 37336"/>
                    <a:gd name="connsiteY1" fmla="*/ 0 h 40955"/>
                    <a:gd name="connsiteX2" fmla="*/ 37336 w 37336"/>
                    <a:gd name="connsiteY2" fmla="*/ 40956 h 40955"/>
                    <a:gd name="connsiteX3" fmla="*/ 0 w 37336"/>
                    <a:gd name="connsiteY3" fmla="*/ 40956 h 4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336" h="40955">
                      <a:moveTo>
                        <a:pt x="0" y="0"/>
                      </a:moveTo>
                      <a:lnTo>
                        <a:pt x="37336" y="0"/>
                      </a:lnTo>
                      <a:lnTo>
                        <a:pt x="37336" y="40956"/>
                      </a:lnTo>
                      <a:lnTo>
                        <a:pt x="0" y="40956"/>
                      </a:lnTo>
                      <a:close/>
                    </a:path>
                  </a:pathLst>
                </a:custGeom>
                <a:solidFill>
                  <a:srgbClr val="FFD2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7" name="شكل حر: شكل 1516">
                  <a:extLst>
                    <a:ext uri="{FF2B5EF4-FFF2-40B4-BE49-F238E27FC236}">
                      <a16:creationId xmlns:a16="http://schemas.microsoft.com/office/drawing/2014/main" id="{A71ABE6D-F907-4A20-A9D8-F80A0083AD25}"/>
                    </a:ext>
                  </a:extLst>
                </p:cNvPr>
                <p:cNvSpPr/>
                <p:nvPr/>
              </p:nvSpPr>
              <p:spPr>
                <a:xfrm>
                  <a:off x="7046116" y="3069143"/>
                  <a:ext cx="14577" cy="64012"/>
                </a:xfrm>
                <a:custGeom>
                  <a:avLst/>
                  <a:gdLst>
                    <a:gd name="connsiteX0" fmla="*/ 7622 w 14577"/>
                    <a:gd name="connsiteY0" fmla="*/ 2 h 64012"/>
                    <a:gd name="connsiteX1" fmla="*/ 7717 w 14577"/>
                    <a:gd name="connsiteY1" fmla="*/ 2 h 64012"/>
                    <a:gd name="connsiteX2" fmla="*/ 14575 w 14577"/>
                    <a:gd name="connsiteY2" fmla="*/ 7146 h 64012"/>
                    <a:gd name="connsiteX3" fmla="*/ 14099 w 14577"/>
                    <a:gd name="connsiteY3" fmla="*/ 57152 h 64012"/>
                    <a:gd name="connsiteX4" fmla="*/ 6955 w 14577"/>
                    <a:gd name="connsiteY4" fmla="*/ 64010 h 64012"/>
                    <a:gd name="connsiteX5" fmla="*/ 6860 w 14577"/>
                    <a:gd name="connsiteY5" fmla="*/ 64010 h 64012"/>
                    <a:gd name="connsiteX6" fmla="*/ 2 w 14577"/>
                    <a:gd name="connsiteY6" fmla="*/ 56866 h 64012"/>
                    <a:gd name="connsiteX7" fmla="*/ 478 w 14577"/>
                    <a:gd name="connsiteY7" fmla="*/ 6860 h 64012"/>
                    <a:gd name="connsiteX8" fmla="*/ 7622 w 14577"/>
                    <a:gd name="connsiteY8" fmla="*/ 2 h 64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77" h="64012">
                      <a:moveTo>
                        <a:pt x="7622" y="2"/>
                      </a:moveTo>
                      <a:lnTo>
                        <a:pt x="7717" y="2"/>
                      </a:lnTo>
                      <a:cubicBezTo>
                        <a:pt x="11527" y="97"/>
                        <a:pt x="14671" y="3241"/>
                        <a:pt x="14575" y="7146"/>
                      </a:cubicBezTo>
                      <a:lnTo>
                        <a:pt x="14099" y="57152"/>
                      </a:lnTo>
                      <a:cubicBezTo>
                        <a:pt x="14004" y="60962"/>
                        <a:pt x="10861" y="64105"/>
                        <a:pt x="6955" y="64010"/>
                      </a:cubicBezTo>
                      <a:lnTo>
                        <a:pt x="6860" y="64010"/>
                      </a:lnTo>
                      <a:cubicBezTo>
                        <a:pt x="3050" y="63915"/>
                        <a:pt x="-93" y="60772"/>
                        <a:pt x="2" y="56866"/>
                      </a:cubicBezTo>
                      <a:lnTo>
                        <a:pt x="478" y="6860"/>
                      </a:lnTo>
                      <a:cubicBezTo>
                        <a:pt x="669" y="2955"/>
                        <a:pt x="3812" y="-93"/>
                        <a:pt x="7622" y="2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8" name="شكل حر: شكل 1517">
                  <a:extLst>
                    <a:ext uri="{FF2B5EF4-FFF2-40B4-BE49-F238E27FC236}">
                      <a16:creationId xmlns:a16="http://schemas.microsoft.com/office/drawing/2014/main" id="{D692EE3C-F008-4728-95AC-427E9406B974}"/>
                    </a:ext>
                  </a:extLst>
                </p:cNvPr>
                <p:cNvSpPr/>
                <p:nvPr/>
              </p:nvSpPr>
              <p:spPr>
                <a:xfrm>
                  <a:off x="7031733" y="3089050"/>
                  <a:ext cx="14577" cy="40009"/>
                </a:xfrm>
                <a:custGeom>
                  <a:avLst/>
                  <a:gdLst>
                    <a:gd name="connsiteX0" fmla="*/ 7622 w 14577"/>
                    <a:gd name="connsiteY0" fmla="*/ 2 h 40009"/>
                    <a:gd name="connsiteX1" fmla="*/ 7717 w 14577"/>
                    <a:gd name="connsiteY1" fmla="*/ 2 h 40009"/>
                    <a:gd name="connsiteX2" fmla="*/ 14575 w 14577"/>
                    <a:gd name="connsiteY2" fmla="*/ 7146 h 40009"/>
                    <a:gd name="connsiteX3" fmla="*/ 14099 w 14577"/>
                    <a:gd name="connsiteY3" fmla="*/ 33149 h 40009"/>
                    <a:gd name="connsiteX4" fmla="*/ 6956 w 14577"/>
                    <a:gd name="connsiteY4" fmla="*/ 40007 h 40009"/>
                    <a:gd name="connsiteX5" fmla="*/ 6860 w 14577"/>
                    <a:gd name="connsiteY5" fmla="*/ 40007 h 40009"/>
                    <a:gd name="connsiteX6" fmla="*/ 2 w 14577"/>
                    <a:gd name="connsiteY6" fmla="*/ 32863 h 40009"/>
                    <a:gd name="connsiteX7" fmla="*/ 479 w 14577"/>
                    <a:gd name="connsiteY7" fmla="*/ 6860 h 40009"/>
                    <a:gd name="connsiteX8" fmla="*/ 7622 w 14577"/>
                    <a:gd name="connsiteY8" fmla="*/ 2 h 40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77" h="40009">
                      <a:moveTo>
                        <a:pt x="7622" y="2"/>
                      </a:moveTo>
                      <a:lnTo>
                        <a:pt x="7717" y="2"/>
                      </a:lnTo>
                      <a:cubicBezTo>
                        <a:pt x="11623" y="98"/>
                        <a:pt x="14671" y="3241"/>
                        <a:pt x="14575" y="7146"/>
                      </a:cubicBezTo>
                      <a:lnTo>
                        <a:pt x="14099" y="33149"/>
                      </a:lnTo>
                      <a:cubicBezTo>
                        <a:pt x="14004" y="37054"/>
                        <a:pt x="10861" y="40102"/>
                        <a:pt x="6956" y="40007"/>
                      </a:cubicBezTo>
                      <a:lnTo>
                        <a:pt x="6860" y="40007"/>
                      </a:lnTo>
                      <a:cubicBezTo>
                        <a:pt x="2955" y="39912"/>
                        <a:pt x="-93" y="36769"/>
                        <a:pt x="2" y="32863"/>
                      </a:cubicBezTo>
                      <a:lnTo>
                        <a:pt x="479" y="6860"/>
                      </a:lnTo>
                      <a:cubicBezTo>
                        <a:pt x="574" y="2955"/>
                        <a:pt x="3812" y="-93"/>
                        <a:pt x="7622" y="2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9" name="شكل حر: شكل 1518">
                  <a:extLst>
                    <a:ext uri="{FF2B5EF4-FFF2-40B4-BE49-F238E27FC236}">
                      <a16:creationId xmlns:a16="http://schemas.microsoft.com/office/drawing/2014/main" id="{D2B9BA09-8A95-4307-AA31-BD486BF70F78}"/>
                    </a:ext>
                  </a:extLst>
                </p:cNvPr>
                <p:cNvSpPr/>
                <p:nvPr/>
              </p:nvSpPr>
              <p:spPr>
                <a:xfrm>
                  <a:off x="7017826" y="3087050"/>
                  <a:ext cx="14482" cy="35818"/>
                </a:xfrm>
                <a:custGeom>
                  <a:avLst/>
                  <a:gdLst>
                    <a:gd name="connsiteX0" fmla="*/ 7527 w 14482"/>
                    <a:gd name="connsiteY0" fmla="*/ 2 h 35818"/>
                    <a:gd name="connsiteX1" fmla="*/ 7622 w 14482"/>
                    <a:gd name="connsiteY1" fmla="*/ 2 h 35818"/>
                    <a:gd name="connsiteX2" fmla="*/ 14480 w 14482"/>
                    <a:gd name="connsiteY2" fmla="*/ 7146 h 35818"/>
                    <a:gd name="connsiteX3" fmla="*/ 14099 w 14482"/>
                    <a:gd name="connsiteY3" fmla="*/ 28958 h 35818"/>
                    <a:gd name="connsiteX4" fmla="*/ 6955 w 14482"/>
                    <a:gd name="connsiteY4" fmla="*/ 35816 h 35818"/>
                    <a:gd name="connsiteX5" fmla="*/ 6860 w 14482"/>
                    <a:gd name="connsiteY5" fmla="*/ 35816 h 35818"/>
                    <a:gd name="connsiteX6" fmla="*/ 2 w 14482"/>
                    <a:gd name="connsiteY6" fmla="*/ 28672 h 35818"/>
                    <a:gd name="connsiteX7" fmla="*/ 383 w 14482"/>
                    <a:gd name="connsiteY7" fmla="*/ 6860 h 35818"/>
                    <a:gd name="connsiteX8" fmla="*/ 7527 w 14482"/>
                    <a:gd name="connsiteY8" fmla="*/ 2 h 35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482" h="35818">
                      <a:moveTo>
                        <a:pt x="7527" y="2"/>
                      </a:moveTo>
                      <a:lnTo>
                        <a:pt x="7622" y="2"/>
                      </a:lnTo>
                      <a:cubicBezTo>
                        <a:pt x="11432" y="97"/>
                        <a:pt x="14575" y="3241"/>
                        <a:pt x="14480" y="7146"/>
                      </a:cubicBezTo>
                      <a:lnTo>
                        <a:pt x="14099" y="28958"/>
                      </a:lnTo>
                      <a:cubicBezTo>
                        <a:pt x="14004" y="32768"/>
                        <a:pt x="10861" y="35911"/>
                        <a:pt x="6955" y="35816"/>
                      </a:cubicBezTo>
                      <a:lnTo>
                        <a:pt x="6860" y="35816"/>
                      </a:lnTo>
                      <a:cubicBezTo>
                        <a:pt x="3050" y="35721"/>
                        <a:pt x="-93" y="32578"/>
                        <a:pt x="2" y="28672"/>
                      </a:cubicBezTo>
                      <a:lnTo>
                        <a:pt x="383" y="6860"/>
                      </a:lnTo>
                      <a:cubicBezTo>
                        <a:pt x="574" y="2955"/>
                        <a:pt x="3717" y="-93"/>
                        <a:pt x="7527" y="2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0" name="شكل حر: شكل 1519">
                  <a:extLst>
                    <a:ext uri="{FF2B5EF4-FFF2-40B4-BE49-F238E27FC236}">
                      <a16:creationId xmlns:a16="http://schemas.microsoft.com/office/drawing/2014/main" id="{33CCE341-0E2E-404C-AABD-97ADF4C3CBE4}"/>
                    </a:ext>
                  </a:extLst>
                </p:cNvPr>
                <p:cNvSpPr/>
                <p:nvPr/>
              </p:nvSpPr>
              <p:spPr>
                <a:xfrm>
                  <a:off x="7005444" y="3086766"/>
                  <a:ext cx="12863" cy="31720"/>
                </a:xfrm>
                <a:custGeom>
                  <a:avLst/>
                  <a:gdLst>
                    <a:gd name="connsiteX0" fmla="*/ 6670 w 12863"/>
                    <a:gd name="connsiteY0" fmla="*/ 0 h 31720"/>
                    <a:gd name="connsiteX1" fmla="*/ 6765 w 12863"/>
                    <a:gd name="connsiteY1" fmla="*/ 0 h 31720"/>
                    <a:gd name="connsiteX2" fmla="*/ 12861 w 12863"/>
                    <a:gd name="connsiteY2" fmla="*/ 6286 h 31720"/>
                    <a:gd name="connsiteX3" fmla="*/ 12480 w 12863"/>
                    <a:gd name="connsiteY3" fmla="*/ 25622 h 31720"/>
                    <a:gd name="connsiteX4" fmla="*/ 6194 w 12863"/>
                    <a:gd name="connsiteY4" fmla="*/ 31718 h 31720"/>
                    <a:gd name="connsiteX5" fmla="*/ 6098 w 12863"/>
                    <a:gd name="connsiteY5" fmla="*/ 31718 h 31720"/>
                    <a:gd name="connsiteX6" fmla="*/ 2 w 12863"/>
                    <a:gd name="connsiteY6" fmla="*/ 25432 h 31720"/>
                    <a:gd name="connsiteX7" fmla="*/ 383 w 12863"/>
                    <a:gd name="connsiteY7" fmla="*/ 6096 h 31720"/>
                    <a:gd name="connsiteX8" fmla="*/ 6670 w 12863"/>
                    <a:gd name="connsiteY8" fmla="*/ 0 h 31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863" h="31720">
                      <a:moveTo>
                        <a:pt x="6670" y="0"/>
                      </a:moveTo>
                      <a:lnTo>
                        <a:pt x="6765" y="0"/>
                      </a:lnTo>
                      <a:cubicBezTo>
                        <a:pt x="10194" y="95"/>
                        <a:pt x="12956" y="2857"/>
                        <a:pt x="12861" y="6286"/>
                      </a:cubicBezTo>
                      <a:lnTo>
                        <a:pt x="12480" y="25622"/>
                      </a:lnTo>
                      <a:cubicBezTo>
                        <a:pt x="12385" y="29051"/>
                        <a:pt x="9622" y="31813"/>
                        <a:pt x="6194" y="31718"/>
                      </a:cubicBezTo>
                      <a:lnTo>
                        <a:pt x="6098" y="31718"/>
                      </a:lnTo>
                      <a:cubicBezTo>
                        <a:pt x="2669" y="31623"/>
                        <a:pt x="-93" y="28861"/>
                        <a:pt x="2" y="25432"/>
                      </a:cubicBezTo>
                      <a:lnTo>
                        <a:pt x="383" y="6096"/>
                      </a:lnTo>
                      <a:cubicBezTo>
                        <a:pt x="383" y="2667"/>
                        <a:pt x="3241" y="0"/>
                        <a:pt x="6670" y="0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1" name="شكل حر: شكل 1520">
                  <a:extLst>
                    <a:ext uri="{FF2B5EF4-FFF2-40B4-BE49-F238E27FC236}">
                      <a16:creationId xmlns:a16="http://schemas.microsoft.com/office/drawing/2014/main" id="{D4D7FA4F-736E-4C46-B1D2-B872D0A1CB8E}"/>
                    </a:ext>
                  </a:extLst>
                </p:cNvPr>
                <p:cNvSpPr/>
                <p:nvPr/>
              </p:nvSpPr>
              <p:spPr>
                <a:xfrm>
                  <a:off x="7005825" y="3080670"/>
                  <a:ext cx="55056" cy="24767"/>
                </a:xfrm>
                <a:custGeom>
                  <a:avLst/>
                  <a:gdLst>
                    <a:gd name="connsiteX0" fmla="*/ 193 w 55056"/>
                    <a:gd name="connsiteY0" fmla="*/ 0 h 24767"/>
                    <a:gd name="connsiteX1" fmla="*/ 2 w 55056"/>
                    <a:gd name="connsiteY1" fmla="*/ 12478 h 24767"/>
                    <a:gd name="connsiteX2" fmla="*/ 6099 w 55056"/>
                    <a:gd name="connsiteY2" fmla="*/ 18764 h 24767"/>
                    <a:gd name="connsiteX3" fmla="*/ 6194 w 55056"/>
                    <a:gd name="connsiteY3" fmla="*/ 18764 h 24767"/>
                    <a:gd name="connsiteX4" fmla="*/ 12480 w 55056"/>
                    <a:gd name="connsiteY4" fmla="*/ 12668 h 24767"/>
                    <a:gd name="connsiteX5" fmla="*/ 12480 w 55056"/>
                    <a:gd name="connsiteY5" fmla="*/ 14954 h 24767"/>
                    <a:gd name="connsiteX6" fmla="*/ 19338 w 55056"/>
                    <a:gd name="connsiteY6" fmla="*/ 22098 h 24767"/>
                    <a:gd name="connsiteX7" fmla="*/ 19433 w 55056"/>
                    <a:gd name="connsiteY7" fmla="*/ 22098 h 24767"/>
                    <a:gd name="connsiteX8" fmla="*/ 26577 w 55056"/>
                    <a:gd name="connsiteY8" fmla="*/ 15240 h 24767"/>
                    <a:gd name="connsiteX9" fmla="*/ 26577 w 55056"/>
                    <a:gd name="connsiteY9" fmla="*/ 17336 h 24767"/>
                    <a:gd name="connsiteX10" fmla="*/ 33435 w 55056"/>
                    <a:gd name="connsiteY10" fmla="*/ 24479 h 24767"/>
                    <a:gd name="connsiteX11" fmla="*/ 33531 w 55056"/>
                    <a:gd name="connsiteY11" fmla="*/ 24479 h 24767"/>
                    <a:gd name="connsiteX12" fmla="*/ 40674 w 55056"/>
                    <a:gd name="connsiteY12" fmla="*/ 17621 h 24767"/>
                    <a:gd name="connsiteX13" fmla="*/ 47532 w 55056"/>
                    <a:gd name="connsiteY13" fmla="*/ 24765 h 24767"/>
                    <a:gd name="connsiteX14" fmla="*/ 47627 w 55056"/>
                    <a:gd name="connsiteY14" fmla="*/ 24765 h 24767"/>
                    <a:gd name="connsiteX15" fmla="*/ 54771 w 55056"/>
                    <a:gd name="connsiteY15" fmla="*/ 17907 h 24767"/>
                    <a:gd name="connsiteX16" fmla="*/ 55057 w 55056"/>
                    <a:gd name="connsiteY16" fmla="*/ 1048 h 24767"/>
                    <a:gd name="connsiteX17" fmla="*/ 193 w 55056"/>
                    <a:gd name="connsiteY17" fmla="*/ 0 h 2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56" h="24767">
                      <a:moveTo>
                        <a:pt x="193" y="0"/>
                      </a:moveTo>
                      <a:lnTo>
                        <a:pt x="2" y="12478"/>
                      </a:lnTo>
                      <a:cubicBezTo>
                        <a:pt x="-93" y="15907"/>
                        <a:pt x="2669" y="18764"/>
                        <a:pt x="6099" y="18764"/>
                      </a:cubicBezTo>
                      <a:lnTo>
                        <a:pt x="6194" y="18764"/>
                      </a:lnTo>
                      <a:cubicBezTo>
                        <a:pt x="9623" y="18860"/>
                        <a:pt x="12480" y="16097"/>
                        <a:pt x="12480" y="12668"/>
                      </a:cubicBezTo>
                      <a:lnTo>
                        <a:pt x="12480" y="14954"/>
                      </a:lnTo>
                      <a:cubicBezTo>
                        <a:pt x="12385" y="18764"/>
                        <a:pt x="15528" y="22003"/>
                        <a:pt x="19338" y="22098"/>
                      </a:cubicBezTo>
                      <a:lnTo>
                        <a:pt x="19433" y="22098"/>
                      </a:lnTo>
                      <a:cubicBezTo>
                        <a:pt x="23243" y="22193"/>
                        <a:pt x="26482" y="19050"/>
                        <a:pt x="26577" y="15240"/>
                      </a:cubicBezTo>
                      <a:lnTo>
                        <a:pt x="26577" y="17336"/>
                      </a:lnTo>
                      <a:cubicBezTo>
                        <a:pt x="26482" y="21146"/>
                        <a:pt x="29625" y="24384"/>
                        <a:pt x="33435" y="24479"/>
                      </a:cubicBezTo>
                      <a:lnTo>
                        <a:pt x="33531" y="24479"/>
                      </a:lnTo>
                      <a:cubicBezTo>
                        <a:pt x="37436" y="24575"/>
                        <a:pt x="40579" y="21431"/>
                        <a:pt x="40674" y="17621"/>
                      </a:cubicBezTo>
                      <a:cubicBezTo>
                        <a:pt x="40579" y="21431"/>
                        <a:pt x="43722" y="24670"/>
                        <a:pt x="47532" y="24765"/>
                      </a:cubicBezTo>
                      <a:lnTo>
                        <a:pt x="47627" y="24765"/>
                      </a:lnTo>
                      <a:cubicBezTo>
                        <a:pt x="51438" y="24860"/>
                        <a:pt x="54676" y="21717"/>
                        <a:pt x="54771" y="17907"/>
                      </a:cubicBezTo>
                      <a:lnTo>
                        <a:pt x="55057" y="1048"/>
                      </a:lnTo>
                      <a:lnTo>
                        <a:pt x="193" y="0"/>
                      </a:lnTo>
                      <a:close/>
                    </a:path>
                  </a:pathLst>
                </a:custGeom>
                <a:solidFill>
                  <a:srgbClr val="FFD2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2" name="شكل حر: شكل 1521">
                  <a:extLst>
                    <a:ext uri="{FF2B5EF4-FFF2-40B4-BE49-F238E27FC236}">
                      <a16:creationId xmlns:a16="http://schemas.microsoft.com/office/drawing/2014/main" id="{D9DD530D-EBAF-4912-8E08-5C8205A891BE}"/>
                    </a:ext>
                  </a:extLst>
                </p:cNvPr>
                <p:cNvSpPr/>
                <p:nvPr/>
              </p:nvSpPr>
              <p:spPr>
                <a:xfrm>
                  <a:off x="7005922" y="3046282"/>
                  <a:ext cx="55152" cy="38007"/>
                </a:xfrm>
                <a:custGeom>
                  <a:avLst/>
                  <a:gdLst>
                    <a:gd name="connsiteX0" fmla="*/ 21241 w 55152"/>
                    <a:gd name="connsiteY0" fmla="*/ 3 h 38007"/>
                    <a:gd name="connsiteX1" fmla="*/ 34957 w 55152"/>
                    <a:gd name="connsiteY1" fmla="*/ 289 h 38007"/>
                    <a:gd name="connsiteX2" fmla="*/ 55150 w 55152"/>
                    <a:gd name="connsiteY2" fmla="*/ 21244 h 38007"/>
                    <a:gd name="connsiteX3" fmla="*/ 54864 w 55152"/>
                    <a:gd name="connsiteY3" fmla="*/ 38008 h 38007"/>
                    <a:gd name="connsiteX4" fmla="*/ 0 w 55152"/>
                    <a:gd name="connsiteY4" fmla="*/ 37055 h 38007"/>
                    <a:gd name="connsiteX5" fmla="*/ 286 w 55152"/>
                    <a:gd name="connsiteY5" fmla="*/ 20291 h 38007"/>
                    <a:gd name="connsiteX6" fmla="*/ 21241 w 55152"/>
                    <a:gd name="connsiteY6" fmla="*/ 3 h 38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152" h="38007">
                      <a:moveTo>
                        <a:pt x="21241" y="3"/>
                      </a:moveTo>
                      <a:lnTo>
                        <a:pt x="34957" y="289"/>
                      </a:lnTo>
                      <a:cubicBezTo>
                        <a:pt x="46292" y="479"/>
                        <a:pt x="55340" y="9814"/>
                        <a:pt x="55150" y="21244"/>
                      </a:cubicBezTo>
                      <a:lnTo>
                        <a:pt x="54864" y="38008"/>
                      </a:lnTo>
                      <a:lnTo>
                        <a:pt x="0" y="37055"/>
                      </a:lnTo>
                      <a:lnTo>
                        <a:pt x="286" y="20291"/>
                      </a:lnTo>
                      <a:cubicBezTo>
                        <a:pt x="476" y="8861"/>
                        <a:pt x="9906" y="-188"/>
                        <a:pt x="21241" y="3"/>
                      </a:cubicBezTo>
                      <a:close/>
                    </a:path>
                  </a:pathLst>
                </a:custGeom>
                <a:solidFill>
                  <a:srgbClr val="FFD2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523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124455" y="2532610"/>
                <a:ext cx="131750" cy="178986"/>
                <a:chOff x="7124455" y="2532610"/>
                <a:chExt cx="131750" cy="178986"/>
              </a:xfrm>
            </p:grpSpPr>
            <p:sp>
              <p:nvSpPr>
                <p:cNvPr id="1524" name="شكل حر: شكل 1523">
                  <a:extLst>
                    <a:ext uri="{FF2B5EF4-FFF2-40B4-BE49-F238E27FC236}">
                      <a16:creationId xmlns:a16="http://schemas.microsoft.com/office/drawing/2014/main" id="{BF4C1C40-31E2-48EF-BCD3-17130D46A91B}"/>
                    </a:ext>
                  </a:extLst>
                </p:cNvPr>
                <p:cNvSpPr/>
                <p:nvPr/>
              </p:nvSpPr>
              <p:spPr>
                <a:xfrm>
                  <a:off x="7135367" y="2536302"/>
                  <a:ext cx="117266" cy="158002"/>
                </a:xfrm>
                <a:custGeom>
                  <a:avLst/>
                  <a:gdLst>
                    <a:gd name="connsiteX0" fmla="*/ 1810 w 117266"/>
                    <a:gd name="connsiteY0" fmla="*/ 41639 h 158002"/>
                    <a:gd name="connsiteX1" fmla="*/ 1619 w 117266"/>
                    <a:gd name="connsiteY1" fmla="*/ 42401 h 158002"/>
                    <a:gd name="connsiteX2" fmla="*/ 1334 w 117266"/>
                    <a:gd name="connsiteY2" fmla="*/ 44115 h 158002"/>
                    <a:gd name="connsiteX3" fmla="*/ 381 w 117266"/>
                    <a:gd name="connsiteY3" fmla="*/ 51354 h 158002"/>
                    <a:gd name="connsiteX4" fmla="*/ 191 w 117266"/>
                    <a:gd name="connsiteY4" fmla="*/ 53831 h 158002"/>
                    <a:gd name="connsiteX5" fmla="*/ 95 w 117266"/>
                    <a:gd name="connsiteY5" fmla="*/ 56307 h 158002"/>
                    <a:gd name="connsiteX6" fmla="*/ 95 w 117266"/>
                    <a:gd name="connsiteY6" fmla="*/ 57355 h 158002"/>
                    <a:gd name="connsiteX7" fmla="*/ 95 w 117266"/>
                    <a:gd name="connsiteY7" fmla="*/ 57450 h 158002"/>
                    <a:gd name="connsiteX8" fmla="*/ 95 w 117266"/>
                    <a:gd name="connsiteY8" fmla="*/ 58498 h 158002"/>
                    <a:gd name="connsiteX9" fmla="*/ 0 w 117266"/>
                    <a:gd name="connsiteY9" fmla="*/ 59831 h 158002"/>
                    <a:gd name="connsiteX10" fmla="*/ 0 w 117266"/>
                    <a:gd name="connsiteY10" fmla="*/ 60022 h 158002"/>
                    <a:gd name="connsiteX11" fmla="*/ 0 w 117266"/>
                    <a:gd name="connsiteY11" fmla="*/ 61355 h 158002"/>
                    <a:gd name="connsiteX12" fmla="*/ 1429 w 117266"/>
                    <a:gd name="connsiteY12" fmla="*/ 73643 h 158002"/>
                    <a:gd name="connsiteX13" fmla="*/ 6382 w 117266"/>
                    <a:gd name="connsiteY13" fmla="*/ 83263 h 158002"/>
                    <a:gd name="connsiteX14" fmla="*/ 7048 w 117266"/>
                    <a:gd name="connsiteY14" fmla="*/ 84025 h 158002"/>
                    <a:gd name="connsiteX15" fmla="*/ 15240 w 117266"/>
                    <a:gd name="connsiteY15" fmla="*/ 89835 h 158002"/>
                    <a:gd name="connsiteX16" fmla="*/ 26384 w 117266"/>
                    <a:gd name="connsiteY16" fmla="*/ 94693 h 158002"/>
                    <a:gd name="connsiteX17" fmla="*/ 27337 w 117266"/>
                    <a:gd name="connsiteY17" fmla="*/ 95074 h 158002"/>
                    <a:gd name="connsiteX18" fmla="*/ 29909 w 117266"/>
                    <a:gd name="connsiteY18" fmla="*/ 96122 h 158002"/>
                    <a:gd name="connsiteX19" fmla="*/ 29909 w 117266"/>
                    <a:gd name="connsiteY19" fmla="*/ 96122 h 158002"/>
                    <a:gd name="connsiteX20" fmla="*/ 33433 w 117266"/>
                    <a:gd name="connsiteY20" fmla="*/ 97646 h 158002"/>
                    <a:gd name="connsiteX21" fmla="*/ 33909 w 117266"/>
                    <a:gd name="connsiteY21" fmla="*/ 97836 h 158002"/>
                    <a:gd name="connsiteX22" fmla="*/ 34004 w 117266"/>
                    <a:gd name="connsiteY22" fmla="*/ 97836 h 158002"/>
                    <a:gd name="connsiteX23" fmla="*/ 34100 w 117266"/>
                    <a:gd name="connsiteY23" fmla="*/ 97836 h 158002"/>
                    <a:gd name="connsiteX24" fmla="*/ 34100 w 117266"/>
                    <a:gd name="connsiteY24" fmla="*/ 97931 h 158002"/>
                    <a:gd name="connsiteX25" fmla="*/ 58007 w 117266"/>
                    <a:gd name="connsiteY25" fmla="*/ 148414 h 158002"/>
                    <a:gd name="connsiteX26" fmla="*/ 73533 w 117266"/>
                    <a:gd name="connsiteY26" fmla="*/ 157558 h 158002"/>
                    <a:gd name="connsiteX27" fmla="*/ 97727 w 117266"/>
                    <a:gd name="connsiteY27" fmla="*/ 136889 h 158002"/>
                    <a:gd name="connsiteX28" fmla="*/ 102298 w 117266"/>
                    <a:gd name="connsiteY28" fmla="*/ 118315 h 158002"/>
                    <a:gd name="connsiteX29" fmla="*/ 108680 w 117266"/>
                    <a:gd name="connsiteY29" fmla="*/ 118124 h 158002"/>
                    <a:gd name="connsiteX30" fmla="*/ 113538 w 117266"/>
                    <a:gd name="connsiteY30" fmla="*/ 116124 h 158002"/>
                    <a:gd name="connsiteX31" fmla="*/ 115824 w 117266"/>
                    <a:gd name="connsiteY31" fmla="*/ 110123 h 158002"/>
                    <a:gd name="connsiteX32" fmla="*/ 113633 w 117266"/>
                    <a:gd name="connsiteY32" fmla="*/ 98312 h 158002"/>
                    <a:gd name="connsiteX33" fmla="*/ 109919 w 117266"/>
                    <a:gd name="connsiteY33" fmla="*/ 87359 h 158002"/>
                    <a:gd name="connsiteX34" fmla="*/ 110680 w 117266"/>
                    <a:gd name="connsiteY34" fmla="*/ 84406 h 158002"/>
                    <a:gd name="connsiteX35" fmla="*/ 112967 w 117266"/>
                    <a:gd name="connsiteY35" fmla="*/ 75548 h 158002"/>
                    <a:gd name="connsiteX36" fmla="*/ 116396 w 117266"/>
                    <a:gd name="connsiteY36" fmla="*/ 58784 h 158002"/>
                    <a:gd name="connsiteX37" fmla="*/ 117158 w 117266"/>
                    <a:gd name="connsiteY37" fmla="*/ 48020 h 158002"/>
                    <a:gd name="connsiteX38" fmla="*/ 114491 w 117266"/>
                    <a:gd name="connsiteY38" fmla="*/ 41829 h 158002"/>
                    <a:gd name="connsiteX39" fmla="*/ 71723 w 117266"/>
                    <a:gd name="connsiteY39" fmla="*/ 1824 h 158002"/>
                    <a:gd name="connsiteX40" fmla="*/ 68199 w 117266"/>
                    <a:gd name="connsiteY40" fmla="*/ 1062 h 158002"/>
                    <a:gd name="connsiteX41" fmla="*/ 54197 w 117266"/>
                    <a:gd name="connsiteY41" fmla="*/ 14 h 158002"/>
                    <a:gd name="connsiteX42" fmla="*/ 50673 w 117266"/>
                    <a:gd name="connsiteY42" fmla="*/ 205 h 158002"/>
                    <a:gd name="connsiteX43" fmla="*/ 49435 w 117266"/>
                    <a:gd name="connsiteY43" fmla="*/ 300 h 158002"/>
                    <a:gd name="connsiteX44" fmla="*/ 48006 w 117266"/>
                    <a:gd name="connsiteY44" fmla="*/ 395 h 158002"/>
                    <a:gd name="connsiteX45" fmla="*/ 46006 w 117266"/>
                    <a:gd name="connsiteY45" fmla="*/ 681 h 158002"/>
                    <a:gd name="connsiteX46" fmla="*/ 42863 w 117266"/>
                    <a:gd name="connsiteY46" fmla="*/ 1157 h 158002"/>
                    <a:gd name="connsiteX47" fmla="*/ 42101 w 117266"/>
                    <a:gd name="connsiteY47" fmla="*/ 1348 h 158002"/>
                    <a:gd name="connsiteX48" fmla="*/ 40196 w 117266"/>
                    <a:gd name="connsiteY48" fmla="*/ 1729 h 158002"/>
                    <a:gd name="connsiteX49" fmla="*/ 38291 w 117266"/>
                    <a:gd name="connsiteY49" fmla="*/ 2205 h 158002"/>
                    <a:gd name="connsiteX50" fmla="*/ 36481 w 117266"/>
                    <a:gd name="connsiteY50" fmla="*/ 2681 h 158002"/>
                    <a:gd name="connsiteX51" fmla="*/ 35719 w 117266"/>
                    <a:gd name="connsiteY51" fmla="*/ 2872 h 158002"/>
                    <a:gd name="connsiteX52" fmla="*/ 28575 w 117266"/>
                    <a:gd name="connsiteY52" fmla="*/ 5729 h 158002"/>
                    <a:gd name="connsiteX53" fmla="*/ 26384 w 117266"/>
                    <a:gd name="connsiteY53" fmla="*/ 6872 h 158002"/>
                    <a:gd name="connsiteX54" fmla="*/ 19812 w 117266"/>
                    <a:gd name="connsiteY54" fmla="*/ 11159 h 158002"/>
                    <a:gd name="connsiteX55" fmla="*/ 18383 w 117266"/>
                    <a:gd name="connsiteY55" fmla="*/ 12397 h 158002"/>
                    <a:gd name="connsiteX56" fmla="*/ 17145 w 117266"/>
                    <a:gd name="connsiteY56" fmla="*/ 13445 h 158002"/>
                    <a:gd name="connsiteX57" fmla="*/ 15335 w 117266"/>
                    <a:gd name="connsiteY57" fmla="*/ 15159 h 158002"/>
                    <a:gd name="connsiteX58" fmla="*/ 13906 w 117266"/>
                    <a:gd name="connsiteY58" fmla="*/ 16683 h 158002"/>
                    <a:gd name="connsiteX59" fmla="*/ 12954 w 117266"/>
                    <a:gd name="connsiteY59" fmla="*/ 17731 h 158002"/>
                    <a:gd name="connsiteX60" fmla="*/ 12192 w 117266"/>
                    <a:gd name="connsiteY60" fmla="*/ 18588 h 158002"/>
                    <a:gd name="connsiteX61" fmla="*/ 11239 w 117266"/>
                    <a:gd name="connsiteY61" fmla="*/ 19826 h 158002"/>
                    <a:gd name="connsiteX62" fmla="*/ 7715 w 117266"/>
                    <a:gd name="connsiteY62" fmla="*/ 25160 h 158002"/>
                    <a:gd name="connsiteX63" fmla="*/ 7525 w 117266"/>
                    <a:gd name="connsiteY63" fmla="*/ 25541 h 158002"/>
                    <a:gd name="connsiteX64" fmla="*/ 6668 w 117266"/>
                    <a:gd name="connsiteY64" fmla="*/ 27161 h 158002"/>
                    <a:gd name="connsiteX65" fmla="*/ 4572 w 117266"/>
                    <a:gd name="connsiteY65" fmla="*/ 31828 h 158002"/>
                    <a:gd name="connsiteX66" fmla="*/ 3620 w 117266"/>
                    <a:gd name="connsiteY66" fmla="*/ 34495 h 158002"/>
                    <a:gd name="connsiteX67" fmla="*/ 3620 w 117266"/>
                    <a:gd name="connsiteY67" fmla="*/ 34495 h 158002"/>
                    <a:gd name="connsiteX68" fmla="*/ 3429 w 117266"/>
                    <a:gd name="connsiteY68" fmla="*/ 34971 h 158002"/>
                    <a:gd name="connsiteX69" fmla="*/ 2477 w 117266"/>
                    <a:gd name="connsiteY69" fmla="*/ 38019 h 158002"/>
                    <a:gd name="connsiteX70" fmla="*/ 1810 w 117266"/>
                    <a:gd name="connsiteY70" fmla="*/ 41639 h 15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17266" h="158002">
                      <a:moveTo>
                        <a:pt x="1810" y="41639"/>
                      </a:moveTo>
                      <a:lnTo>
                        <a:pt x="1619" y="42401"/>
                      </a:lnTo>
                      <a:cubicBezTo>
                        <a:pt x="1524" y="42972"/>
                        <a:pt x="1334" y="43544"/>
                        <a:pt x="1334" y="44115"/>
                      </a:cubicBezTo>
                      <a:cubicBezTo>
                        <a:pt x="857" y="46401"/>
                        <a:pt x="476" y="48878"/>
                        <a:pt x="381" y="51354"/>
                      </a:cubicBezTo>
                      <a:cubicBezTo>
                        <a:pt x="286" y="52211"/>
                        <a:pt x="191" y="53069"/>
                        <a:pt x="191" y="53831"/>
                      </a:cubicBezTo>
                      <a:cubicBezTo>
                        <a:pt x="95" y="54688"/>
                        <a:pt x="95" y="55545"/>
                        <a:pt x="95" y="56307"/>
                      </a:cubicBezTo>
                      <a:cubicBezTo>
                        <a:pt x="95" y="56593"/>
                        <a:pt x="95" y="56974"/>
                        <a:pt x="95" y="57355"/>
                      </a:cubicBezTo>
                      <a:lnTo>
                        <a:pt x="95" y="57450"/>
                      </a:lnTo>
                      <a:cubicBezTo>
                        <a:pt x="95" y="57736"/>
                        <a:pt x="95" y="58117"/>
                        <a:pt x="95" y="58498"/>
                      </a:cubicBezTo>
                      <a:cubicBezTo>
                        <a:pt x="95" y="58879"/>
                        <a:pt x="95" y="59450"/>
                        <a:pt x="0" y="59831"/>
                      </a:cubicBezTo>
                      <a:cubicBezTo>
                        <a:pt x="0" y="59927"/>
                        <a:pt x="0" y="59927"/>
                        <a:pt x="0" y="60022"/>
                      </a:cubicBezTo>
                      <a:cubicBezTo>
                        <a:pt x="0" y="60498"/>
                        <a:pt x="0" y="60879"/>
                        <a:pt x="0" y="61355"/>
                      </a:cubicBezTo>
                      <a:cubicBezTo>
                        <a:pt x="0" y="66213"/>
                        <a:pt x="476" y="70309"/>
                        <a:pt x="1429" y="73643"/>
                      </a:cubicBezTo>
                      <a:cubicBezTo>
                        <a:pt x="2572" y="77643"/>
                        <a:pt x="4191" y="80786"/>
                        <a:pt x="6382" y="83263"/>
                      </a:cubicBezTo>
                      <a:cubicBezTo>
                        <a:pt x="6572" y="83549"/>
                        <a:pt x="6763" y="83739"/>
                        <a:pt x="7048" y="84025"/>
                      </a:cubicBezTo>
                      <a:cubicBezTo>
                        <a:pt x="9335" y="86406"/>
                        <a:pt x="12097" y="88311"/>
                        <a:pt x="15240" y="89835"/>
                      </a:cubicBezTo>
                      <a:cubicBezTo>
                        <a:pt x="18574" y="91550"/>
                        <a:pt x="22288" y="92978"/>
                        <a:pt x="26384" y="94693"/>
                      </a:cubicBezTo>
                      <a:cubicBezTo>
                        <a:pt x="26670" y="94788"/>
                        <a:pt x="27051" y="94979"/>
                        <a:pt x="27337" y="95074"/>
                      </a:cubicBezTo>
                      <a:lnTo>
                        <a:pt x="29909" y="96122"/>
                      </a:lnTo>
                      <a:cubicBezTo>
                        <a:pt x="29909" y="96122"/>
                        <a:pt x="29909" y="96122"/>
                        <a:pt x="29909" y="96122"/>
                      </a:cubicBezTo>
                      <a:cubicBezTo>
                        <a:pt x="31052" y="96598"/>
                        <a:pt x="32195" y="97074"/>
                        <a:pt x="33433" y="97646"/>
                      </a:cubicBezTo>
                      <a:cubicBezTo>
                        <a:pt x="33528" y="97741"/>
                        <a:pt x="33719" y="97836"/>
                        <a:pt x="33909" y="97836"/>
                      </a:cubicBezTo>
                      <a:cubicBezTo>
                        <a:pt x="34004" y="97836"/>
                        <a:pt x="34004" y="97836"/>
                        <a:pt x="34004" y="97836"/>
                      </a:cubicBezTo>
                      <a:cubicBezTo>
                        <a:pt x="34100" y="97836"/>
                        <a:pt x="34100" y="97836"/>
                        <a:pt x="34100" y="97836"/>
                      </a:cubicBezTo>
                      <a:lnTo>
                        <a:pt x="34100" y="97931"/>
                      </a:lnTo>
                      <a:cubicBezTo>
                        <a:pt x="34004" y="123839"/>
                        <a:pt x="46958" y="139651"/>
                        <a:pt x="58007" y="148414"/>
                      </a:cubicBezTo>
                      <a:cubicBezTo>
                        <a:pt x="66294" y="154891"/>
                        <a:pt x="73533" y="157558"/>
                        <a:pt x="73533" y="157558"/>
                      </a:cubicBezTo>
                      <a:cubicBezTo>
                        <a:pt x="84772" y="160034"/>
                        <a:pt x="93726" y="152033"/>
                        <a:pt x="97727" y="136889"/>
                      </a:cubicBezTo>
                      <a:lnTo>
                        <a:pt x="102298" y="118315"/>
                      </a:lnTo>
                      <a:lnTo>
                        <a:pt x="108680" y="118124"/>
                      </a:lnTo>
                      <a:cubicBezTo>
                        <a:pt x="110585" y="118124"/>
                        <a:pt x="112300" y="117362"/>
                        <a:pt x="113538" y="116124"/>
                      </a:cubicBezTo>
                      <a:cubicBezTo>
                        <a:pt x="115157" y="114695"/>
                        <a:pt x="116110" y="112409"/>
                        <a:pt x="115824" y="110123"/>
                      </a:cubicBezTo>
                      <a:cubicBezTo>
                        <a:pt x="115348" y="106028"/>
                        <a:pt x="114586" y="102027"/>
                        <a:pt x="113633" y="98312"/>
                      </a:cubicBezTo>
                      <a:cubicBezTo>
                        <a:pt x="112681" y="94407"/>
                        <a:pt x="111443" y="90788"/>
                        <a:pt x="109919" y="87359"/>
                      </a:cubicBezTo>
                      <a:cubicBezTo>
                        <a:pt x="109919" y="87359"/>
                        <a:pt x="110204" y="86311"/>
                        <a:pt x="110680" y="84406"/>
                      </a:cubicBezTo>
                      <a:cubicBezTo>
                        <a:pt x="111252" y="82310"/>
                        <a:pt x="112014" y="79167"/>
                        <a:pt x="112967" y="75548"/>
                      </a:cubicBezTo>
                      <a:cubicBezTo>
                        <a:pt x="114205" y="70309"/>
                        <a:pt x="115538" y="64213"/>
                        <a:pt x="116396" y="58784"/>
                      </a:cubicBezTo>
                      <a:cubicBezTo>
                        <a:pt x="117158" y="54307"/>
                        <a:pt x="117443" y="50402"/>
                        <a:pt x="117158" y="48020"/>
                      </a:cubicBezTo>
                      <a:cubicBezTo>
                        <a:pt x="116872" y="46020"/>
                        <a:pt x="114967" y="43829"/>
                        <a:pt x="114491" y="41829"/>
                      </a:cubicBezTo>
                      <a:cubicBezTo>
                        <a:pt x="110109" y="23922"/>
                        <a:pt x="96869" y="7349"/>
                        <a:pt x="71723" y="1824"/>
                      </a:cubicBezTo>
                      <a:cubicBezTo>
                        <a:pt x="70580" y="1538"/>
                        <a:pt x="69342" y="1348"/>
                        <a:pt x="68199" y="1062"/>
                      </a:cubicBezTo>
                      <a:cubicBezTo>
                        <a:pt x="63532" y="300"/>
                        <a:pt x="58769" y="-81"/>
                        <a:pt x="54197" y="14"/>
                      </a:cubicBezTo>
                      <a:cubicBezTo>
                        <a:pt x="53054" y="14"/>
                        <a:pt x="51816" y="110"/>
                        <a:pt x="50673" y="205"/>
                      </a:cubicBezTo>
                      <a:cubicBezTo>
                        <a:pt x="50292" y="205"/>
                        <a:pt x="49816" y="300"/>
                        <a:pt x="49435" y="300"/>
                      </a:cubicBezTo>
                      <a:cubicBezTo>
                        <a:pt x="48959" y="300"/>
                        <a:pt x="48482" y="395"/>
                        <a:pt x="48006" y="395"/>
                      </a:cubicBezTo>
                      <a:cubicBezTo>
                        <a:pt x="47339" y="491"/>
                        <a:pt x="46672" y="586"/>
                        <a:pt x="46006" y="681"/>
                      </a:cubicBezTo>
                      <a:cubicBezTo>
                        <a:pt x="44958" y="776"/>
                        <a:pt x="43910" y="967"/>
                        <a:pt x="42863" y="1157"/>
                      </a:cubicBezTo>
                      <a:cubicBezTo>
                        <a:pt x="42577" y="1157"/>
                        <a:pt x="42386" y="1253"/>
                        <a:pt x="42101" y="1348"/>
                      </a:cubicBezTo>
                      <a:cubicBezTo>
                        <a:pt x="41434" y="1443"/>
                        <a:pt x="40862" y="1634"/>
                        <a:pt x="40196" y="1729"/>
                      </a:cubicBezTo>
                      <a:cubicBezTo>
                        <a:pt x="39529" y="1824"/>
                        <a:pt x="38957" y="2015"/>
                        <a:pt x="38291" y="2205"/>
                      </a:cubicBezTo>
                      <a:cubicBezTo>
                        <a:pt x="37624" y="2396"/>
                        <a:pt x="37052" y="2586"/>
                        <a:pt x="36481" y="2681"/>
                      </a:cubicBezTo>
                      <a:cubicBezTo>
                        <a:pt x="36195" y="2777"/>
                        <a:pt x="36004" y="2872"/>
                        <a:pt x="35719" y="2872"/>
                      </a:cubicBezTo>
                      <a:cubicBezTo>
                        <a:pt x="33242" y="3634"/>
                        <a:pt x="30861" y="4586"/>
                        <a:pt x="28575" y="5729"/>
                      </a:cubicBezTo>
                      <a:cubicBezTo>
                        <a:pt x="27813" y="6110"/>
                        <a:pt x="27051" y="6491"/>
                        <a:pt x="26384" y="6872"/>
                      </a:cubicBezTo>
                      <a:cubicBezTo>
                        <a:pt x="24098" y="8111"/>
                        <a:pt x="21908" y="9539"/>
                        <a:pt x="19812" y="11159"/>
                      </a:cubicBezTo>
                      <a:cubicBezTo>
                        <a:pt x="19336" y="11540"/>
                        <a:pt x="18860" y="12016"/>
                        <a:pt x="18383" y="12397"/>
                      </a:cubicBezTo>
                      <a:cubicBezTo>
                        <a:pt x="18002" y="12683"/>
                        <a:pt x="17526" y="13064"/>
                        <a:pt x="17145" y="13445"/>
                      </a:cubicBezTo>
                      <a:cubicBezTo>
                        <a:pt x="16478" y="14016"/>
                        <a:pt x="15907" y="14588"/>
                        <a:pt x="15335" y="15159"/>
                      </a:cubicBezTo>
                      <a:cubicBezTo>
                        <a:pt x="14859" y="15635"/>
                        <a:pt x="14383" y="16207"/>
                        <a:pt x="13906" y="16683"/>
                      </a:cubicBezTo>
                      <a:cubicBezTo>
                        <a:pt x="13621" y="17064"/>
                        <a:pt x="13240" y="17350"/>
                        <a:pt x="12954" y="17731"/>
                      </a:cubicBezTo>
                      <a:cubicBezTo>
                        <a:pt x="12668" y="18017"/>
                        <a:pt x="12478" y="18302"/>
                        <a:pt x="12192" y="18588"/>
                      </a:cubicBezTo>
                      <a:cubicBezTo>
                        <a:pt x="11811" y="18969"/>
                        <a:pt x="11525" y="19445"/>
                        <a:pt x="11239" y="19826"/>
                      </a:cubicBezTo>
                      <a:cubicBezTo>
                        <a:pt x="10001" y="21446"/>
                        <a:pt x="8763" y="23255"/>
                        <a:pt x="7715" y="25160"/>
                      </a:cubicBezTo>
                      <a:cubicBezTo>
                        <a:pt x="7620" y="25256"/>
                        <a:pt x="7525" y="25351"/>
                        <a:pt x="7525" y="25541"/>
                      </a:cubicBezTo>
                      <a:cubicBezTo>
                        <a:pt x="7239" y="26113"/>
                        <a:pt x="6953" y="26589"/>
                        <a:pt x="6668" y="27161"/>
                      </a:cubicBezTo>
                      <a:cubicBezTo>
                        <a:pt x="5905" y="28685"/>
                        <a:pt x="5144" y="30209"/>
                        <a:pt x="4572" y="31828"/>
                      </a:cubicBezTo>
                      <a:cubicBezTo>
                        <a:pt x="4191" y="32685"/>
                        <a:pt x="3905" y="33542"/>
                        <a:pt x="3620" y="34495"/>
                      </a:cubicBezTo>
                      <a:cubicBezTo>
                        <a:pt x="3620" y="34495"/>
                        <a:pt x="3620" y="34495"/>
                        <a:pt x="3620" y="34495"/>
                      </a:cubicBezTo>
                      <a:cubicBezTo>
                        <a:pt x="3524" y="34685"/>
                        <a:pt x="3429" y="34781"/>
                        <a:pt x="3429" y="34971"/>
                      </a:cubicBezTo>
                      <a:cubicBezTo>
                        <a:pt x="3048" y="36019"/>
                        <a:pt x="2762" y="37067"/>
                        <a:pt x="2477" y="38019"/>
                      </a:cubicBezTo>
                      <a:cubicBezTo>
                        <a:pt x="2286" y="39448"/>
                        <a:pt x="2096" y="40496"/>
                        <a:pt x="1810" y="41639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5" name="شكل حر: شكل 1524">
                  <a:extLst>
                    <a:ext uri="{FF2B5EF4-FFF2-40B4-BE49-F238E27FC236}">
                      <a16:creationId xmlns:a16="http://schemas.microsoft.com/office/drawing/2014/main" id="{0C2EC736-D300-487E-8596-95B182FB37F8}"/>
                    </a:ext>
                  </a:extLst>
                </p:cNvPr>
                <p:cNvSpPr/>
                <p:nvPr/>
              </p:nvSpPr>
              <p:spPr>
                <a:xfrm>
                  <a:off x="7124455" y="2532610"/>
                  <a:ext cx="131750" cy="124239"/>
                </a:xfrm>
                <a:custGeom>
                  <a:avLst/>
                  <a:gdLst>
                    <a:gd name="connsiteX0" fmla="*/ 149 w 131750"/>
                    <a:gd name="connsiteY0" fmla="*/ 80573 h 124239"/>
                    <a:gd name="connsiteX1" fmla="*/ 10912 w 131750"/>
                    <a:gd name="connsiteY1" fmla="*/ 122960 h 124239"/>
                    <a:gd name="connsiteX2" fmla="*/ 38344 w 131750"/>
                    <a:gd name="connsiteY2" fmla="*/ 98861 h 124239"/>
                    <a:gd name="connsiteX3" fmla="*/ 41202 w 131750"/>
                    <a:gd name="connsiteY3" fmla="*/ 90479 h 124239"/>
                    <a:gd name="connsiteX4" fmla="*/ 43869 w 131750"/>
                    <a:gd name="connsiteY4" fmla="*/ 79049 h 124239"/>
                    <a:gd name="connsiteX5" fmla="*/ 66538 w 131750"/>
                    <a:gd name="connsiteY5" fmla="*/ 79716 h 124239"/>
                    <a:gd name="connsiteX6" fmla="*/ 66729 w 131750"/>
                    <a:gd name="connsiteY6" fmla="*/ 78001 h 124239"/>
                    <a:gd name="connsiteX7" fmla="*/ 67301 w 131750"/>
                    <a:gd name="connsiteY7" fmla="*/ 72286 h 124239"/>
                    <a:gd name="connsiteX8" fmla="*/ 125593 w 131750"/>
                    <a:gd name="connsiteY8" fmla="*/ 45712 h 124239"/>
                    <a:gd name="connsiteX9" fmla="*/ 149 w 131750"/>
                    <a:gd name="connsiteY9" fmla="*/ 80573 h 124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1750" h="124239">
                      <a:moveTo>
                        <a:pt x="149" y="80573"/>
                      </a:moveTo>
                      <a:cubicBezTo>
                        <a:pt x="1768" y="116673"/>
                        <a:pt x="10912" y="122960"/>
                        <a:pt x="10912" y="122960"/>
                      </a:cubicBezTo>
                      <a:cubicBezTo>
                        <a:pt x="28724" y="128960"/>
                        <a:pt x="32820" y="112672"/>
                        <a:pt x="38344" y="98861"/>
                      </a:cubicBezTo>
                      <a:cubicBezTo>
                        <a:pt x="39487" y="95909"/>
                        <a:pt x="40440" y="93051"/>
                        <a:pt x="41202" y="90479"/>
                      </a:cubicBezTo>
                      <a:cubicBezTo>
                        <a:pt x="43012" y="84478"/>
                        <a:pt x="43774" y="79811"/>
                        <a:pt x="43869" y="79049"/>
                      </a:cubicBezTo>
                      <a:cubicBezTo>
                        <a:pt x="44441" y="74096"/>
                        <a:pt x="63014" y="79240"/>
                        <a:pt x="66538" y="79716"/>
                      </a:cubicBezTo>
                      <a:cubicBezTo>
                        <a:pt x="66538" y="79144"/>
                        <a:pt x="66634" y="78573"/>
                        <a:pt x="66729" y="78001"/>
                      </a:cubicBezTo>
                      <a:cubicBezTo>
                        <a:pt x="66919" y="76001"/>
                        <a:pt x="67110" y="74096"/>
                        <a:pt x="67301" y="72286"/>
                      </a:cubicBezTo>
                      <a:cubicBezTo>
                        <a:pt x="72063" y="32377"/>
                        <a:pt x="83017" y="36472"/>
                        <a:pt x="125593" y="45712"/>
                      </a:cubicBezTo>
                      <a:cubicBezTo>
                        <a:pt x="165979" y="7231"/>
                        <a:pt x="-5756" y="-48681"/>
                        <a:pt x="149" y="80573"/>
                      </a:cubicBezTo>
                      <a:close/>
                    </a:path>
                  </a:pathLst>
                </a:custGeom>
                <a:solidFill>
                  <a:srgbClr val="3331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6" name="شكل حر: شكل 1525">
                  <a:extLst>
                    <a:ext uri="{FF2B5EF4-FFF2-40B4-BE49-F238E27FC236}">
                      <a16:creationId xmlns:a16="http://schemas.microsoft.com/office/drawing/2014/main" id="{3476496B-1E2C-4E78-9D56-E0AB98BF6DCA}"/>
                    </a:ext>
                  </a:extLst>
                </p:cNvPr>
                <p:cNvSpPr/>
                <p:nvPr/>
              </p:nvSpPr>
              <p:spPr>
                <a:xfrm>
                  <a:off x="7157957" y="2597231"/>
                  <a:ext cx="25120" cy="36912"/>
                </a:xfrm>
                <a:custGeom>
                  <a:avLst/>
                  <a:gdLst>
                    <a:gd name="connsiteX0" fmla="*/ 460 w 25120"/>
                    <a:gd name="connsiteY0" fmla="*/ 13095 h 36912"/>
                    <a:gd name="connsiteX1" fmla="*/ 12462 w 25120"/>
                    <a:gd name="connsiteY1" fmla="*/ 36431 h 36912"/>
                    <a:gd name="connsiteX2" fmla="*/ 24654 w 25120"/>
                    <a:gd name="connsiteY2" fmla="*/ 19096 h 36912"/>
                    <a:gd name="connsiteX3" fmla="*/ 15129 w 25120"/>
                    <a:gd name="connsiteY3" fmla="*/ 617 h 36912"/>
                    <a:gd name="connsiteX4" fmla="*/ 460 w 25120"/>
                    <a:gd name="connsiteY4" fmla="*/ 13095 h 36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120" h="36912">
                      <a:moveTo>
                        <a:pt x="460" y="13095"/>
                      </a:moveTo>
                      <a:cubicBezTo>
                        <a:pt x="-1349" y="25096"/>
                        <a:pt x="2080" y="39765"/>
                        <a:pt x="12462" y="36431"/>
                      </a:cubicBezTo>
                      <a:cubicBezTo>
                        <a:pt x="19605" y="34145"/>
                        <a:pt x="22654" y="28335"/>
                        <a:pt x="24654" y="19096"/>
                      </a:cubicBezTo>
                      <a:cubicBezTo>
                        <a:pt x="26654" y="9857"/>
                        <a:pt x="21987" y="3189"/>
                        <a:pt x="15129" y="617"/>
                      </a:cubicBezTo>
                      <a:cubicBezTo>
                        <a:pt x="7890" y="-1954"/>
                        <a:pt x="1889" y="3761"/>
                        <a:pt x="460" y="13095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7" name="شكل حر: شكل 1526">
                  <a:extLst>
                    <a:ext uri="{FF2B5EF4-FFF2-40B4-BE49-F238E27FC236}">
                      <a16:creationId xmlns:a16="http://schemas.microsoft.com/office/drawing/2014/main" id="{2970D9E6-992C-4F34-A952-A9730A06D95C}"/>
                    </a:ext>
                  </a:extLst>
                </p:cNvPr>
                <p:cNvSpPr/>
                <p:nvPr/>
              </p:nvSpPr>
              <p:spPr>
                <a:xfrm>
                  <a:off x="7168374" y="2600991"/>
                  <a:ext cx="69387" cy="110605"/>
                </a:xfrm>
                <a:custGeom>
                  <a:avLst/>
                  <a:gdLst>
                    <a:gd name="connsiteX0" fmla="*/ 22334 w 69387"/>
                    <a:gd name="connsiteY0" fmla="*/ 101632 h 110605"/>
                    <a:gd name="connsiteX1" fmla="*/ 41289 w 69387"/>
                    <a:gd name="connsiteY1" fmla="*/ 110014 h 110605"/>
                    <a:gd name="connsiteX2" fmla="*/ 59291 w 69387"/>
                    <a:gd name="connsiteY2" fmla="*/ 99250 h 110605"/>
                    <a:gd name="connsiteX3" fmla="*/ 69387 w 69387"/>
                    <a:gd name="connsiteY3" fmla="*/ 53721 h 110605"/>
                    <a:gd name="connsiteX4" fmla="*/ 38241 w 69387"/>
                    <a:gd name="connsiteY4" fmla="*/ 59626 h 110605"/>
                    <a:gd name="connsiteX5" fmla="*/ 35574 w 69387"/>
                    <a:gd name="connsiteY5" fmla="*/ 59150 h 110605"/>
                    <a:gd name="connsiteX6" fmla="*/ 22239 w 69387"/>
                    <a:gd name="connsiteY6" fmla="*/ 41053 h 110605"/>
                    <a:gd name="connsiteX7" fmla="*/ 22715 w 69387"/>
                    <a:gd name="connsiteY7" fmla="*/ 9430 h 110605"/>
                    <a:gd name="connsiteX8" fmla="*/ 22715 w 69387"/>
                    <a:gd name="connsiteY8" fmla="*/ 9430 h 110605"/>
                    <a:gd name="connsiteX9" fmla="*/ 11856 w 69387"/>
                    <a:gd name="connsiteY9" fmla="*/ 0 h 110605"/>
                    <a:gd name="connsiteX10" fmla="*/ 9666 w 69387"/>
                    <a:gd name="connsiteY10" fmla="*/ 12097 h 110605"/>
                    <a:gd name="connsiteX11" fmla="*/ 22334 w 69387"/>
                    <a:gd name="connsiteY11" fmla="*/ 101632 h 11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387" h="110605">
                      <a:moveTo>
                        <a:pt x="22334" y="101632"/>
                      </a:moveTo>
                      <a:cubicBezTo>
                        <a:pt x="27382" y="103918"/>
                        <a:pt x="35859" y="108490"/>
                        <a:pt x="41289" y="110014"/>
                      </a:cubicBezTo>
                      <a:cubicBezTo>
                        <a:pt x="49290" y="112395"/>
                        <a:pt x="57481" y="107347"/>
                        <a:pt x="59291" y="99250"/>
                      </a:cubicBezTo>
                      <a:lnTo>
                        <a:pt x="69387" y="53721"/>
                      </a:lnTo>
                      <a:cubicBezTo>
                        <a:pt x="58338" y="50197"/>
                        <a:pt x="45289" y="47720"/>
                        <a:pt x="38241" y="59626"/>
                      </a:cubicBezTo>
                      <a:lnTo>
                        <a:pt x="35574" y="59150"/>
                      </a:lnTo>
                      <a:cubicBezTo>
                        <a:pt x="28049" y="56197"/>
                        <a:pt x="22810" y="49149"/>
                        <a:pt x="22239" y="41053"/>
                      </a:cubicBezTo>
                      <a:cubicBezTo>
                        <a:pt x="21381" y="29146"/>
                        <a:pt x="21476" y="23241"/>
                        <a:pt x="22715" y="9430"/>
                      </a:cubicBezTo>
                      <a:lnTo>
                        <a:pt x="22715" y="9430"/>
                      </a:lnTo>
                      <a:lnTo>
                        <a:pt x="11856" y="0"/>
                      </a:lnTo>
                      <a:cubicBezTo>
                        <a:pt x="11380" y="3524"/>
                        <a:pt x="10713" y="7715"/>
                        <a:pt x="9666" y="12097"/>
                      </a:cubicBezTo>
                      <a:cubicBezTo>
                        <a:pt x="7665" y="19907"/>
                        <a:pt x="-17481" y="83629"/>
                        <a:pt x="22334" y="101632"/>
                      </a:cubicBezTo>
                      <a:close/>
                    </a:path>
                  </a:pathLst>
                </a:custGeom>
                <a:solidFill>
                  <a:srgbClr val="3331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8" name="شكل حر: شكل 1527">
                  <a:extLst>
                    <a:ext uri="{FF2B5EF4-FFF2-40B4-BE49-F238E27FC236}">
                      <a16:creationId xmlns:a16="http://schemas.microsoft.com/office/drawing/2014/main" id="{6D4EB7E3-4A21-47C0-B497-534E299D4CF0}"/>
                    </a:ext>
                  </a:extLst>
                </p:cNvPr>
                <p:cNvSpPr/>
                <p:nvPr/>
              </p:nvSpPr>
              <p:spPr>
                <a:xfrm>
                  <a:off x="7213934" y="2663560"/>
                  <a:ext cx="21159" cy="13535"/>
                </a:xfrm>
                <a:custGeom>
                  <a:avLst/>
                  <a:gdLst>
                    <a:gd name="connsiteX0" fmla="*/ 110 w 21159"/>
                    <a:gd name="connsiteY0" fmla="*/ 4106 h 13535"/>
                    <a:gd name="connsiteX1" fmla="*/ 110 w 21159"/>
                    <a:gd name="connsiteY1" fmla="*/ 4201 h 13535"/>
                    <a:gd name="connsiteX2" fmla="*/ 4015 w 21159"/>
                    <a:gd name="connsiteY2" fmla="*/ 10297 h 13535"/>
                    <a:gd name="connsiteX3" fmla="*/ 18874 w 21159"/>
                    <a:gd name="connsiteY3" fmla="*/ 13536 h 13535"/>
                    <a:gd name="connsiteX4" fmla="*/ 21160 w 21159"/>
                    <a:gd name="connsiteY4" fmla="*/ 3344 h 13535"/>
                    <a:gd name="connsiteX5" fmla="*/ 6301 w 21159"/>
                    <a:gd name="connsiteY5" fmla="*/ 105 h 13535"/>
                    <a:gd name="connsiteX6" fmla="*/ 110 w 21159"/>
                    <a:gd name="connsiteY6" fmla="*/ 4106 h 13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159" h="13535">
                      <a:moveTo>
                        <a:pt x="110" y="4106"/>
                      </a:moveTo>
                      <a:lnTo>
                        <a:pt x="110" y="4201"/>
                      </a:lnTo>
                      <a:cubicBezTo>
                        <a:pt x="-462" y="6963"/>
                        <a:pt x="1253" y="9726"/>
                        <a:pt x="4015" y="10297"/>
                      </a:cubicBezTo>
                      <a:lnTo>
                        <a:pt x="18874" y="13536"/>
                      </a:lnTo>
                      <a:lnTo>
                        <a:pt x="21160" y="3344"/>
                      </a:lnTo>
                      <a:lnTo>
                        <a:pt x="6301" y="105"/>
                      </a:lnTo>
                      <a:cubicBezTo>
                        <a:pt x="3539" y="-466"/>
                        <a:pt x="681" y="1344"/>
                        <a:pt x="110" y="4106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  <p:sp>
          <p:nvSpPr>
            <p:cNvPr id="1529" name="شكل حر: شكل 1528">
              <a:extLst>
                <a:ext uri="{FF2B5EF4-FFF2-40B4-BE49-F238E27FC236}">
                  <a16:creationId xmlns:a16="http://schemas.microsoft.com/office/drawing/2014/main" id="{11588C7E-A3EF-4217-8743-1E29B4596EC2}"/>
                </a:ext>
              </a:extLst>
            </p:cNvPr>
            <p:cNvSpPr/>
            <p:nvPr/>
          </p:nvSpPr>
          <p:spPr>
            <a:xfrm>
              <a:off x="7187278" y="2781680"/>
              <a:ext cx="197072" cy="378324"/>
            </a:xfrm>
            <a:custGeom>
              <a:avLst/>
              <a:gdLst>
                <a:gd name="connsiteX0" fmla="*/ 0 w 197072"/>
                <a:gd name="connsiteY0" fmla="*/ 376904 h 378324"/>
                <a:gd name="connsiteX1" fmla="*/ 30385 w 197072"/>
                <a:gd name="connsiteY1" fmla="*/ 378143 h 378324"/>
                <a:gd name="connsiteX2" fmla="*/ 38481 w 197072"/>
                <a:gd name="connsiteY2" fmla="*/ 377762 h 378324"/>
                <a:gd name="connsiteX3" fmla="*/ 38100 w 197072"/>
                <a:gd name="connsiteY3" fmla="*/ 372618 h 378324"/>
                <a:gd name="connsiteX4" fmla="*/ 42481 w 197072"/>
                <a:gd name="connsiteY4" fmla="*/ 370237 h 378324"/>
                <a:gd name="connsiteX5" fmla="*/ 56483 w 197072"/>
                <a:gd name="connsiteY5" fmla="*/ 370237 h 378324"/>
                <a:gd name="connsiteX6" fmla="*/ 51625 w 197072"/>
                <a:gd name="connsiteY6" fmla="*/ 237935 h 378324"/>
                <a:gd name="connsiteX7" fmla="*/ 49816 w 197072"/>
                <a:gd name="connsiteY7" fmla="*/ 190691 h 378324"/>
                <a:gd name="connsiteX8" fmla="*/ 61436 w 197072"/>
                <a:gd name="connsiteY8" fmla="*/ 19431 h 378324"/>
                <a:gd name="connsiteX9" fmla="*/ 138970 w 197072"/>
                <a:gd name="connsiteY9" fmla="*/ 65056 h 378324"/>
                <a:gd name="connsiteX10" fmla="*/ 140875 w 197072"/>
                <a:gd name="connsiteY10" fmla="*/ 66104 h 378324"/>
                <a:gd name="connsiteX11" fmla="*/ 149352 w 197072"/>
                <a:gd name="connsiteY11" fmla="*/ 69152 h 378324"/>
                <a:gd name="connsiteX12" fmla="*/ 151162 w 197072"/>
                <a:gd name="connsiteY12" fmla="*/ 69533 h 378324"/>
                <a:gd name="connsiteX13" fmla="*/ 152305 w 197072"/>
                <a:gd name="connsiteY13" fmla="*/ 69628 h 378324"/>
                <a:gd name="connsiteX14" fmla="*/ 154591 w 197072"/>
                <a:gd name="connsiteY14" fmla="*/ 70009 h 378324"/>
                <a:gd name="connsiteX15" fmla="*/ 154876 w 197072"/>
                <a:gd name="connsiteY15" fmla="*/ 70009 h 378324"/>
                <a:gd name="connsiteX16" fmla="*/ 197072 w 197072"/>
                <a:gd name="connsiteY16" fmla="*/ 76391 h 378324"/>
                <a:gd name="connsiteX17" fmla="*/ 170783 w 197072"/>
                <a:gd name="connsiteY17" fmla="*/ 67437 h 378324"/>
                <a:gd name="connsiteX18" fmla="*/ 170021 w 197072"/>
                <a:gd name="connsiteY18" fmla="*/ 67056 h 378324"/>
                <a:gd name="connsiteX19" fmla="*/ 136112 w 197072"/>
                <a:gd name="connsiteY19" fmla="*/ 49149 h 378324"/>
                <a:gd name="connsiteX20" fmla="*/ 123825 w 197072"/>
                <a:gd name="connsiteY20" fmla="*/ 41815 h 378324"/>
                <a:gd name="connsiteX21" fmla="*/ 62484 w 197072"/>
                <a:gd name="connsiteY21" fmla="*/ 5144 h 378324"/>
                <a:gd name="connsiteX22" fmla="*/ 53912 w 197072"/>
                <a:gd name="connsiteY22" fmla="*/ 0 h 378324"/>
                <a:gd name="connsiteX23" fmla="*/ 53626 w 197072"/>
                <a:gd name="connsiteY23" fmla="*/ 14859 h 378324"/>
                <a:gd name="connsiteX24" fmla="*/ 52197 w 197072"/>
                <a:gd name="connsiteY24" fmla="*/ 104204 h 378324"/>
                <a:gd name="connsiteX25" fmla="*/ 41529 w 197072"/>
                <a:gd name="connsiteY25" fmla="*/ 189929 h 378324"/>
                <a:gd name="connsiteX26" fmla="*/ 6858 w 197072"/>
                <a:gd name="connsiteY26" fmla="*/ 251746 h 378324"/>
                <a:gd name="connsiteX27" fmla="*/ 42577 w 197072"/>
                <a:gd name="connsiteY27" fmla="*/ 217742 h 378324"/>
                <a:gd name="connsiteX28" fmla="*/ 16478 w 197072"/>
                <a:gd name="connsiteY28" fmla="*/ 286893 h 378324"/>
                <a:gd name="connsiteX29" fmla="*/ 3905 w 197072"/>
                <a:gd name="connsiteY29" fmla="*/ 313087 h 378324"/>
                <a:gd name="connsiteX30" fmla="*/ 3334 w 197072"/>
                <a:gd name="connsiteY30" fmla="*/ 316706 h 378324"/>
                <a:gd name="connsiteX31" fmla="*/ 7525 w 197072"/>
                <a:gd name="connsiteY31" fmla="*/ 312896 h 378324"/>
                <a:gd name="connsiteX32" fmla="*/ 42291 w 197072"/>
                <a:gd name="connsiteY32" fmla="*/ 269653 h 378324"/>
                <a:gd name="connsiteX33" fmla="*/ 34195 w 197072"/>
                <a:gd name="connsiteY33" fmla="*/ 319278 h 378324"/>
                <a:gd name="connsiteX34" fmla="*/ 9239 w 197072"/>
                <a:gd name="connsiteY34" fmla="*/ 366046 h 378324"/>
                <a:gd name="connsiteX35" fmla="*/ 5715 w 197072"/>
                <a:gd name="connsiteY35" fmla="*/ 370427 h 378324"/>
                <a:gd name="connsiteX36" fmla="*/ 0 w 197072"/>
                <a:gd name="connsiteY36" fmla="*/ 376904 h 3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7072" h="378324">
                  <a:moveTo>
                    <a:pt x="0" y="376904"/>
                  </a:moveTo>
                  <a:cubicBezTo>
                    <a:pt x="10096" y="378143"/>
                    <a:pt x="20193" y="378619"/>
                    <a:pt x="30385" y="378143"/>
                  </a:cubicBezTo>
                  <a:cubicBezTo>
                    <a:pt x="33147" y="378143"/>
                    <a:pt x="35814" y="377952"/>
                    <a:pt x="38481" y="377762"/>
                  </a:cubicBezTo>
                  <a:cubicBezTo>
                    <a:pt x="38290" y="375952"/>
                    <a:pt x="38195" y="374333"/>
                    <a:pt x="38100" y="372618"/>
                  </a:cubicBezTo>
                  <a:cubicBezTo>
                    <a:pt x="39910" y="371570"/>
                    <a:pt x="41338" y="370808"/>
                    <a:pt x="42481" y="370237"/>
                  </a:cubicBezTo>
                  <a:lnTo>
                    <a:pt x="56483" y="370237"/>
                  </a:lnTo>
                  <a:lnTo>
                    <a:pt x="51625" y="237935"/>
                  </a:lnTo>
                  <a:lnTo>
                    <a:pt x="49816" y="190691"/>
                  </a:lnTo>
                  <a:lnTo>
                    <a:pt x="61436" y="19431"/>
                  </a:lnTo>
                  <a:lnTo>
                    <a:pt x="138970" y="65056"/>
                  </a:lnTo>
                  <a:cubicBezTo>
                    <a:pt x="139541" y="65437"/>
                    <a:pt x="140303" y="65723"/>
                    <a:pt x="140875" y="66104"/>
                  </a:cubicBezTo>
                  <a:cubicBezTo>
                    <a:pt x="143446" y="67437"/>
                    <a:pt x="146304" y="68485"/>
                    <a:pt x="149352" y="69152"/>
                  </a:cubicBezTo>
                  <a:cubicBezTo>
                    <a:pt x="149923" y="69342"/>
                    <a:pt x="150590" y="69437"/>
                    <a:pt x="151162" y="69533"/>
                  </a:cubicBezTo>
                  <a:lnTo>
                    <a:pt x="152305" y="69628"/>
                  </a:lnTo>
                  <a:lnTo>
                    <a:pt x="154591" y="70009"/>
                  </a:lnTo>
                  <a:lnTo>
                    <a:pt x="154876" y="70009"/>
                  </a:lnTo>
                  <a:lnTo>
                    <a:pt x="197072" y="76391"/>
                  </a:lnTo>
                  <a:cubicBezTo>
                    <a:pt x="188309" y="73343"/>
                    <a:pt x="179356" y="70866"/>
                    <a:pt x="170783" y="67437"/>
                  </a:cubicBezTo>
                  <a:cubicBezTo>
                    <a:pt x="170497" y="67342"/>
                    <a:pt x="170212" y="67247"/>
                    <a:pt x="170021" y="67056"/>
                  </a:cubicBezTo>
                  <a:cubicBezTo>
                    <a:pt x="158210" y="62294"/>
                    <a:pt x="147161" y="55531"/>
                    <a:pt x="136112" y="49149"/>
                  </a:cubicBezTo>
                  <a:cubicBezTo>
                    <a:pt x="132016" y="46673"/>
                    <a:pt x="127921" y="44196"/>
                    <a:pt x="123825" y="41815"/>
                  </a:cubicBezTo>
                  <a:cubicBezTo>
                    <a:pt x="103441" y="29528"/>
                    <a:pt x="82963" y="17336"/>
                    <a:pt x="62484" y="5144"/>
                  </a:cubicBezTo>
                  <a:cubicBezTo>
                    <a:pt x="59626" y="3429"/>
                    <a:pt x="56769" y="1715"/>
                    <a:pt x="53912" y="0"/>
                  </a:cubicBezTo>
                  <a:lnTo>
                    <a:pt x="53626" y="14859"/>
                  </a:lnTo>
                  <a:cubicBezTo>
                    <a:pt x="53149" y="44672"/>
                    <a:pt x="52673" y="74486"/>
                    <a:pt x="52197" y="104204"/>
                  </a:cubicBezTo>
                  <a:cubicBezTo>
                    <a:pt x="51625" y="133064"/>
                    <a:pt x="51149" y="162592"/>
                    <a:pt x="41529" y="189929"/>
                  </a:cubicBezTo>
                  <a:cubicBezTo>
                    <a:pt x="33718" y="212312"/>
                    <a:pt x="20193" y="232124"/>
                    <a:pt x="6858" y="251746"/>
                  </a:cubicBezTo>
                  <a:cubicBezTo>
                    <a:pt x="23146" y="247269"/>
                    <a:pt x="33528" y="231934"/>
                    <a:pt x="42577" y="217742"/>
                  </a:cubicBezTo>
                  <a:cubicBezTo>
                    <a:pt x="37909" y="242030"/>
                    <a:pt x="28956" y="265557"/>
                    <a:pt x="16478" y="286893"/>
                  </a:cubicBezTo>
                  <a:cubicBezTo>
                    <a:pt x="11525" y="295275"/>
                    <a:pt x="5905" y="303657"/>
                    <a:pt x="3905" y="313087"/>
                  </a:cubicBezTo>
                  <a:cubicBezTo>
                    <a:pt x="3620" y="314325"/>
                    <a:pt x="3334" y="315468"/>
                    <a:pt x="3334" y="316706"/>
                  </a:cubicBezTo>
                  <a:cubicBezTo>
                    <a:pt x="4763" y="315468"/>
                    <a:pt x="6191" y="314230"/>
                    <a:pt x="7525" y="312896"/>
                  </a:cubicBezTo>
                  <a:cubicBezTo>
                    <a:pt x="21146" y="300228"/>
                    <a:pt x="32861" y="285655"/>
                    <a:pt x="42291" y="269653"/>
                  </a:cubicBezTo>
                  <a:cubicBezTo>
                    <a:pt x="42291" y="286512"/>
                    <a:pt x="39529" y="303276"/>
                    <a:pt x="34195" y="319278"/>
                  </a:cubicBezTo>
                  <a:cubicBezTo>
                    <a:pt x="28670" y="336137"/>
                    <a:pt x="20193" y="351949"/>
                    <a:pt x="9239" y="366046"/>
                  </a:cubicBezTo>
                  <a:cubicBezTo>
                    <a:pt x="8096" y="367570"/>
                    <a:pt x="6953" y="369094"/>
                    <a:pt x="5715" y="370427"/>
                  </a:cubicBezTo>
                  <a:cubicBezTo>
                    <a:pt x="3905" y="372523"/>
                    <a:pt x="2000" y="374714"/>
                    <a:pt x="0" y="376904"/>
                  </a:cubicBezTo>
                  <a:close/>
                </a:path>
              </a:pathLst>
            </a:custGeom>
            <a:solidFill>
              <a:srgbClr val="1D1D1B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2626" name="مستطيل 2625">
            <a:extLst>
              <a:ext uri="{FF2B5EF4-FFF2-40B4-BE49-F238E27FC236}">
                <a16:creationId xmlns:a16="http://schemas.microsoft.com/office/drawing/2014/main" id="{5EA3DCEA-2A79-407A-9CF3-FFDD8941593D}"/>
              </a:ext>
            </a:extLst>
          </p:cNvPr>
          <p:cNvSpPr/>
          <p:nvPr/>
        </p:nvSpPr>
        <p:spPr>
          <a:xfrm>
            <a:off x="6670622" y="354110"/>
            <a:ext cx="517217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تلقي الركبان: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27" name="شكل حر: شكل 2626">
            <a:extLst>
              <a:ext uri="{FF2B5EF4-FFF2-40B4-BE49-F238E27FC236}">
                <a16:creationId xmlns:a16="http://schemas.microsoft.com/office/drawing/2014/main" id="{6C53A0DA-1EA3-4A1E-96B2-858C7BDBA359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8" name="شكل حر: شكل 2627">
            <a:extLst>
              <a:ext uri="{FF2B5EF4-FFF2-40B4-BE49-F238E27FC236}">
                <a16:creationId xmlns:a16="http://schemas.microsoft.com/office/drawing/2014/main" id="{8CE1F1FF-F930-4BD7-976B-1FA846FCBCC3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9" name="شكل حر: شكل 2628">
            <a:extLst>
              <a:ext uri="{FF2B5EF4-FFF2-40B4-BE49-F238E27FC236}">
                <a16:creationId xmlns:a16="http://schemas.microsoft.com/office/drawing/2014/main" id="{258399B4-C5B7-46A2-97E6-2DF223FE9701}"/>
              </a:ext>
            </a:extLst>
          </p:cNvPr>
          <p:cNvSpPr/>
          <p:nvPr/>
        </p:nvSpPr>
        <p:spPr>
          <a:xfrm>
            <a:off x="10616683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3161" name="رسم 2630">
            <a:extLst>
              <a:ext uri="{FF2B5EF4-FFF2-40B4-BE49-F238E27FC236}">
                <a16:creationId xmlns:a16="http://schemas.microsoft.com/office/drawing/2014/main" id="{0220BAB9-50B1-4D69-B85C-517F48855339}"/>
              </a:ext>
            </a:extLst>
          </p:cNvPr>
          <p:cNvGrpSpPr/>
          <p:nvPr/>
        </p:nvGrpSpPr>
        <p:grpSpPr>
          <a:xfrm flipH="1">
            <a:off x="6669171" y="4738335"/>
            <a:ext cx="991238" cy="2151571"/>
            <a:chOff x="4613600" y="1688287"/>
            <a:chExt cx="1550182" cy="3535317"/>
          </a:xfrm>
        </p:grpSpPr>
        <p:sp>
          <p:nvSpPr>
            <p:cNvPr id="3162" name="شكل حر: شكل 3161">
              <a:extLst>
                <a:ext uri="{FF2B5EF4-FFF2-40B4-BE49-F238E27FC236}">
                  <a16:creationId xmlns:a16="http://schemas.microsoft.com/office/drawing/2014/main" id="{77AAB0B4-FBA0-4B19-9ABE-D97CEE47249A}"/>
                </a:ext>
              </a:extLst>
            </p:cNvPr>
            <p:cNvSpPr/>
            <p:nvPr/>
          </p:nvSpPr>
          <p:spPr>
            <a:xfrm>
              <a:off x="4777454" y="5047392"/>
              <a:ext cx="1161478" cy="176212"/>
            </a:xfrm>
            <a:custGeom>
              <a:avLst/>
              <a:gdLst>
                <a:gd name="connsiteX0" fmla="*/ 1161479 w 1161478"/>
                <a:gd name="connsiteY0" fmla="*/ 88106 h 176212"/>
                <a:gd name="connsiteX1" fmla="*/ 580739 w 1161478"/>
                <a:gd name="connsiteY1" fmla="*/ 176213 h 176212"/>
                <a:gd name="connsiteX2" fmla="*/ 0 w 1161478"/>
                <a:gd name="connsiteY2" fmla="*/ 88106 h 176212"/>
                <a:gd name="connsiteX3" fmla="*/ 580739 w 1161478"/>
                <a:gd name="connsiteY3" fmla="*/ 0 h 176212"/>
                <a:gd name="connsiteX4" fmla="*/ 1161479 w 1161478"/>
                <a:gd name="connsiteY4" fmla="*/ 88106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1478" h="176212">
                  <a:moveTo>
                    <a:pt x="1161479" y="88106"/>
                  </a:moveTo>
                  <a:cubicBezTo>
                    <a:pt x="1161479" y="136766"/>
                    <a:pt x="901473" y="176213"/>
                    <a:pt x="580739" y="176213"/>
                  </a:cubicBezTo>
                  <a:cubicBezTo>
                    <a:pt x="260006" y="176213"/>
                    <a:pt x="0" y="136766"/>
                    <a:pt x="0" y="88106"/>
                  </a:cubicBezTo>
                  <a:cubicBezTo>
                    <a:pt x="0" y="39446"/>
                    <a:pt x="260006" y="0"/>
                    <a:pt x="580739" y="0"/>
                  </a:cubicBezTo>
                  <a:cubicBezTo>
                    <a:pt x="901473" y="0"/>
                    <a:pt x="1161479" y="39446"/>
                    <a:pt x="1161479" y="88106"/>
                  </a:cubicBezTo>
                  <a:close/>
                </a:path>
              </a:pathLst>
            </a:custGeom>
            <a:solidFill>
              <a:srgbClr val="32324C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163" name="رسم 2630">
              <a:extLst>
                <a:ext uri="{FF2B5EF4-FFF2-40B4-BE49-F238E27FC236}">
                  <a16:creationId xmlns:a16="http://schemas.microsoft.com/office/drawing/2014/main" id="{D0B72929-11EA-43AB-BD5D-E7EA2D934E51}"/>
                </a:ext>
              </a:extLst>
            </p:cNvPr>
            <p:cNvGrpSpPr/>
            <p:nvPr/>
          </p:nvGrpSpPr>
          <p:grpSpPr>
            <a:xfrm>
              <a:off x="4613600" y="1921066"/>
              <a:ext cx="1550182" cy="2929825"/>
              <a:chOff x="4613600" y="1921066"/>
              <a:chExt cx="1550182" cy="2929825"/>
            </a:xfrm>
            <a:solidFill>
              <a:srgbClr val="32324C">
                <a:alpha val="10000"/>
              </a:srgbClr>
            </a:solidFill>
          </p:grpSpPr>
          <p:sp>
            <p:nvSpPr>
              <p:cNvPr id="3242" name="شكل حر: شكل 3241">
                <a:extLst>
                  <a:ext uri="{FF2B5EF4-FFF2-40B4-BE49-F238E27FC236}">
                    <a16:creationId xmlns:a16="http://schemas.microsoft.com/office/drawing/2014/main" id="{3EA6114C-56BD-496F-A89A-BB786F990461}"/>
                  </a:ext>
                </a:extLst>
              </p:cNvPr>
              <p:cNvSpPr/>
              <p:nvPr/>
            </p:nvSpPr>
            <p:spPr>
              <a:xfrm>
                <a:off x="4647877" y="1921066"/>
                <a:ext cx="1515905" cy="2929825"/>
              </a:xfrm>
              <a:custGeom>
                <a:avLst/>
                <a:gdLst>
                  <a:gd name="connsiteX0" fmla="*/ 1512512 w 1515905"/>
                  <a:gd name="connsiteY0" fmla="*/ 2182018 h 2929825"/>
                  <a:gd name="connsiteX1" fmla="*/ 99192 w 1515905"/>
                  <a:gd name="connsiteY1" fmla="*/ 2630836 h 2929825"/>
                  <a:gd name="connsiteX2" fmla="*/ 8895 w 1515905"/>
                  <a:gd name="connsiteY2" fmla="*/ 2087149 h 2929825"/>
                  <a:gd name="connsiteX3" fmla="*/ 182440 w 1515905"/>
                  <a:gd name="connsiteY3" fmla="*/ 1054639 h 2929825"/>
                  <a:gd name="connsiteX4" fmla="*/ 562488 w 1515905"/>
                  <a:gd name="connsiteY4" fmla="*/ 31 h 2929825"/>
                  <a:gd name="connsiteX5" fmla="*/ 1219427 w 1515905"/>
                  <a:gd name="connsiteY5" fmla="*/ 1292193 h 2929825"/>
                  <a:gd name="connsiteX6" fmla="*/ 1512512 w 1515905"/>
                  <a:gd name="connsiteY6" fmla="*/ 2182018 h 2929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5905" h="2929825">
                    <a:moveTo>
                      <a:pt x="1512512" y="2182018"/>
                    </a:moveTo>
                    <a:cubicBezTo>
                      <a:pt x="1463363" y="2905918"/>
                      <a:pt x="550010" y="3199288"/>
                      <a:pt x="99192" y="2630836"/>
                    </a:cubicBezTo>
                    <a:cubicBezTo>
                      <a:pt x="7085" y="2514727"/>
                      <a:pt x="-14918" y="2234787"/>
                      <a:pt x="8895" y="2087149"/>
                    </a:cubicBezTo>
                    <a:cubicBezTo>
                      <a:pt x="105097" y="1491932"/>
                      <a:pt x="410279" y="1431162"/>
                      <a:pt x="182440" y="1054639"/>
                    </a:cubicBezTo>
                    <a:cubicBezTo>
                      <a:pt x="-45398" y="678116"/>
                      <a:pt x="-66638" y="-5303"/>
                      <a:pt x="562488" y="31"/>
                    </a:cubicBezTo>
                    <a:cubicBezTo>
                      <a:pt x="1191614" y="5365"/>
                      <a:pt x="786040" y="1010919"/>
                      <a:pt x="1219427" y="1292193"/>
                    </a:cubicBezTo>
                    <a:cubicBezTo>
                      <a:pt x="1417547" y="1420875"/>
                      <a:pt x="1538039" y="1805019"/>
                      <a:pt x="1512512" y="2182018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43" name="شكل حر: شكل 3242">
                <a:extLst>
                  <a:ext uri="{FF2B5EF4-FFF2-40B4-BE49-F238E27FC236}">
                    <a16:creationId xmlns:a16="http://schemas.microsoft.com/office/drawing/2014/main" id="{3BD53BE3-E0D7-4E12-AF5A-E44B22DDA966}"/>
                  </a:ext>
                </a:extLst>
              </p:cNvPr>
              <p:cNvSpPr/>
              <p:nvPr/>
            </p:nvSpPr>
            <p:spPr>
              <a:xfrm>
                <a:off x="5725729" y="2677966"/>
                <a:ext cx="260166" cy="377993"/>
              </a:xfrm>
              <a:custGeom>
                <a:avLst/>
                <a:gdLst>
                  <a:gd name="connsiteX0" fmla="*/ 196153 w 260166"/>
                  <a:gd name="connsiteY0" fmla="*/ 372605 h 377993"/>
                  <a:gd name="connsiteX1" fmla="*/ 90330 w 260166"/>
                  <a:gd name="connsiteY1" fmla="*/ 342220 h 377993"/>
                  <a:gd name="connsiteX2" fmla="*/ 3558 w 260166"/>
                  <a:gd name="connsiteY2" fmla="*/ 75901 h 377993"/>
                  <a:gd name="connsiteX3" fmla="*/ 258923 w 260166"/>
                  <a:gd name="connsiteY3" fmla="*/ 229444 h 377993"/>
                  <a:gd name="connsiteX4" fmla="*/ 196153 w 260166"/>
                  <a:gd name="connsiteY4" fmla="*/ 372605 h 37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166" h="377993">
                    <a:moveTo>
                      <a:pt x="196153" y="372605"/>
                    </a:moveTo>
                    <a:cubicBezTo>
                      <a:pt x="158243" y="386226"/>
                      <a:pt x="115952" y="373272"/>
                      <a:pt x="90330" y="342220"/>
                    </a:cubicBezTo>
                    <a:cubicBezTo>
                      <a:pt x="49373" y="292595"/>
                      <a:pt x="-15969" y="192487"/>
                      <a:pt x="3558" y="75901"/>
                    </a:cubicBezTo>
                    <a:cubicBezTo>
                      <a:pt x="31371" y="-90596"/>
                      <a:pt x="242349" y="42278"/>
                      <a:pt x="258923" y="229444"/>
                    </a:cubicBezTo>
                    <a:cubicBezTo>
                      <a:pt x="267209" y="322980"/>
                      <a:pt x="232729" y="359460"/>
                      <a:pt x="196153" y="372605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44" name="شكل حر: شكل 3243">
                <a:extLst>
                  <a:ext uri="{FF2B5EF4-FFF2-40B4-BE49-F238E27FC236}">
                    <a16:creationId xmlns:a16="http://schemas.microsoft.com/office/drawing/2014/main" id="{FCD151EE-0C77-4E7A-8523-5F46BD573640}"/>
                  </a:ext>
                </a:extLst>
              </p:cNvPr>
              <p:cNvSpPr/>
              <p:nvPr/>
            </p:nvSpPr>
            <p:spPr>
              <a:xfrm>
                <a:off x="5663160" y="2412771"/>
                <a:ext cx="129094" cy="202217"/>
              </a:xfrm>
              <a:custGeom>
                <a:avLst/>
                <a:gdLst>
                  <a:gd name="connsiteX0" fmla="*/ 34028 w 129094"/>
                  <a:gd name="connsiteY0" fmla="*/ 199841 h 202217"/>
                  <a:gd name="connsiteX1" fmla="*/ 119 w 129094"/>
                  <a:gd name="connsiteY1" fmla="*/ 153454 h 202217"/>
                  <a:gd name="connsiteX2" fmla="*/ 49363 w 129094"/>
                  <a:gd name="connsiteY2" fmla="*/ 15913 h 202217"/>
                  <a:gd name="connsiteX3" fmla="*/ 105656 w 129094"/>
                  <a:gd name="connsiteY3" fmla="*/ 160789 h 202217"/>
                  <a:gd name="connsiteX4" fmla="*/ 34028 w 129094"/>
                  <a:gd name="connsiteY4" fmla="*/ 199841 h 202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94" h="202217">
                    <a:moveTo>
                      <a:pt x="34028" y="199841"/>
                    </a:moveTo>
                    <a:cubicBezTo>
                      <a:pt x="14025" y="193364"/>
                      <a:pt x="786" y="174505"/>
                      <a:pt x="119" y="153454"/>
                    </a:cubicBezTo>
                    <a:cubicBezTo>
                      <a:pt x="-929" y="119926"/>
                      <a:pt x="4119" y="57728"/>
                      <a:pt x="49363" y="15913"/>
                    </a:cubicBezTo>
                    <a:cubicBezTo>
                      <a:pt x="114038" y="-43904"/>
                      <a:pt x="158615" y="78302"/>
                      <a:pt x="105656" y="160789"/>
                    </a:cubicBezTo>
                    <a:cubicBezTo>
                      <a:pt x="79176" y="202127"/>
                      <a:pt x="53268" y="206128"/>
                      <a:pt x="34028" y="199841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45" name="شكل حر: شكل 3244">
                <a:extLst>
                  <a:ext uri="{FF2B5EF4-FFF2-40B4-BE49-F238E27FC236}">
                    <a16:creationId xmlns:a16="http://schemas.microsoft.com/office/drawing/2014/main" id="{C944FD37-3165-48D0-82AA-1AF15FDA7C8A}"/>
                  </a:ext>
                </a:extLst>
              </p:cNvPr>
              <p:cNvSpPr/>
              <p:nvPr/>
            </p:nvSpPr>
            <p:spPr>
              <a:xfrm>
                <a:off x="4613600" y="3220511"/>
                <a:ext cx="121415" cy="206257"/>
              </a:xfrm>
              <a:custGeom>
                <a:avLst/>
                <a:gdLst>
                  <a:gd name="connsiteX0" fmla="*/ 47172 w 121415"/>
                  <a:gd name="connsiteY0" fmla="*/ 205822 h 206257"/>
                  <a:gd name="connsiteX1" fmla="*/ 5453 w 121415"/>
                  <a:gd name="connsiteY1" fmla="*/ 166388 h 206257"/>
                  <a:gd name="connsiteX2" fmla="*/ 28980 w 121415"/>
                  <a:gd name="connsiteY2" fmla="*/ 22180 h 206257"/>
                  <a:gd name="connsiteX3" fmla="*/ 110609 w 121415"/>
                  <a:gd name="connsiteY3" fmla="*/ 154482 h 206257"/>
                  <a:gd name="connsiteX4" fmla="*/ 47172 w 121415"/>
                  <a:gd name="connsiteY4" fmla="*/ 205822 h 206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415" h="206257">
                    <a:moveTo>
                      <a:pt x="47172" y="205822"/>
                    </a:moveTo>
                    <a:cubicBezTo>
                      <a:pt x="26313" y="203060"/>
                      <a:pt x="9834" y="186962"/>
                      <a:pt x="5453" y="166388"/>
                    </a:cubicBezTo>
                    <a:cubicBezTo>
                      <a:pt x="-1691" y="133622"/>
                      <a:pt x="-7978" y="71519"/>
                      <a:pt x="28980" y="22180"/>
                    </a:cubicBezTo>
                    <a:cubicBezTo>
                      <a:pt x="81748" y="-48305"/>
                      <a:pt x="147661" y="63804"/>
                      <a:pt x="110609" y="154482"/>
                    </a:cubicBezTo>
                    <a:cubicBezTo>
                      <a:pt x="91940" y="199821"/>
                      <a:pt x="67270" y="208489"/>
                      <a:pt x="47172" y="205822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3164" name="رسم 2630">
              <a:extLst>
                <a:ext uri="{FF2B5EF4-FFF2-40B4-BE49-F238E27FC236}">
                  <a16:creationId xmlns:a16="http://schemas.microsoft.com/office/drawing/2014/main" id="{4B1722C3-484B-4A7F-9B4D-0468E4A4992F}"/>
                </a:ext>
              </a:extLst>
            </p:cNvPr>
            <p:cNvGrpSpPr/>
            <p:nvPr/>
          </p:nvGrpSpPr>
          <p:grpSpPr>
            <a:xfrm>
              <a:off x="4788598" y="1688287"/>
              <a:ext cx="1234327" cy="3498980"/>
              <a:chOff x="4788598" y="1688287"/>
              <a:chExt cx="1234327" cy="3498980"/>
            </a:xfrm>
          </p:grpSpPr>
          <p:grpSp>
            <p:nvGrpSpPr>
              <p:cNvPr id="3165" name="رسم 2630">
                <a:extLst>
                  <a:ext uri="{FF2B5EF4-FFF2-40B4-BE49-F238E27FC236}">
                    <a16:creationId xmlns:a16="http://schemas.microsoft.com/office/drawing/2014/main" id="{75C640CA-145F-45CF-99DF-E66ED54C9B19}"/>
                  </a:ext>
                </a:extLst>
              </p:cNvPr>
              <p:cNvGrpSpPr/>
              <p:nvPr/>
            </p:nvGrpSpPr>
            <p:grpSpPr>
              <a:xfrm>
                <a:off x="5444711" y="2350674"/>
                <a:ext cx="578214" cy="1185933"/>
                <a:chOff x="5444711" y="2350674"/>
                <a:chExt cx="578214" cy="1185933"/>
              </a:xfrm>
            </p:grpSpPr>
            <p:grpSp>
              <p:nvGrpSpPr>
                <p:cNvPr id="3237" name="رسم 2630">
                  <a:extLst>
                    <a:ext uri="{FF2B5EF4-FFF2-40B4-BE49-F238E27FC236}">
                      <a16:creationId xmlns:a16="http://schemas.microsoft.com/office/drawing/2014/main" id="{A70FE1DC-7978-410D-9CB9-ADE35EB4D80C}"/>
                    </a:ext>
                  </a:extLst>
                </p:cNvPr>
                <p:cNvGrpSpPr/>
                <p:nvPr/>
              </p:nvGrpSpPr>
              <p:grpSpPr>
                <a:xfrm>
                  <a:off x="5773007" y="3300507"/>
                  <a:ext cx="249919" cy="236100"/>
                  <a:chOff x="5773007" y="3300507"/>
                  <a:chExt cx="249919" cy="236100"/>
                </a:xfrm>
              </p:grpSpPr>
              <p:sp>
                <p:nvSpPr>
                  <p:cNvPr id="3239" name="شكل حر: شكل 3238">
                    <a:extLst>
                      <a:ext uri="{FF2B5EF4-FFF2-40B4-BE49-F238E27FC236}">
                        <a16:creationId xmlns:a16="http://schemas.microsoft.com/office/drawing/2014/main" id="{E2E7613F-D3B6-4B86-A21A-D89E989B825D}"/>
                      </a:ext>
                    </a:extLst>
                  </p:cNvPr>
                  <p:cNvSpPr/>
                  <p:nvPr/>
                </p:nvSpPr>
                <p:spPr>
                  <a:xfrm>
                    <a:off x="5773007" y="3300507"/>
                    <a:ext cx="249919" cy="236100"/>
                  </a:xfrm>
                  <a:custGeom>
                    <a:avLst/>
                    <a:gdLst>
                      <a:gd name="connsiteX0" fmla="*/ 59150 w 249919"/>
                      <a:gd name="connsiteY0" fmla="*/ 0 h 236100"/>
                      <a:gd name="connsiteX1" fmla="*/ 120015 w 249919"/>
                      <a:gd name="connsiteY1" fmla="*/ 19431 h 236100"/>
                      <a:gd name="connsiteX2" fmla="*/ 196691 w 249919"/>
                      <a:gd name="connsiteY2" fmla="*/ 55817 h 236100"/>
                      <a:gd name="connsiteX3" fmla="*/ 170879 w 249919"/>
                      <a:gd name="connsiteY3" fmla="*/ 71438 h 236100"/>
                      <a:gd name="connsiteX4" fmla="*/ 135827 w 249919"/>
                      <a:gd name="connsiteY4" fmla="*/ 57150 h 236100"/>
                      <a:gd name="connsiteX5" fmla="*/ 247460 w 249919"/>
                      <a:gd name="connsiteY5" fmla="*/ 156401 h 236100"/>
                      <a:gd name="connsiteX6" fmla="*/ 160687 w 249919"/>
                      <a:gd name="connsiteY6" fmla="*/ 116872 h 236100"/>
                      <a:gd name="connsiteX7" fmla="*/ 235934 w 249919"/>
                      <a:gd name="connsiteY7" fmla="*/ 221266 h 236100"/>
                      <a:gd name="connsiteX8" fmla="*/ 132588 w 249919"/>
                      <a:gd name="connsiteY8" fmla="*/ 143161 h 236100"/>
                      <a:gd name="connsiteX9" fmla="*/ 181356 w 249919"/>
                      <a:gd name="connsiteY9" fmla="*/ 235744 h 236100"/>
                      <a:gd name="connsiteX10" fmla="*/ 96298 w 249919"/>
                      <a:gd name="connsiteY10" fmla="*/ 160782 h 236100"/>
                      <a:gd name="connsiteX11" fmla="*/ 123444 w 249919"/>
                      <a:gd name="connsiteY11" fmla="*/ 225171 h 236100"/>
                      <a:gd name="connsiteX12" fmla="*/ 0 w 249919"/>
                      <a:gd name="connsiteY12" fmla="*/ 40100 h 236100"/>
                      <a:gd name="connsiteX13" fmla="*/ 59150 w 249919"/>
                      <a:gd name="connsiteY13" fmla="*/ 0 h 236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49919" h="236100">
                        <a:moveTo>
                          <a:pt x="59150" y="0"/>
                        </a:moveTo>
                        <a:cubicBezTo>
                          <a:pt x="59150" y="0"/>
                          <a:pt x="92773" y="6954"/>
                          <a:pt x="120015" y="19431"/>
                        </a:cubicBezTo>
                        <a:cubicBezTo>
                          <a:pt x="147256" y="31909"/>
                          <a:pt x="180022" y="47816"/>
                          <a:pt x="196691" y="55817"/>
                        </a:cubicBezTo>
                        <a:cubicBezTo>
                          <a:pt x="216789" y="65437"/>
                          <a:pt x="199358" y="83249"/>
                          <a:pt x="170879" y="71438"/>
                        </a:cubicBezTo>
                        <a:cubicBezTo>
                          <a:pt x="142399" y="59627"/>
                          <a:pt x="135827" y="57150"/>
                          <a:pt x="135827" y="57150"/>
                        </a:cubicBezTo>
                        <a:cubicBezTo>
                          <a:pt x="135827" y="57150"/>
                          <a:pt x="231267" y="128683"/>
                          <a:pt x="247460" y="156401"/>
                        </a:cubicBezTo>
                        <a:cubicBezTo>
                          <a:pt x="262223" y="181642"/>
                          <a:pt x="207645" y="144875"/>
                          <a:pt x="160687" y="116872"/>
                        </a:cubicBezTo>
                        <a:cubicBezTo>
                          <a:pt x="160687" y="116872"/>
                          <a:pt x="240887" y="201930"/>
                          <a:pt x="235934" y="221266"/>
                        </a:cubicBezTo>
                        <a:cubicBezTo>
                          <a:pt x="229457" y="246507"/>
                          <a:pt x="132588" y="143161"/>
                          <a:pt x="132588" y="143161"/>
                        </a:cubicBezTo>
                        <a:cubicBezTo>
                          <a:pt x="132588" y="143161"/>
                          <a:pt x="192691" y="230029"/>
                          <a:pt x="181356" y="235744"/>
                        </a:cubicBezTo>
                        <a:cubicBezTo>
                          <a:pt x="168688" y="242126"/>
                          <a:pt x="96298" y="160782"/>
                          <a:pt x="96298" y="160782"/>
                        </a:cubicBezTo>
                        <a:cubicBezTo>
                          <a:pt x="96298" y="160782"/>
                          <a:pt x="132302" y="224124"/>
                          <a:pt x="123444" y="225171"/>
                        </a:cubicBezTo>
                        <a:cubicBezTo>
                          <a:pt x="105823" y="227362"/>
                          <a:pt x="3429" y="110967"/>
                          <a:pt x="0" y="40100"/>
                        </a:cubicBezTo>
                        <a:cubicBezTo>
                          <a:pt x="0" y="40005"/>
                          <a:pt x="41910" y="-95"/>
                          <a:pt x="59150" y="0"/>
                        </a:cubicBezTo>
                        <a:close/>
                      </a:path>
                    </a:pathLst>
                  </a:custGeom>
                  <a:solidFill>
                    <a:srgbClr val="FFAF8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40" name="شكل حر: شكل 3239">
                    <a:extLst>
                      <a:ext uri="{FF2B5EF4-FFF2-40B4-BE49-F238E27FC236}">
                        <a16:creationId xmlns:a16="http://schemas.microsoft.com/office/drawing/2014/main" id="{BCB12127-37DD-471F-ABC7-F38ED166CCF4}"/>
                      </a:ext>
                    </a:extLst>
                  </p:cNvPr>
                  <p:cNvSpPr/>
                  <p:nvPr/>
                </p:nvSpPr>
                <p:spPr>
                  <a:xfrm>
                    <a:off x="5841491" y="3393566"/>
                    <a:ext cx="83629" cy="55193"/>
                  </a:xfrm>
                  <a:custGeom>
                    <a:avLst/>
                    <a:gdLst>
                      <a:gd name="connsiteX0" fmla="*/ 83629 w 83629"/>
                      <a:gd name="connsiteY0" fmla="*/ 0 h 55193"/>
                      <a:gd name="connsiteX1" fmla="*/ 0 w 83629"/>
                      <a:gd name="connsiteY1" fmla="*/ 53626 h 55193"/>
                      <a:gd name="connsiteX2" fmla="*/ 83629 w 83629"/>
                      <a:gd name="connsiteY2" fmla="*/ 0 h 55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3629" h="55193">
                        <a:moveTo>
                          <a:pt x="83629" y="0"/>
                        </a:moveTo>
                        <a:cubicBezTo>
                          <a:pt x="83629" y="0"/>
                          <a:pt x="51435" y="45911"/>
                          <a:pt x="0" y="53626"/>
                        </a:cubicBezTo>
                        <a:cubicBezTo>
                          <a:pt x="0" y="53626"/>
                          <a:pt x="50292" y="69533"/>
                          <a:pt x="83629" y="0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41" name="شكل حر: شكل 3240">
                    <a:extLst>
                      <a:ext uri="{FF2B5EF4-FFF2-40B4-BE49-F238E27FC236}">
                        <a16:creationId xmlns:a16="http://schemas.microsoft.com/office/drawing/2014/main" id="{2A7DFD18-4870-4ACB-9733-E276ECCA3E73}"/>
                      </a:ext>
                    </a:extLst>
                  </p:cNvPr>
                  <p:cNvSpPr/>
                  <p:nvPr/>
                </p:nvSpPr>
                <p:spPr>
                  <a:xfrm>
                    <a:off x="5818469" y="3316509"/>
                    <a:ext cx="49787" cy="77533"/>
                  </a:xfrm>
                  <a:custGeom>
                    <a:avLst/>
                    <a:gdLst>
                      <a:gd name="connsiteX0" fmla="*/ 49787 w 49787"/>
                      <a:gd name="connsiteY0" fmla="*/ 77534 h 77533"/>
                      <a:gd name="connsiteX1" fmla="*/ 12354 w 49787"/>
                      <a:gd name="connsiteY1" fmla="*/ 0 h 77533"/>
                      <a:gd name="connsiteX2" fmla="*/ 49787 w 49787"/>
                      <a:gd name="connsiteY2" fmla="*/ 77534 h 77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9787" h="77533">
                        <a:moveTo>
                          <a:pt x="49787" y="77534"/>
                        </a:moveTo>
                        <a:cubicBezTo>
                          <a:pt x="49787" y="77534"/>
                          <a:pt x="-10887" y="52864"/>
                          <a:pt x="12354" y="0"/>
                        </a:cubicBezTo>
                        <a:cubicBezTo>
                          <a:pt x="12354" y="-95"/>
                          <a:pt x="-32889" y="51054"/>
                          <a:pt x="49787" y="77534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238" name="شكل حر: شكل 3237">
                  <a:extLst>
                    <a:ext uri="{FF2B5EF4-FFF2-40B4-BE49-F238E27FC236}">
                      <a16:creationId xmlns:a16="http://schemas.microsoft.com/office/drawing/2014/main" id="{E005408F-442F-4D67-99C1-F70425426C06}"/>
                    </a:ext>
                  </a:extLst>
                </p:cNvPr>
                <p:cNvSpPr/>
                <p:nvPr/>
              </p:nvSpPr>
              <p:spPr>
                <a:xfrm>
                  <a:off x="5444711" y="2350674"/>
                  <a:ext cx="398685" cy="1000315"/>
                </a:xfrm>
                <a:custGeom>
                  <a:avLst/>
                  <a:gdLst>
                    <a:gd name="connsiteX0" fmla="*/ 176086 w 398685"/>
                    <a:gd name="connsiteY0" fmla="*/ 556641 h 1000315"/>
                    <a:gd name="connsiteX1" fmla="*/ 39974 w 398685"/>
                    <a:gd name="connsiteY1" fmla="*/ 0 h 1000315"/>
                    <a:gd name="connsiteX2" fmla="*/ 49499 w 398685"/>
                    <a:gd name="connsiteY2" fmla="*/ 600647 h 1000315"/>
                    <a:gd name="connsiteX3" fmla="*/ 328391 w 398685"/>
                    <a:gd name="connsiteY3" fmla="*/ 1000316 h 1000315"/>
                    <a:gd name="connsiteX4" fmla="*/ 398685 w 398685"/>
                    <a:gd name="connsiteY4" fmla="*/ 952500 h 1000315"/>
                    <a:gd name="connsiteX5" fmla="*/ 290767 w 398685"/>
                    <a:gd name="connsiteY5" fmla="*/ 759333 h 1000315"/>
                    <a:gd name="connsiteX6" fmla="*/ 176086 w 398685"/>
                    <a:gd name="connsiteY6" fmla="*/ 556641 h 1000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8685" h="1000315">
                      <a:moveTo>
                        <a:pt x="176086" y="556641"/>
                      </a:moveTo>
                      <a:cubicBezTo>
                        <a:pt x="129890" y="159068"/>
                        <a:pt x="39974" y="0"/>
                        <a:pt x="39974" y="0"/>
                      </a:cubicBezTo>
                      <a:cubicBezTo>
                        <a:pt x="-41370" y="332804"/>
                        <a:pt x="22162" y="513874"/>
                        <a:pt x="49499" y="600647"/>
                      </a:cubicBezTo>
                      <a:cubicBezTo>
                        <a:pt x="76836" y="687419"/>
                        <a:pt x="328391" y="1000316"/>
                        <a:pt x="328391" y="1000316"/>
                      </a:cubicBezTo>
                      <a:cubicBezTo>
                        <a:pt x="347822" y="975932"/>
                        <a:pt x="373825" y="958215"/>
                        <a:pt x="398685" y="952500"/>
                      </a:cubicBezTo>
                      <a:cubicBezTo>
                        <a:pt x="398685" y="952500"/>
                        <a:pt x="318961" y="812006"/>
                        <a:pt x="290767" y="759333"/>
                      </a:cubicBezTo>
                      <a:cubicBezTo>
                        <a:pt x="262478" y="706660"/>
                        <a:pt x="176086" y="556641"/>
                        <a:pt x="176086" y="556641"/>
                      </a:cubicBezTo>
                      <a:close/>
                    </a:path>
                  </a:pathLst>
                </a:custGeom>
                <a:solidFill>
                  <a:srgbClr val="00784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3166" name="رسم 2630">
                <a:extLst>
                  <a:ext uri="{FF2B5EF4-FFF2-40B4-BE49-F238E27FC236}">
                    <a16:creationId xmlns:a16="http://schemas.microsoft.com/office/drawing/2014/main" id="{FF44C1E2-2EBB-4F0B-ABC6-FF58E02AE2DD}"/>
                  </a:ext>
                </a:extLst>
              </p:cNvPr>
              <p:cNvGrpSpPr/>
              <p:nvPr/>
            </p:nvGrpSpPr>
            <p:grpSpPr>
              <a:xfrm>
                <a:off x="4961385" y="3330014"/>
                <a:ext cx="860485" cy="1857253"/>
                <a:chOff x="4961385" y="3330014"/>
                <a:chExt cx="860485" cy="1857253"/>
              </a:xfrm>
            </p:grpSpPr>
            <p:grpSp>
              <p:nvGrpSpPr>
                <p:cNvPr id="3205" name="رسم 2630">
                  <a:extLst>
                    <a:ext uri="{FF2B5EF4-FFF2-40B4-BE49-F238E27FC236}">
                      <a16:creationId xmlns:a16="http://schemas.microsoft.com/office/drawing/2014/main" id="{9F709DBC-B15C-4DC4-B2D0-3B0B02A62630}"/>
                    </a:ext>
                  </a:extLst>
                </p:cNvPr>
                <p:cNvGrpSpPr/>
                <p:nvPr/>
              </p:nvGrpSpPr>
              <p:grpSpPr>
                <a:xfrm>
                  <a:off x="5321712" y="3377945"/>
                  <a:ext cx="500159" cy="1791938"/>
                  <a:chOff x="5321712" y="3377945"/>
                  <a:chExt cx="500159" cy="1791938"/>
                </a:xfrm>
              </p:grpSpPr>
              <p:sp>
                <p:nvSpPr>
                  <p:cNvPr id="3223" name="شكل حر: شكل 3222">
                    <a:extLst>
                      <a:ext uri="{FF2B5EF4-FFF2-40B4-BE49-F238E27FC236}">
                        <a16:creationId xmlns:a16="http://schemas.microsoft.com/office/drawing/2014/main" id="{C0A0C4D9-3A01-4E11-9A22-DE0A70A5CA4D}"/>
                      </a:ext>
                    </a:extLst>
                  </p:cNvPr>
                  <p:cNvSpPr/>
                  <p:nvPr/>
                </p:nvSpPr>
                <p:spPr>
                  <a:xfrm>
                    <a:off x="5321712" y="3377945"/>
                    <a:ext cx="280130" cy="1610105"/>
                  </a:xfrm>
                  <a:custGeom>
                    <a:avLst/>
                    <a:gdLst>
                      <a:gd name="connsiteX0" fmla="*/ 280130 w 280130"/>
                      <a:gd name="connsiteY0" fmla="*/ 839152 h 1610105"/>
                      <a:gd name="connsiteX1" fmla="*/ 216313 w 280130"/>
                      <a:gd name="connsiteY1" fmla="*/ 1610106 h 1610105"/>
                      <a:gd name="connsiteX2" fmla="*/ 103822 w 280130"/>
                      <a:gd name="connsiteY2" fmla="*/ 1610106 h 1610105"/>
                      <a:gd name="connsiteX3" fmla="*/ 83153 w 280130"/>
                      <a:gd name="connsiteY3" fmla="*/ 839152 h 1610105"/>
                      <a:gd name="connsiteX4" fmla="*/ 0 w 280130"/>
                      <a:gd name="connsiteY4" fmla="*/ 75152 h 1610105"/>
                      <a:gd name="connsiteX5" fmla="*/ 223457 w 280130"/>
                      <a:gd name="connsiteY5" fmla="*/ 0 h 1610105"/>
                      <a:gd name="connsiteX6" fmla="*/ 280130 w 280130"/>
                      <a:gd name="connsiteY6" fmla="*/ 839152 h 1610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80130" h="1610105">
                        <a:moveTo>
                          <a:pt x="280130" y="839152"/>
                        </a:moveTo>
                        <a:lnTo>
                          <a:pt x="216313" y="1610106"/>
                        </a:lnTo>
                        <a:lnTo>
                          <a:pt x="103822" y="1610106"/>
                        </a:lnTo>
                        <a:cubicBezTo>
                          <a:pt x="77819" y="1309592"/>
                          <a:pt x="35814" y="1046417"/>
                          <a:pt x="83153" y="839152"/>
                        </a:cubicBezTo>
                        <a:cubicBezTo>
                          <a:pt x="35433" y="605504"/>
                          <a:pt x="0" y="75152"/>
                          <a:pt x="0" y="75152"/>
                        </a:cubicBezTo>
                        <a:cubicBezTo>
                          <a:pt x="85820" y="35814"/>
                          <a:pt x="223457" y="0"/>
                          <a:pt x="223457" y="0"/>
                        </a:cubicBezTo>
                        <a:cubicBezTo>
                          <a:pt x="269081" y="259366"/>
                          <a:pt x="280130" y="839152"/>
                          <a:pt x="280130" y="839152"/>
                        </a:cubicBezTo>
                        <a:close/>
                      </a:path>
                    </a:pathLst>
                  </a:custGeom>
                  <a:solidFill>
                    <a:srgbClr val="05070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224" name="رسم 2630">
                    <a:extLst>
                      <a:ext uri="{FF2B5EF4-FFF2-40B4-BE49-F238E27FC236}">
                        <a16:creationId xmlns:a16="http://schemas.microsoft.com/office/drawing/2014/main" id="{50FE8F20-33E0-4697-B706-962C98814564}"/>
                      </a:ext>
                    </a:extLst>
                  </p:cNvPr>
                  <p:cNvGrpSpPr/>
                  <p:nvPr/>
                </p:nvGrpSpPr>
                <p:grpSpPr>
                  <a:xfrm>
                    <a:off x="5397242" y="4865755"/>
                    <a:ext cx="424629" cy="304128"/>
                    <a:chOff x="5397242" y="4865755"/>
                    <a:chExt cx="424629" cy="304128"/>
                  </a:xfrm>
                </p:grpSpPr>
                <p:sp>
                  <p:nvSpPr>
                    <p:cNvPr id="3225" name="شكل حر: شكل 3224">
                      <a:extLst>
                        <a:ext uri="{FF2B5EF4-FFF2-40B4-BE49-F238E27FC236}">
                          <a16:creationId xmlns:a16="http://schemas.microsoft.com/office/drawing/2014/main" id="{61D2CDF3-8069-4D40-851B-D8FBC18D7D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7242" y="4865755"/>
                      <a:ext cx="424574" cy="304128"/>
                    </a:xfrm>
                    <a:custGeom>
                      <a:avLst/>
                      <a:gdLst>
                        <a:gd name="connsiteX0" fmla="*/ 401959 w 424574"/>
                        <a:gd name="connsiteY0" fmla="*/ 304128 h 304128"/>
                        <a:gd name="connsiteX1" fmla="*/ 34103 w 424574"/>
                        <a:gd name="connsiteY1" fmla="*/ 304128 h 304128"/>
                        <a:gd name="connsiteX2" fmla="*/ 290 w 424574"/>
                        <a:gd name="connsiteY2" fmla="*/ 274601 h 304128"/>
                        <a:gd name="connsiteX3" fmla="*/ 99 w 424574"/>
                        <a:gd name="connsiteY3" fmla="*/ 267457 h 304128"/>
                        <a:gd name="connsiteX4" fmla="*/ 15053 w 424574"/>
                        <a:gd name="connsiteY4" fmla="*/ 74290 h 304128"/>
                        <a:gd name="connsiteX5" fmla="*/ 51820 w 424574"/>
                        <a:gd name="connsiteY5" fmla="*/ 62193 h 304128"/>
                        <a:gd name="connsiteX6" fmla="*/ 79061 w 424574"/>
                        <a:gd name="connsiteY6" fmla="*/ 37428 h 304128"/>
                        <a:gd name="connsiteX7" fmla="*/ 79823 w 424574"/>
                        <a:gd name="connsiteY7" fmla="*/ 34666 h 304128"/>
                        <a:gd name="connsiteX8" fmla="*/ 151737 w 424574"/>
                        <a:gd name="connsiteY8" fmla="*/ 21998 h 304128"/>
                        <a:gd name="connsiteX9" fmla="*/ 155071 w 424574"/>
                        <a:gd name="connsiteY9" fmla="*/ 35618 h 304128"/>
                        <a:gd name="connsiteX10" fmla="*/ 155737 w 424574"/>
                        <a:gd name="connsiteY10" fmla="*/ 38857 h 304128"/>
                        <a:gd name="connsiteX11" fmla="*/ 159262 w 424574"/>
                        <a:gd name="connsiteY11" fmla="*/ 60193 h 304128"/>
                        <a:gd name="connsiteX12" fmla="*/ 159357 w 424574"/>
                        <a:gd name="connsiteY12" fmla="*/ 60574 h 304128"/>
                        <a:gd name="connsiteX13" fmla="*/ 161167 w 424574"/>
                        <a:gd name="connsiteY13" fmla="*/ 86863 h 304128"/>
                        <a:gd name="connsiteX14" fmla="*/ 175264 w 424574"/>
                        <a:gd name="connsiteY14" fmla="*/ 105151 h 304128"/>
                        <a:gd name="connsiteX15" fmla="*/ 182027 w 424574"/>
                        <a:gd name="connsiteY15" fmla="*/ 114009 h 304128"/>
                        <a:gd name="connsiteX16" fmla="*/ 196219 w 424574"/>
                        <a:gd name="connsiteY16" fmla="*/ 132297 h 304128"/>
                        <a:gd name="connsiteX17" fmla="*/ 202601 w 424574"/>
                        <a:gd name="connsiteY17" fmla="*/ 140393 h 304128"/>
                        <a:gd name="connsiteX18" fmla="*/ 217745 w 424574"/>
                        <a:gd name="connsiteY18" fmla="*/ 158491 h 304128"/>
                        <a:gd name="connsiteX19" fmla="*/ 224603 w 424574"/>
                        <a:gd name="connsiteY19" fmla="*/ 165921 h 304128"/>
                        <a:gd name="connsiteX20" fmla="*/ 285278 w 424574"/>
                        <a:gd name="connsiteY20" fmla="*/ 202592 h 304128"/>
                        <a:gd name="connsiteX21" fmla="*/ 421771 w 424574"/>
                        <a:gd name="connsiteY21" fmla="*/ 270981 h 304128"/>
                        <a:gd name="connsiteX22" fmla="*/ 423390 w 424574"/>
                        <a:gd name="connsiteY22" fmla="*/ 274696 h 304128"/>
                        <a:gd name="connsiteX23" fmla="*/ 401959 w 424574"/>
                        <a:gd name="connsiteY23" fmla="*/ 304128 h 3041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424574" h="304128">
                          <a:moveTo>
                            <a:pt x="401959" y="304128"/>
                          </a:moveTo>
                          <a:lnTo>
                            <a:pt x="34103" y="304128"/>
                          </a:lnTo>
                          <a:cubicBezTo>
                            <a:pt x="16673" y="304128"/>
                            <a:pt x="2576" y="291174"/>
                            <a:pt x="290" y="274601"/>
                          </a:cubicBezTo>
                          <a:cubicBezTo>
                            <a:pt x="4" y="272315"/>
                            <a:pt x="-91" y="269838"/>
                            <a:pt x="99" y="267457"/>
                          </a:cubicBezTo>
                          <a:lnTo>
                            <a:pt x="15053" y="74290"/>
                          </a:lnTo>
                          <a:cubicBezTo>
                            <a:pt x="15053" y="74290"/>
                            <a:pt x="30388" y="67242"/>
                            <a:pt x="51820" y="62193"/>
                          </a:cubicBezTo>
                          <a:cubicBezTo>
                            <a:pt x="64488" y="59145"/>
                            <a:pt x="75251" y="50001"/>
                            <a:pt x="79061" y="37428"/>
                          </a:cubicBezTo>
                          <a:cubicBezTo>
                            <a:pt x="79347" y="36476"/>
                            <a:pt x="79537" y="35523"/>
                            <a:pt x="79823" y="34666"/>
                          </a:cubicBezTo>
                          <a:cubicBezTo>
                            <a:pt x="88301" y="-2482"/>
                            <a:pt x="141831" y="-14388"/>
                            <a:pt x="151737" y="21998"/>
                          </a:cubicBezTo>
                          <a:cubicBezTo>
                            <a:pt x="152975" y="26665"/>
                            <a:pt x="154118" y="31237"/>
                            <a:pt x="155071" y="35618"/>
                          </a:cubicBezTo>
                          <a:cubicBezTo>
                            <a:pt x="155261" y="36666"/>
                            <a:pt x="155547" y="37809"/>
                            <a:pt x="155737" y="38857"/>
                          </a:cubicBezTo>
                          <a:cubicBezTo>
                            <a:pt x="157357" y="46668"/>
                            <a:pt x="158500" y="53907"/>
                            <a:pt x="159262" y="60193"/>
                          </a:cubicBezTo>
                          <a:cubicBezTo>
                            <a:pt x="159262" y="60288"/>
                            <a:pt x="159262" y="60479"/>
                            <a:pt x="159357" y="60574"/>
                          </a:cubicBezTo>
                          <a:cubicBezTo>
                            <a:pt x="161357" y="76576"/>
                            <a:pt x="161167" y="86863"/>
                            <a:pt x="161167" y="86863"/>
                          </a:cubicBezTo>
                          <a:cubicBezTo>
                            <a:pt x="166025" y="93054"/>
                            <a:pt x="170692" y="99150"/>
                            <a:pt x="175264" y="105151"/>
                          </a:cubicBezTo>
                          <a:cubicBezTo>
                            <a:pt x="177550" y="108104"/>
                            <a:pt x="179836" y="111057"/>
                            <a:pt x="182027" y="114009"/>
                          </a:cubicBezTo>
                          <a:cubicBezTo>
                            <a:pt x="186884" y="120296"/>
                            <a:pt x="191552" y="126392"/>
                            <a:pt x="196219" y="132297"/>
                          </a:cubicBezTo>
                          <a:cubicBezTo>
                            <a:pt x="198314" y="135060"/>
                            <a:pt x="200505" y="137726"/>
                            <a:pt x="202601" y="140393"/>
                          </a:cubicBezTo>
                          <a:cubicBezTo>
                            <a:pt x="207744" y="146775"/>
                            <a:pt x="212697" y="152871"/>
                            <a:pt x="217745" y="158491"/>
                          </a:cubicBezTo>
                          <a:cubicBezTo>
                            <a:pt x="220031" y="161063"/>
                            <a:pt x="222317" y="163539"/>
                            <a:pt x="224603" y="165921"/>
                          </a:cubicBezTo>
                          <a:cubicBezTo>
                            <a:pt x="243558" y="185828"/>
                            <a:pt x="262703" y="199449"/>
                            <a:pt x="285278" y="202592"/>
                          </a:cubicBezTo>
                          <a:cubicBezTo>
                            <a:pt x="325187" y="208021"/>
                            <a:pt x="390338" y="212498"/>
                            <a:pt x="421771" y="270981"/>
                          </a:cubicBezTo>
                          <a:cubicBezTo>
                            <a:pt x="422437" y="272220"/>
                            <a:pt x="422914" y="273458"/>
                            <a:pt x="423390" y="274696"/>
                          </a:cubicBezTo>
                          <a:cubicBezTo>
                            <a:pt x="428248" y="288698"/>
                            <a:pt x="417580" y="304128"/>
                            <a:pt x="401959" y="304128"/>
                          </a:cubicBezTo>
                          <a:close/>
                        </a:path>
                      </a:pathLst>
                    </a:custGeom>
                    <a:solidFill>
                      <a:srgbClr val="DE9D0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26" name="شكل حر: شكل 3225">
                      <a:extLst>
                        <a:ext uri="{FF2B5EF4-FFF2-40B4-BE49-F238E27FC236}">
                          <a16:creationId xmlns:a16="http://schemas.microsoft.com/office/drawing/2014/main" id="{A9AE07C5-367E-4F11-AEEF-C0936B7D2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7531" y="5140356"/>
                      <a:ext cx="424340" cy="29527"/>
                    </a:xfrm>
                    <a:custGeom>
                      <a:avLst/>
                      <a:gdLst>
                        <a:gd name="connsiteX0" fmla="*/ 401669 w 424340"/>
                        <a:gd name="connsiteY0" fmla="*/ 29527 h 29527"/>
                        <a:gd name="connsiteX1" fmla="*/ 33814 w 424340"/>
                        <a:gd name="connsiteY1" fmla="*/ 29527 h 29527"/>
                        <a:gd name="connsiteX2" fmla="*/ 0 w 424340"/>
                        <a:gd name="connsiteY2" fmla="*/ 0 h 29527"/>
                        <a:gd name="connsiteX3" fmla="*/ 423196 w 424340"/>
                        <a:gd name="connsiteY3" fmla="*/ 0 h 29527"/>
                        <a:gd name="connsiteX4" fmla="*/ 401669 w 424340"/>
                        <a:gd name="connsiteY4" fmla="*/ 29527 h 29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24340" h="29527">
                          <a:moveTo>
                            <a:pt x="401669" y="29527"/>
                          </a:moveTo>
                          <a:lnTo>
                            <a:pt x="33814" y="29527"/>
                          </a:lnTo>
                          <a:cubicBezTo>
                            <a:pt x="16383" y="29527"/>
                            <a:pt x="2286" y="16573"/>
                            <a:pt x="0" y="0"/>
                          </a:cubicBezTo>
                          <a:lnTo>
                            <a:pt x="423196" y="0"/>
                          </a:lnTo>
                          <a:cubicBezTo>
                            <a:pt x="427958" y="14097"/>
                            <a:pt x="417290" y="29527"/>
                            <a:pt x="401669" y="29527"/>
                          </a:cubicBezTo>
                          <a:close/>
                        </a:path>
                      </a:pathLst>
                    </a:custGeom>
                    <a:solidFill>
                      <a:srgbClr val="BF800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3227" name="رسم 2630">
                      <a:extLst>
                        <a:ext uri="{FF2B5EF4-FFF2-40B4-BE49-F238E27FC236}">
                          <a16:creationId xmlns:a16="http://schemas.microsoft.com/office/drawing/2014/main" id="{BD9109F4-270E-4792-B975-40DDB6BA8E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26214" y="4970716"/>
                      <a:ext cx="53244" cy="39909"/>
                      <a:chOff x="5526214" y="4970716"/>
                      <a:chExt cx="53244" cy="39909"/>
                    </a:xfrm>
                    <a:solidFill>
                      <a:srgbClr val="FFFFFF"/>
                    </a:solidFill>
                  </p:grpSpPr>
                  <p:sp>
                    <p:nvSpPr>
                      <p:cNvPr id="3235" name="شكل حر: شكل 3234">
                        <a:extLst>
                          <a:ext uri="{FF2B5EF4-FFF2-40B4-BE49-F238E27FC236}">
                            <a16:creationId xmlns:a16="http://schemas.microsoft.com/office/drawing/2014/main" id="{627781AD-B07D-489C-AE80-1093A87024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36120" y="4970716"/>
                        <a:ext cx="43338" cy="33242"/>
                      </a:xfrm>
                      <a:custGeom>
                        <a:avLst/>
                        <a:gdLst>
                          <a:gd name="connsiteX0" fmla="*/ 43339 w 43338"/>
                          <a:gd name="connsiteY0" fmla="*/ 8858 h 33242"/>
                          <a:gd name="connsiteX1" fmla="*/ 12859 w 43338"/>
                          <a:gd name="connsiteY1" fmla="*/ 29718 h 33242"/>
                          <a:gd name="connsiteX2" fmla="*/ 3143 w 43338"/>
                          <a:gd name="connsiteY2" fmla="*/ 33242 h 33242"/>
                          <a:gd name="connsiteX3" fmla="*/ 0 w 43338"/>
                          <a:gd name="connsiteY3" fmla="*/ 23622 h 33242"/>
                          <a:gd name="connsiteX4" fmla="*/ 9430 w 43338"/>
                          <a:gd name="connsiteY4" fmla="*/ 20193 h 33242"/>
                          <a:gd name="connsiteX5" fmla="*/ 36576 w 43338"/>
                          <a:gd name="connsiteY5" fmla="*/ 0 h 33242"/>
                          <a:gd name="connsiteX6" fmla="*/ 43339 w 43338"/>
                          <a:gd name="connsiteY6" fmla="*/ 8858 h 332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3338" h="33242">
                            <a:moveTo>
                              <a:pt x="43339" y="8858"/>
                            </a:moveTo>
                            <a:cubicBezTo>
                              <a:pt x="39053" y="15145"/>
                              <a:pt x="30385" y="22670"/>
                              <a:pt x="12859" y="29718"/>
                            </a:cubicBezTo>
                            <a:cubicBezTo>
                              <a:pt x="9906" y="30956"/>
                              <a:pt x="6668" y="32099"/>
                              <a:pt x="3143" y="33242"/>
                            </a:cubicBezTo>
                            <a:lnTo>
                              <a:pt x="0" y="23622"/>
                            </a:lnTo>
                            <a:cubicBezTo>
                              <a:pt x="3524" y="22479"/>
                              <a:pt x="6668" y="21336"/>
                              <a:pt x="9430" y="20193"/>
                            </a:cubicBezTo>
                            <a:cubicBezTo>
                              <a:pt x="29528" y="12097"/>
                              <a:pt x="35052" y="4096"/>
                              <a:pt x="36576" y="0"/>
                            </a:cubicBezTo>
                            <a:cubicBezTo>
                              <a:pt x="38862" y="3048"/>
                              <a:pt x="41053" y="6001"/>
                              <a:pt x="43339" y="885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36" name="شكل حر: شكل 3235">
                        <a:extLst>
                          <a:ext uri="{FF2B5EF4-FFF2-40B4-BE49-F238E27FC236}">
                            <a16:creationId xmlns:a16="http://schemas.microsoft.com/office/drawing/2014/main" id="{A5731E1B-C5D1-4F97-9E75-8507EFBC85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26214" y="4987766"/>
                        <a:ext cx="22859" cy="22859"/>
                      </a:xfrm>
                      <a:custGeom>
                        <a:avLst/>
                        <a:gdLst>
                          <a:gd name="connsiteX0" fmla="*/ 22860 w 22859"/>
                          <a:gd name="connsiteY0" fmla="*/ 11430 h 22859"/>
                          <a:gd name="connsiteX1" fmla="*/ 11430 w 22859"/>
                          <a:gd name="connsiteY1" fmla="*/ 22860 h 22859"/>
                          <a:gd name="connsiteX2" fmla="*/ 0 w 22859"/>
                          <a:gd name="connsiteY2" fmla="*/ 11430 h 22859"/>
                          <a:gd name="connsiteX3" fmla="*/ 11430 w 22859"/>
                          <a:gd name="connsiteY3" fmla="*/ 0 h 22859"/>
                          <a:gd name="connsiteX4" fmla="*/ 22860 w 22859"/>
                          <a:gd name="connsiteY4" fmla="*/ 11430 h 22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859" h="22859">
                            <a:moveTo>
                              <a:pt x="22860" y="11430"/>
                            </a:moveTo>
                            <a:cubicBezTo>
                              <a:pt x="22860" y="17743"/>
                              <a:pt x="17742" y="22860"/>
                              <a:pt x="11430" y="22860"/>
                            </a:cubicBezTo>
                            <a:cubicBezTo>
                              <a:pt x="5117" y="22860"/>
                              <a:pt x="0" y="17743"/>
                              <a:pt x="0" y="11430"/>
                            </a:cubicBezTo>
                            <a:cubicBezTo>
                              <a:pt x="0" y="5117"/>
                              <a:pt x="5117" y="0"/>
                              <a:pt x="11430" y="0"/>
                            </a:cubicBezTo>
                            <a:cubicBezTo>
                              <a:pt x="17742" y="0"/>
                              <a:pt x="22860" y="5117"/>
                              <a:pt x="22860" y="1143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grpSp>
                  <p:nvGrpSpPr>
                    <p:cNvPr id="3228" name="رسم 2630">
                      <a:extLst>
                        <a:ext uri="{FF2B5EF4-FFF2-40B4-BE49-F238E27FC236}">
                          <a16:creationId xmlns:a16="http://schemas.microsoft.com/office/drawing/2014/main" id="{621D16D9-0C73-436D-8B61-1C9BBFE342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51932" y="4997958"/>
                      <a:ext cx="48006" cy="34861"/>
                      <a:chOff x="5551932" y="4997958"/>
                      <a:chExt cx="48006" cy="34861"/>
                    </a:xfrm>
                    <a:solidFill>
                      <a:srgbClr val="FFFFFF"/>
                    </a:solidFill>
                  </p:grpSpPr>
                  <p:sp>
                    <p:nvSpPr>
                      <p:cNvPr id="3233" name="شكل حر: شكل 3232">
                        <a:extLst>
                          <a:ext uri="{FF2B5EF4-FFF2-40B4-BE49-F238E27FC236}">
                            <a16:creationId xmlns:a16="http://schemas.microsoft.com/office/drawing/2014/main" id="{490FA839-FBEF-4B41-9138-0A72C0A253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60028" y="4997958"/>
                        <a:ext cx="39909" cy="28193"/>
                      </a:xfrm>
                      <a:custGeom>
                        <a:avLst/>
                        <a:gdLst>
                          <a:gd name="connsiteX0" fmla="*/ 39910 w 39909"/>
                          <a:gd name="connsiteY0" fmla="*/ 8001 h 28193"/>
                          <a:gd name="connsiteX1" fmla="*/ 14764 w 39909"/>
                          <a:gd name="connsiteY1" fmla="*/ 23813 h 28193"/>
                          <a:gd name="connsiteX2" fmla="*/ 3143 w 39909"/>
                          <a:gd name="connsiteY2" fmla="*/ 28194 h 28193"/>
                          <a:gd name="connsiteX3" fmla="*/ 0 w 39909"/>
                          <a:gd name="connsiteY3" fmla="*/ 18574 h 28193"/>
                          <a:gd name="connsiteX4" fmla="*/ 10763 w 39909"/>
                          <a:gd name="connsiteY4" fmla="*/ 14669 h 28193"/>
                          <a:gd name="connsiteX5" fmla="*/ 33623 w 39909"/>
                          <a:gd name="connsiteY5" fmla="*/ 0 h 28193"/>
                          <a:gd name="connsiteX6" fmla="*/ 39910 w 39909"/>
                          <a:gd name="connsiteY6" fmla="*/ 8001 h 281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9909" h="28193">
                            <a:moveTo>
                              <a:pt x="39910" y="8001"/>
                            </a:moveTo>
                            <a:cubicBezTo>
                              <a:pt x="35147" y="13049"/>
                              <a:pt x="27337" y="18574"/>
                              <a:pt x="14764" y="23813"/>
                            </a:cubicBezTo>
                            <a:cubicBezTo>
                              <a:pt x="11239" y="25337"/>
                              <a:pt x="7429" y="26765"/>
                              <a:pt x="3143" y="28194"/>
                            </a:cubicBezTo>
                            <a:lnTo>
                              <a:pt x="0" y="18574"/>
                            </a:lnTo>
                            <a:cubicBezTo>
                              <a:pt x="4000" y="17240"/>
                              <a:pt x="7525" y="15907"/>
                              <a:pt x="10763" y="14669"/>
                            </a:cubicBezTo>
                            <a:cubicBezTo>
                              <a:pt x="23622" y="9335"/>
                              <a:pt x="30289" y="4096"/>
                              <a:pt x="33623" y="0"/>
                            </a:cubicBezTo>
                            <a:cubicBezTo>
                              <a:pt x="35719" y="2667"/>
                              <a:pt x="37814" y="5429"/>
                              <a:pt x="39910" y="800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34" name="شكل حر: شكل 3233">
                        <a:extLst>
                          <a:ext uri="{FF2B5EF4-FFF2-40B4-BE49-F238E27FC236}">
                            <a16:creationId xmlns:a16="http://schemas.microsoft.com/office/drawing/2014/main" id="{4336F285-B992-4548-BFA9-17AC77A498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51932" y="5009959"/>
                        <a:ext cx="22859" cy="22859"/>
                      </a:xfrm>
                      <a:custGeom>
                        <a:avLst/>
                        <a:gdLst>
                          <a:gd name="connsiteX0" fmla="*/ 22860 w 22859"/>
                          <a:gd name="connsiteY0" fmla="*/ 11430 h 22859"/>
                          <a:gd name="connsiteX1" fmla="*/ 11430 w 22859"/>
                          <a:gd name="connsiteY1" fmla="*/ 22860 h 22859"/>
                          <a:gd name="connsiteX2" fmla="*/ 0 w 22859"/>
                          <a:gd name="connsiteY2" fmla="*/ 11430 h 22859"/>
                          <a:gd name="connsiteX3" fmla="*/ 11430 w 22859"/>
                          <a:gd name="connsiteY3" fmla="*/ 0 h 22859"/>
                          <a:gd name="connsiteX4" fmla="*/ 22860 w 22859"/>
                          <a:gd name="connsiteY4" fmla="*/ 11430 h 22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859" h="22859">
                            <a:moveTo>
                              <a:pt x="22860" y="11430"/>
                            </a:moveTo>
                            <a:cubicBezTo>
                              <a:pt x="22860" y="17716"/>
                              <a:pt x="17716" y="22860"/>
                              <a:pt x="11430" y="22860"/>
                            </a:cubicBezTo>
                            <a:cubicBezTo>
                              <a:pt x="5144" y="22860"/>
                              <a:pt x="0" y="17716"/>
                              <a:pt x="0" y="11430"/>
                            </a:cubicBezTo>
                            <a:cubicBezTo>
                              <a:pt x="0" y="5143"/>
                              <a:pt x="5144" y="0"/>
                              <a:pt x="11430" y="0"/>
                            </a:cubicBezTo>
                            <a:cubicBezTo>
                              <a:pt x="17812" y="0"/>
                              <a:pt x="22860" y="5143"/>
                              <a:pt x="22860" y="1143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grpSp>
                  <p:nvGrpSpPr>
                    <p:cNvPr id="3229" name="رسم 2630">
                      <a:extLst>
                        <a:ext uri="{FF2B5EF4-FFF2-40B4-BE49-F238E27FC236}">
                          <a16:creationId xmlns:a16="http://schemas.microsoft.com/office/drawing/2014/main" id="{629CB86F-A370-4D12-8777-9E06378B3D4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74791" y="5023961"/>
                      <a:ext cx="47243" cy="33813"/>
                      <a:chOff x="5574791" y="5023961"/>
                      <a:chExt cx="47243" cy="33813"/>
                    </a:xfrm>
                    <a:solidFill>
                      <a:srgbClr val="FFFFFF"/>
                    </a:solidFill>
                  </p:grpSpPr>
                  <p:sp>
                    <p:nvSpPr>
                      <p:cNvPr id="3231" name="شكل حر: شكل 3230">
                        <a:extLst>
                          <a:ext uri="{FF2B5EF4-FFF2-40B4-BE49-F238E27FC236}">
                            <a16:creationId xmlns:a16="http://schemas.microsoft.com/office/drawing/2014/main" id="{79E23339-8B9B-4595-987F-3EBB6CB6E7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82697" y="5023961"/>
                        <a:ext cx="39338" cy="27050"/>
                      </a:xfrm>
                      <a:custGeom>
                        <a:avLst/>
                        <a:gdLst>
                          <a:gd name="connsiteX0" fmla="*/ 39338 w 39338"/>
                          <a:gd name="connsiteY0" fmla="*/ 7525 h 27050"/>
                          <a:gd name="connsiteX1" fmla="*/ 14954 w 39338"/>
                          <a:gd name="connsiteY1" fmla="*/ 22669 h 27050"/>
                          <a:gd name="connsiteX2" fmla="*/ 3143 w 39338"/>
                          <a:gd name="connsiteY2" fmla="*/ 27051 h 27050"/>
                          <a:gd name="connsiteX3" fmla="*/ 0 w 39338"/>
                          <a:gd name="connsiteY3" fmla="*/ 17431 h 27050"/>
                          <a:gd name="connsiteX4" fmla="*/ 10859 w 39338"/>
                          <a:gd name="connsiteY4" fmla="*/ 13430 h 27050"/>
                          <a:gd name="connsiteX5" fmla="*/ 32576 w 39338"/>
                          <a:gd name="connsiteY5" fmla="*/ 0 h 27050"/>
                          <a:gd name="connsiteX6" fmla="*/ 39338 w 39338"/>
                          <a:gd name="connsiteY6" fmla="*/ 7525 h 27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9338" h="27050">
                            <a:moveTo>
                              <a:pt x="39338" y="7525"/>
                            </a:moveTo>
                            <a:cubicBezTo>
                              <a:pt x="34576" y="12382"/>
                              <a:pt x="26956" y="17621"/>
                              <a:pt x="14954" y="22669"/>
                            </a:cubicBezTo>
                            <a:cubicBezTo>
                              <a:pt x="11430" y="24193"/>
                              <a:pt x="7525" y="25717"/>
                              <a:pt x="3143" y="27051"/>
                            </a:cubicBezTo>
                            <a:lnTo>
                              <a:pt x="0" y="17431"/>
                            </a:lnTo>
                            <a:cubicBezTo>
                              <a:pt x="4001" y="16097"/>
                              <a:pt x="7620" y="14764"/>
                              <a:pt x="10859" y="13430"/>
                            </a:cubicBezTo>
                            <a:cubicBezTo>
                              <a:pt x="22384" y="8667"/>
                              <a:pt x="28861" y="3905"/>
                              <a:pt x="32576" y="0"/>
                            </a:cubicBezTo>
                            <a:cubicBezTo>
                              <a:pt x="34766" y="2667"/>
                              <a:pt x="36957" y="5143"/>
                              <a:pt x="39338" y="7525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32" name="شكل حر: شكل 3231">
                        <a:extLst>
                          <a:ext uri="{FF2B5EF4-FFF2-40B4-BE49-F238E27FC236}">
                            <a16:creationId xmlns:a16="http://schemas.microsoft.com/office/drawing/2014/main" id="{2C0DD6A4-BBE8-4A17-8BBD-05B485131E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74791" y="5034915"/>
                        <a:ext cx="22859" cy="22859"/>
                      </a:xfrm>
                      <a:custGeom>
                        <a:avLst/>
                        <a:gdLst>
                          <a:gd name="connsiteX0" fmla="*/ 22860 w 22859"/>
                          <a:gd name="connsiteY0" fmla="*/ 11430 h 22859"/>
                          <a:gd name="connsiteX1" fmla="*/ 11430 w 22859"/>
                          <a:gd name="connsiteY1" fmla="*/ 22860 h 22859"/>
                          <a:gd name="connsiteX2" fmla="*/ 0 w 22859"/>
                          <a:gd name="connsiteY2" fmla="*/ 11430 h 22859"/>
                          <a:gd name="connsiteX3" fmla="*/ 11430 w 22859"/>
                          <a:gd name="connsiteY3" fmla="*/ 0 h 22859"/>
                          <a:gd name="connsiteX4" fmla="*/ 22860 w 22859"/>
                          <a:gd name="connsiteY4" fmla="*/ 11430 h 22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859" h="22859">
                            <a:moveTo>
                              <a:pt x="22860" y="11430"/>
                            </a:moveTo>
                            <a:cubicBezTo>
                              <a:pt x="22860" y="17716"/>
                              <a:pt x="17717" y="22860"/>
                              <a:pt x="11430" y="22860"/>
                            </a:cubicBezTo>
                            <a:cubicBezTo>
                              <a:pt x="5144" y="22860"/>
                              <a:pt x="0" y="17716"/>
                              <a:pt x="0" y="11430"/>
                            </a:cubicBezTo>
                            <a:cubicBezTo>
                              <a:pt x="0" y="5144"/>
                              <a:pt x="5144" y="0"/>
                              <a:pt x="11430" y="0"/>
                            </a:cubicBezTo>
                            <a:cubicBezTo>
                              <a:pt x="17717" y="0"/>
                              <a:pt x="22860" y="5048"/>
                              <a:pt x="22860" y="1143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3230" name="شكل حر: شكل 3229">
                      <a:extLst>
                        <a:ext uri="{FF2B5EF4-FFF2-40B4-BE49-F238E27FC236}">
                          <a16:creationId xmlns:a16="http://schemas.microsoft.com/office/drawing/2014/main" id="{BE673407-4DFC-415E-980E-C5CD2B7FEA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3833" y="4904613"/>
                      <a:ext cx="32766" cy="23145"/>
                    </a:xfrm>
                    <a:custGeom>
                      <a:avLst/>
                      <a:gdLst>
                        <a:gd name="connsiteX0" fmla="*/ 32766 w 32766"/>
                        <a:gd name="connsiteY0" fmla="*/ 21241 h 23145"/>
                        <a:gd name="connsiteX1" fmla="*/ 0 w 32766"/>
                        <a:gd name="connsiteY1" fmla="*/ 23146 h 23145"/>
                        <a:gd name="connsiteX2" fmla="*/ 191 w 32766"/>
                        <a:gd name="connsiteY2" fmla="*/ 4763 h 23145"/>
                        <a:gd name="connsiteX3" fmla="*/ 29242 w 32766"/>
                        <a:gd name="connsiteY3" fmla="*/ 0 h 23145"/>
                        <a:gd name="connsiteX4" fmla="*/ 32766 w 32766"/>
                        <a:gd name="connsiteY4" fmla="*/ 21241 h 23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766" h="23145">
                          <a:moveTo>
                            <a:pt x="32766" y="21241"/>
                          </a:moveTo>
                          <a:cubicBezTo>
                            <a:pt x="15907" y="21050"/>
                            <a:pt x="0" y="23146"/>
                            <a:pt x="0" y="23146"/>
                          </a:cubicBezTo>
                          <a:lnTo>
                            <a:pt x="191" y="4763"/>
                          </a:lnTo>
                          <a:cubicBezTo>
                            <a:pt x="10192" y="1048"/>
                            <a:pt x="20479" y="0"/>
                            <a:pt x="29242" y="0"/>
                          </a:cubicBezTo>
                          <a:cubicBezTo>
                            <a:pt x="30861" y="7715"/>
                            <a:pt x="32004" y="14954"/>
                            <a:pt x="32766" y="2124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3206" name="رسم 2630">
                  <a:extLst>
                    <a:ext uri="{FF2B5EF4-FFF2-40B4-BE49-F238E27FC236}">
                      <a16:creationId xmlns:a16="http://schemas.microsoft.com/office/drawing/2014/main" id="{D41CB879-38F4-44EE-AFA0-7D84349CD943}"/>
                    </a:ext>
                  </a:extLst>
                </p:cNvPr>
                <p:cNvGrpSpPr/>
                <p:nvPr/>
              </p:nvGrpSpPr>
              <p:grpSpPr>
                <a:xfrm>
                  <a:off x="4961385" y="3330014"/>
                  <a:ext cx="585525" cy="1857253"/>
                  <a:chOff x="4961385" y="3330014"/>
                  <a:chExt cx="585525" cy="1857253"/>
                </a:xfrm>
              </p:grpSpPr>
              <p:grpSp>
                <p:nvGrpSpPr>
                  <p:cNvPr id="3207" name="رسم 2630">
                    <a:extLst>
                      <a:ext uri="{FF2B5EF4-FFF2-40B4-BE49-F238E27FC236}">
                        <a16:creationId xmlns:a16="http://schemas.microsoft.com/office/drawing/2014/main" id="{C6F7DE05-E8C5-450B-9004-0819E8827BBD}"/>
                      </a:ext>
                    </a:extLst>
                  </p:cNvPr>
                  <p:cNvGrpSpPr/>
                  <p:nvPr/>
                </p:nvGrpSpPr>
                <p:grpSpPr>
                  <a:xfrm>
                    <a:off x="4961385" y="3415665"/>
                    <a:ext cx="299747" cy="1771602"/>
                    <a:chOff x="4961385" y="3415665"/>
                    <a:chExt cx="299747" cy="1771602"/>
                  </a:xfrm>
                </p:grpSpPr>
                <p:sp>
                  <p:nvSpPr>
                    <p:cNvPr id="3209" name="شكل حر: شكل 3208">
                      <a:extLst>
                        <a:ext uri="{FF2B5EF4-FFF2-40B4-BE49-F238E27FC236}">
                          <a16:creationId xmlns:a16="http://schemas.microsoft.com/office/drawing/2014/main" id="{232B1AD4-2B9E-4566-873A-F4EF734DA3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5637" y="3415665"/>
                      <a:ext cx="275496" cy="1572386"/>
                    </a:xfrm>
                    <a:custGeom>
                      <a:avLst/>
                      <a:gdLst>
                        <a:gd name="connsiteX0" fmla="*/ 275496 w 275496"/>
                        <a:gd name="connsiteY0" fmla="*/ 37433 h 1572386"/>
                        <a:gd name="connsiteX1" fmla="*/ 229204 w 275496"/>
                        <a:gd name="connsiteY1" fmla="*/ 801433 h 1572386"/>
                        <a:gd name="connsiteX2" fmla="*/ 134431 w 275496"/>
                        <a:gd name="connsiteY2" fmla="*/ 1572387 h 1572386"/>
                        <a:gd name="connsiteX3" fmla="*/ 21845 w 275496"/>
                        <a:gd name="connsiteY3" fmla="*/ 1572387 h 1572386"/>
                        <a:gd name="connsiteX4" fmla="*/ 5938 w 275496"/>
                        <a:gd name="connsiteY4" fmla="*/ 801433 h 1572386"/>
                        <a:gd name="connsiteX5" fmla="*/ 36133 w 275496"/>
                        <a:gd name="connsiteY5" fmla="*/ 0 h 1572386"/>
                        <a:gd name="connsiteX6" fmla="*/ 275496 w 275496"/>
                        <a:gd name="connsiteY6" fmla="*/ 37433 h 15723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5496" h="1572386">
                          <a:moveTo>
                            <a:pt x="275496" y="37433"/>
                          </a:moveTo>
                          <a:cubicBezTo>
                            <a:pt x="275496" y="37433"/>
                            <a:pt x="272638" y="343471"/>
                            <a:pt x="229204" y="801433"/>
                          </a:cubicBezTo>
                          <a:cubicBezTo>
                            <a:pt x="200915" y="1050989"/>
                            <a:pt x="169387" y="1363980"/>
                            <a:pt x="134431" y="1572387"/>
                          </a:cubicBezTo>
                          <a:lnTo>
                            <a:pt x="21845" y="1572387"/>
                          </a:lnTo>
                          <a:lnTo>
                            <a:pt x="5938" y="801433"/>
                          </a:lnTo>
                          <a:cubicBezTo>
                            <a:pt x="5938" y="801433"/>
                            <a:pt x="-19874" y="326993"/>
                            <a:pt x="36133" y="0"/>
                          </a:cubicBezTo>
                          <a:lnTo>
                            <a:pt x="275496" y="37433"/>
                          </a:lnTo>
                          <a:close/>
                        </a:path>
                      </a:pathLst>
                    </a:custGeom>
                    <a:solidFill>
                      <a:srgbClr val="2C2C2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3210" name="رسم 2630">
                      <a:extLst>
                        <a:ext uri="{FF2B5EF4-FFF2-40B4-BE49-F238E27FC236}">
                          <a16:creationId xmlns:a16="http://schemas.microsoft.com/office/drawing/2014/main" id="{E3C2E504-1776-4F47-BD83-D4471E703F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61385" y="4887731"/>
                      <a:ext cx="257432" cy="299536"/>
                      <a:chOff x="4961385" y="4887731"/>
                      <a:chExt cx="257432" cy="299536"/>
                    </a:xfrm>
                  </p:grpSpPr>
                  <p:sp>
                    <p:nvSpPr>
                      <p:cNvPr id="3211" name="شكل حر: شكل 3210">
                        <a:extLst>
                          <a:ext uri="{FF2B5EF4-FFF2-40B4-BE49-F238E27FC236}">
                            <a16:creationId xmlns:a16="http://schemas.microsoft.com/office/drawing/2014/main" id="{60203A87-07A9-42AB-ABCA-8DDB052345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385" y="4887731"/>
                        <a:ext cx="257432" cy="299536"/>
                      </a:xfrm>
                      <a:custGeom>
                        <a:avLst/>
                        <a:gdLst>
                          <a:gd name="connsiteX0" fmla="*/ 257266 w 257432"/>
                          <a:gd name="connsiteY0" fmla="*/ 256435 h 299536"/>
                          <a:gd name="connsiteX1" fmla="*/ 18951 w 257432"/>
                          <a:gd name="connsiteY1" fmla="*/ 279485 h 299536"/>
                          <a:gd name="connsiteX2" fmla="*/ 186 w 257432"/>
                          <a:gd name="connsiteY2" fmla="*/ 239957 h 299536"/>
                          <a:gd name="connsiteX3" fmla="*/ 15808 w 257432"/>
                          <a:gd name="connsiteY3" fmla="*/ 148136 h 299536"/>
                          <a:gd name="connsiteX4" fmla="*/ 36001 w 257432"/>
                          <a:gd name="connsiteY4" fmla="*/ 72126 h 299536"/>
                          <a:gd name="connsiteX5" fmla="*/ 100104 w 257432"/>
                          <a:gd name="connsiteY5" fmla="*/ 2022 h 299536"/>
                          <a:gd name="connsiteX6" fmla="*/ 202212 w 257432"/>
                          <a:gd name="connsiteY6" fmla="*/ 133277 h 299536"/>
                          <a:gd name="connsiteX7" fmla="*/ 257076 w 257432"/>
                          <a:gd name="connsiteY7" fmla="*/ 240814 h 299536"/>
                          <a:gd name="connsiteX8" fmla="*/ 257266 w 257432"/>
                          <a:gd name="connsiteY8" fmla="*/ 256435 h 2995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57432" h="299536">
                            <a:moveTo>
                              <a:pt x="257266" y="256435"/>
                            </a:moveTo>
                            <a:cubicBezTo>
                              <a:pt x="254028" y="321205"/>
                              <a:pt x="51336" y="298917"/>
                              <a:pt x="18951" y="279485"/>
                            </a:cubicBezTo>
                            <a:cubicBezTo>
                              <a:pt x="6473" y="271961"/>
                              <a:pt x="1234" y="257483"/>
                              <a:pt x="186" y="239957"/>
                            </a:cubicBezTo>
                            <a:cubicBezTo>
                              <a:pt x="-1433" y="211953"/>
                              <a:pt x="7807" y="176234"/>
                              <a:pt x="15808" y="148136"/>
                            </a:cubicBezTo>
                            <a:cubicBezTo>
                              <a:pt x="28761" y="102511"/>
                              <a:pt x="26952" y="103273"/>
                              <a:pt x="36001" y="72126"/>
                            </a:cubicBezTo>
                            <a:cubicBezTo>
                              <a:pt x="36001" y="72126"/>
                              <a:pt x="33715" y="21358"/>
                              <a:pt x="100104" y="2022"/>
                            </a:cubicBezTo>
                            <a:cubicBezTo>
                              <a:pt x="166493" y="-17409"/>
                              <a:pt x="190877" y="108988"/>
                              <a:pt x="202212" y="133277"/>
                            </a:cubicBezTo>
                            <a:cubicBezTo>
                              <a:pt x="212594" y="155565"/>
                              <a:pt x="252885" y="186045"/>
                              <a:pt x="257076" y="240814"/>
                            </a:cubicBezTo>
                            <a:cubicBezTo>
                              <a:pt x="257457" y="245767"/>
                              <a:pt x="257552" y="251006"/>
                              <a:pt x="257266" y="256435"/>
                            </a:cubicBezTo>
                            <a:close/>
                          </a:path>
                        </a:pathLst>
                      </a:custGeom>
                      <a:solidFill>
                        <a:srgbClr val="DE9D0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2" name="شكل حر: شكل 3211">
                        <a:extLst>
                          <a:ext uri="{FF2B5EF4-FFF2-40B4-BE49-F238E27FC236}">
                            <a16:creationId xmlns:a16="http://schemas.microsoft.com/office/drawing/2014/main" id="{1AFBBD25-5268-4C8F-800B-287600198E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0056" y="4968808"/>
                        <a:ext cx="112013" cy="32102"/>
                      </a:xfrm>
                      <a:custGeom>
                        <a:avLst/>
                        <a:gdLst>
                          <a:gd name="connsiteX0" fmla="*/ 5334 w 112013"/>
                          <a:gd name="connsiteY0" fmla="*/ 32102 h 32102"/>
                          <a:gd name="connsiteX1" fmla="*/ 0 w 112013"/>
                          <a:gd name="connsiteY1" fmla="*/ 23911 h 32102"/>
                          <a:gd name="connsiteX2" fmla="*/ 112014 w 112013"/>
                          <a:gd name="connsiteY2" fmla="*/ 7051 h 32102"/>
                          <a:gd name="connsiteX3" fmla="*/ 108109 w 112013"/>
                          <a:gd name="connsiteY3" fmla="*/ 15909 h 32102"/>
                          <a:gd name="connsiteX4" fmla="*/ 5334 w 112013"/>
                          <a:gd name="connsiteY4" fmla="*/ 32102 h 32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013" h="32102">
                            <a:moveTo>
                              <a:pt x="5334" y="32102"/>
                            </a:moveTo>
                            <a:lnTo>
                              <a:pt x="0" y="23911"/>
                            </a:lnTo>
                            <a:cubicBezTo>
                              <a:pt x="2476" y="22291"/>
                              <a:pt x="61055" y="-15237"/>
                              <a:pt x="112014" y="7051"/>
                            </a:cubicBezTo>
                            <a:lnTo>
                              <a:pt x="108109" y="15909"/>
                            </a:lnTo>
                            <a:cubicBezTo>
                              <a:pt x="62008" y="-4283"/>
                              <a:pt x="5905" y="31721"/>
                              <a:pt x="5334" y="321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3" name="شكل حر: شكل 3212">
                        <a:extLst>
                          <a:ext uri="{FF2B5EF4-FFF2-40B4-BE49-F238E27FC236}">
                            <a16:creationId xmlns:a16="http://schemas.microsoft.com/office/drawing/2014/main" id="{C02B84FE-714A-4939-A21D-A09AE5E47D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5866" y="5025196"/>
                        <a:ext cx="112014" cy="32102"/>
                      </a:xfrm>
                      <a:custGeom>
                        <a:avLst/>
                        <a:gdLst>
                          <a:gd name="connsiteX0" fmla="*/ 5334 w 112014"/>
                          <a:gd name="connsiteY0" fmla="*/ 32102 h 32102"/>
                          <a:gd name="connsiteX1" fmla="*/ 0 w 112014"/>
                          <a:gd name="connsiteY1" fmla="*/ 23910 h 32102"/>
                          <a:gd name="connsiteX2" fmla="*/ 112014 w 112014"/>
                          <a:gd name="connsiteY2" fmla="*/ 7051 h 32102"/>
                          <a:gd name="connsiteX3" fmla="*/ 108109 w 112014"/>
                          <a:gd name="connsiteY3" fmla="*/ 15909 h 32102"/>
                          <a:gd name="connsiteX4" fmla="*/ 5334 w 112014"/>
                          <a:gd name="connsiteY4" fmla="*/ 32102 h 32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014" h="32102">
                            <a:moveTo>
                              <a:pt x="5334" y="32102"/>
                            </a:moveTo>
                            <a:lnTo>
                              <a:pt x="0" y="23910"/>
                            </a:lnTo>
                            <a:cubicBezTo>
                              <a:pt x="2477" y="22291"/>
                              <a:pt x="61055" y="-15237"/>
                              <a:pt x="112014" y="7051"/>
                            </a:cubicBezTo>
                            <a:lnTo>
                              <a:pt x="108109" y="15909"/>
                            </a:lnTo>
                            <a:cubicBezTo>
                              <a:pt x="61913" y="-4283"/>
                              <a:pt x="5905" y="31721"/>
                              <a:pt x="5334" y="321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4" name="شكل حر: شكل 3213">
                        <a:extLst>
                          <a:ext uri="{FF2B5EF4-FFF2-40B4-BE49-F238E27FC236}">
                            <a16:creationId xmlns:a16="http://schemas.microsoft.com/office/drawing/2014/main" id="{325313F4-8D30-4426-8D76-B35D204DF4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3008" y="4997002"/>
                        <a:ext cx="112013" cy="32102"/>
                      </a:xfrm>
                      <a:custGeom>
                        <a:avLst/>
                        <a:gdLst>
                          <a:gd name="connsiteX0" fmla="*/ 5334 w 112013"/>
                          <a:gd name="connsiteY0" fmla="*/ 32102 h 32102"/>
                          <a:gd name="connsiteX1" fmla="*/ 0 w 112013"/>
                          <a:gd name="connsiteY1" fmla="*/ 23911 h 32102"/>
                          <a:gd name="connsiteX2" fmla="*/ 112014 w 112013"/>
                          <a:gd name="connsiteY2" fmla="*/ 7051 h 32102"/>
                          <a:gd name="connsiteX3" fmla="*/ 108109 w 112013"/>
                          <a:gd name="connsiteY3" fmla="*/ 16005 h 32102"/>
                          <a:gd name="connsiteX4" fmla="*/ 5334 w 112013"/>
                          <a:gd name="connsiteY4" fmla="*/ 32102 h 32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013" h="32102">
                            <a:moveTo>
                              <a:pt x="5334" y="32102"/>
                            </a:moveTo>
                            <a:lnTo>
                              <a:pt x="0" y="23911"/>
                            </a:lnTo>
                            <a:cubicBezTo>
                              <a:pt x="2476" y="22291"/>
                              <a:pt x="61055" y="-15237"/>
                              <a:pt x="112014" y="7051"/>
                            </a:cubicBezTo>
                            <a:lnTo>
                              <a:pt x="108109" y="16005"/>
                            </a:lnTo>
                            <a:cubicBezTo>
                              <a:pt x="61913" y="-4283"/>
                              <a:pt x="5905" y="31721"/>
                              <a:pt x="5334" y="321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5" name="شكل حر: شكل 3214">
                        <a:extLst>
                          <a:ext uri="{FF2B5EF4-FFF2-40B4-BE49-F238E27FC236}">
                            <a16:creationId xmlns:a16="http://schemas.microsoft.com/office/drawing/2014/main" id="{89A3E45C-1029-4976-96F7-983070F88E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1197" y="4987385"/>
                        <a:ext cx="21907" cy="21907"/>
                      </a:xfrm>
                      <a:custGeom>
                        <a:avLst/>
                        <a:gdLst>
                          <a:gd name="connsiteX0" fmla="*/ 21908 w 21907"/>
                          <a:gd name="connsiteY0" fmla="*/ 10954 h 21907"/>
                          <a:gd name="connsiteX1" fmla="*/ 10954 w 21907"/>
                          <a:gd name="connsiteY1" fmla="*/ 21908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8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8" y="10954"/>
                            </a:moveTo>
                            <a:cubicBezTo>
                              <a:pt x="21908" y="16955"/>
                              <a:pt x="17050" y="21908"/>
                              <a:pt x="10954" y="21908"/>
                            </a:cubicBezTo>
                            <a:cubicBezTo>
                              <a:pt x="4858" y="21908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8" y="4953"/>
                              <a:pt x="21908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6" name="شكل حر: شكل 3215">
                        <a:extLst>
                          <a:ext uri="{FF2B5EF4-FFF2-40B4-BE49-F238E27FC236}">
                            <a16:creationId xmlns:a16="http://schemas.microsoft.com/office/drawing/2014/main" id="{D16447FD-A0F1-44CF-A68C-ED280493B5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1769" y="5014150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7" y="4858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7" name="شكل حر: شكل 3216">
                        <a:extLst>
                          <a:ext uri="{FF2B5EF4-FFF2-40B4-BE49-F238E27FC236}">
                            <a16:creationId xmlns:a16="http://schemas.microsoft.com/office/drawing/2014/main" id="{2FD755C8-EF1C-4231-B9A5-942947F5EE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7579" y="5040820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7" y="4953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8" name="شكل حر: شكل 3217">
                        <a:extLst>
                          <a:ext uri="{FF2B5EF4-FFF2-40B4-BE49-F238E27FC236}">
                            <a16:creationId xmlns:a16="http://schemas.microsoft.com/office/drawing/2014/main" id="{AACF8754-D82B-472A-9FCB-EA8034E3E1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5021" y="5025008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858"/>
                              <a:pt x="4858" y="0"/>
                              <a:pt x="10954" y="0"/>
                            </a:cubicBezTo>
                            <a:cubicBezTo>
                              <a:pt x="17050" y="95"/>
                              <a:pt x="21907" y="4953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9" name="شكل حر: شكل 3218">
                        <a:extLst>
                          <a:ext uri="{FF2B5EF4-FFF2-40B4-BE49-F238E27FC236}">
                            <a16:creationId xmlns:a16="http://schemas.microsoft.com/office/drawing/2014/main" id="{481DCA7E-57EA-4B15-ADD0-A18DEBAD89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2164" y="4995862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6954" y="0"/>
                              <a:pt x="21907" y="4953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20" name="شكل حر: شكل 3219">
                        <a:extLst>
                          <a:ext uri="{FF2B5EF4-FFF2-40B4-BE49-F238E27FC236}">
                            <a16:creationId xmlns:a16="http://schemas.microsoft.com/office/drawing/2014/main" id="{E2CE48B6-4C8E-4E54-8715-36C80F0ED2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19211" y="4966716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7" y="4858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21" name="شكل حر: شكل 3220">
                        <a:extLst>
                          <a:ext uri="{FF2B5EF4-FFF2-40B4-BE49-F238E27FC236}">
                            <a16:creationId xmlns:a16="http://schemas.microsoft.com/office/drawing/2014/main" id="{67EF9265-9F26-4A66-B5B6-F5C6AC6D65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572" y="5127688"/>
                        <a:ext cx="257246" cy="59579"/>
                      </a:xfrm>
                      <a:custGeom>
                        <a:avLst/>
                        <a:gdLst>
                          <a:gd name="connsiteX0" fmla="*/ 257080 w 257246"/>
                          <a:gd name="connsiteY0" fmla="*/ 16478 h 59579"/>
                          <a:gd name="connsiteX1" fmla="*/ 18764 w 257246"/>
                          <a:gd name="connsiteY1" fmla="*/ 39529 h 59579"/>
                          <a:gd name="connsiteX2" fmla="*/ 0 w 257246"/>
                          <a:gd name="connsiteY2" fmla="*/ 0 h 59579"/>
                          <a:gd name="connsiteX3" fmla="*/ 114871 w 257246"/>
                          <a:gd name="connsiteY3" fmla="*/ 28289 h 59579"/>
                          <a:gd name="connsiteX4" fmla="*/ 256889 w 257246"/>
                          <a:gd name="connsiteY4" fmla="*/ 857 h 59579"/>
                          <a:gd name="connsiteX5" fmla="*/ 257080 w 257246"/>
                          <a:gd name="connsiteY5" fmla="*/ 16478 h 59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57246" h="59579">
                            <a:moveTo>
                              <a:pt x="257080" y="16478"/>
                            </a:moveTo>
                            <a:cubicBezTo>
                              <a:pt x="253841" y="81248"/>
                              <a:pt x="51149" y="58960"/>
                              <a:pt x="18764" y="39529"/>
                            </a:cubicBezTo>
                            <a:cubicBezTo>
                              <a:pt x="6287" y="32004"/>
                              <a:pt x="1048" y="17526"/>
                              <a:pt x="0" y="0"/>
                            </a:cubicBezTo>
                            <a:cubicBezTo>
                              <a:pt x="21336" y="12192"/>
                              <a:pt x="58864" y="27242"/>
                              <a:pt x="114871" y="28289"/>
                            </a:cubicBezTo>
                            <a:cubicBezTo>
                              <a:pt x="183642" y="29528"/>
                              <a:pt x="233172" y="15621"/>
                              <a:pt x="256889" y="857"/>
                            </a:cubicBezTo>
                            <a:cubicBezTo>
                              <a:pt x="257270" y="5810"/>
                              <a:pt x="257366" y="11049"/>
                              <a:pt x="257080" y="16478"/>
                            </a:cubicBezTo>
                            <a:close/>
                          </a:path>
                        </a:pathLst>
                      </a:custGeom>
                      <a:solidFill>
                        <a:srgbClr val="BF800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22" name="شكل حر: شكل 3221">
                        <a:extLst>
                          <a:ext uri="{FF2B5EF4-FFF2-40B4-BE49-F238E27FC236}">
                            <a16:creationId xmlns:a16="http://schemas.microsoft.com/office/drawing/2014/main" id="{B359EA57-C139-44ED-923B-40B5703B1A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3105" y="4909449"/>
                        <a:ext cx="64008" cy="32120"/>
                      </a:xfrm>
                      <a:custGeom>
                        <a:avLst/>
                        <a:gdLst>
                          <a:gd name="connsiteX0" fmla="*/ 57055 w 64008"/>
                          <a:gd name="connsiteY0" fmla="*/ 307 h 32120"/>
                          <a:gd name="connsiteX1" fmla="*/ 0 w 64008"/>
                          <a:gd name="connsiteY1" fmla="*/ 11641 h 32120"/>
                          <a:gd name="connsiteX2" fmla="*/ 2953 w 64008"/>
                          <a:gd name="connsiteY2" fmla="*/ 32120 h 32120"/>
                          <a:gd name="connsiteX3" fmla="*/ 64008 w 64008"/>
                          <a:gd name="connsiteY3" fmla="*/ 22976 h 32120"/>
                          <a:gd name="connsiteX4" fmla="*/ 57055 w 64008"/>
                          <a:gd name="connsiteY4" fmla="*/ 307 h 321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4008" h="32120">
                            <a:moveTo>
                              <a:pt x="57055" y="307"/>
                            </a:moveTo>
                            <a:cubicBezTo>
                              <a:pt x="57055" y="307"/>
                              <a:pt x="26289" y="-2932"/>
                              <a:pt x="0" y="11641"/>
                            </a:cubicBezTo>
                            <a:lnTo>
                              <a:pt x="2953" y="32120"/>
                            </a:lnTo>
                            <a:cubicBezTo>
                              <a:pt x="2953" y="32120"/>
                              <a:pt x="39719" y="21357"/>
                              <a:pt x="64008" y="22976"/>
                            </a:cubicBezTo>
                            <a:cubicBezTo>
                              <a:pt x="64008" y="22976"/>
                              <a:pt x="63532" y="9451"/>
                              <a:pt x="57055" y="307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</p:grpSp>
              <p:sp>
                <p:nvSpPr>
                  <p:cNvPr id="3208" name="شكل حر: شكل 3207">
                    <a:extLst>
                      <a:ext uri="{FF2B5EF4-FFF2-40B4-BE49-F238E27FC236}">
                        <a16:creationId xmlns:a16="http://schemas.microsoft.com/office/drawing/2014/main" id="{184AB4FD-EA1F-46A2-BA4B-145C1A455D03}"/>
                      </a:ext>
                    </a:extLst>
                  </p:cNvPr>
                  <p:cNvSpPr/>
                  <p:nvPr/>
                </p:nvSpPr>
                <p:spPr>
                  <a:xfrm>
                    <a:off x="4999860" y="3330014"/>
                    <a:ext cx="547050" cy="294629"/>
                  </a:xfrm>
                  <a:custGeom>
                    <a:avLst/>
                    <a:gdLst>
                      <a:gd name="connsiteX0" fmla="*/ 37722 w 547050"/>
                      <a:gd name="connsiteY0" fmla="*/ 5546 h 294629"/>
                      <a:gd name="connsiteX1" fmla="*/ 3 w 547050"/>
                      <a:gd name="connsiteY1" fmla="*/ 260720 h 294629"/>
                      <a:gd name="connsiteX2" fmla="*/ 424246 w 547050"/>
                      <a:gd name="connsiteY2" fmla="*/ 252148 h 294629"/>
                      <a:gd name="connsiteX3" fmla="*/ 535879 w 547050"/>
                      <a:gd name="connsiteY3" fmla="*/ 9070 h 294629"/>
                      <a:gd name="connsiteX4" fmla="*/ 534641 w 547050"/>
                      <a:gd name="connsiteY4" fmla="*/ 5546 h 294629"/>
                      <a:gd name="connsiteX5" fmla="*/ 37722 w 547050"/>
                      <a:gd name="connsiteY5" fmla="*/ 5546 h 29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050" h="294629">
                        <a:moveTo>
                          <a:pt x="37722" y="5546"/>
                        </a:moveTo>
                        <a:cubicBezTo>
                          <a:pt x="37722" y="5546"/>
                          <a:pt x="-378" y="140420"/>
                          <a:pt x="3" y="260720"/>
                        </a:cubicBezTo>
                        <a:cubicBezTo>
                          <a:pt x="3" y="260720"/>
                          <a:pt x="186693" y="342445"/>
                          <a:pt x="424246" y="252148"/>
                        </a:cubicBezTo>
                        <a:cubicBezTo>
                          <a:pt x="521401" y="215191"/>
                          <a:pt x="570741" y="106987"/>
                          <a:pt x="535879" y="9070"/>
                        </a:cubicBezTo>
                        <a:cubicBezTo>
                          <a:pt x="535498" y="7927"/>
                          <a:pt x="535022" y="6784"/>
                          <a:pt x="534641" y="5546"/>
                        </a:cubicBezTo>
                        <a:cubicBezTo>
                          <a:pt x="534641" y="5546"/>
                          <a:pt x="230889" y="-6932"/>
                          <a:pt x="37722" y="5546"/>
                        </a:cubicBezTo>
                        <a:close/>
                      </a:path>
                    </a:pathLst>
                  </a:custGeom>
                  <a:solidFill>
                    <a:srgbClr val="2C2C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grpSp>
            <p:nvGrpSpPr>
              <p:cNvPr id="3167" name="رسم 2630">
                <a:extLst>
                  <a:ext uri="{FF2B5EF4-FFF2-40B4-BE49-F238E27FC236}">
                    <a16:creationId xmlns:a16="http://schemas.microsoft.com/office/drawing/2014/main" id="{E757776B-DE26-4A6A-882A-9702FD140244}"/>
                  </a:ext>
                </a:extLst>
              </p:cNvPr>
              <p:cNvGrpSpPr/>
              <p:nvPr/>
            </p:nvGrpSpPr>
            <p:grpSpPr>
              <a:xfrm>
                <a:off x="4913090" y="2305812"/>
                <a:ext cx="688752" cy="1191830"/>
                <a:chOff x="4913090" y="2305812"/>
                <a:chExt cx="688752" cy="1191830"/>
              </a:xfrm>
            </p:grpSpPr>
            <p:sp>
              <p:nvSpPr>
                <p:cNvPr id="3189" name="شكل حر: شكل 3188">
                  <a:extLst>
                    <a:ext uri="{FF2B5EF4-FFF2-40B4-BE49-F238E27FC236}">
                      <a16:creationId xmlns:a16="http://schemas.microsoft.com/office/drawing/2014/main" id="{3B22A755-0664-4942-9182-A1540F72B1CC}"/>
                    </a:ext>
                  </a:extLst>
                </p:cNvPr>
                <p:cNvSpPr/>
                <p:nvPr/>
              </p:nvSpPr>
              <p:spPr>
                <a:xfrm>
                  <a:off x="4913090" y="2305812"/>
                  <a:ext cx="688752" cy="1191830"/>
                </a:xfrm>
                <a:custGeom>
                  <a:avLst/>
                  <a:gdLst>
                    <a:gd name="connsiteX0" fmla="*/ 688753 w 688752"/>
                    <a:gd name="connsiteY0" fmla="*/ 1107567 h 1191830"/>
                    <a:gd name="connsiteX1" fmla="*/ 567214 w 688752"/>
                    <a:gd name="connsiteY1" fmla="*/ 1155002 h 1191830"/>
                    <a:gd name="connsiteX2" fmla="*/ 533305 w 688752"/>
                    <a:gd name="connsiteY2" fmla="*/ 1164908 h 1191830"/>
                    <a:gd name="connsiteX3" fmla="*/ 348710 w 688752"/>
                    <a:gd name="connsiteY3" fmla="*/ 1191768 h 1191830"/>
                    <a:gd name="connsiteX4" fmla="*/ 43148 w 688752"/>
                    <a:gd name="connsiteY4" fmla="*/ 1109948 h 1191830"/>
                    <a:gd name="connsiteX5" fmla="*/ 109061 w 688752"/>
                    <a:gd name="connsiteY5" fmla="*/ 718376 h 1191830"/>
                    <a:gd name="connsiteX6" fmla="*/ 0 w 688752"/>
                    <a:gd name="connsiteY6" fmla="*/ 81534 h 1191830"/>
                    <a:gd name="connsiteX7" fmla="*/ 163163 w 688752"/>
                    <a:gd name="connsiteY7" fmla="*/ 25622 h 1191830"/>
                    <a:gd name="connsiteX8" fmla="*/ 171926 w 688752"/>
                    <a:gd name="connsiteY8" fmla="*/ 22574 h 1191830"/>
                    <a:gd name="connsiteX9" fmla="*/ 188023 w 688752"/>
                    <a:gd name="connsiteY9" fmla="*/ 17050 h 1191830"/>
                    <a:gd name="connsiteX10" fmla="*/ 194786 w 688752"/>
                    <a:gd name="connsiteY10" fmla="*/ 14668 h 1191830"/>
                    <a:gd name="connsiteX11" fmla="*/ 208502 w 688752"/>
                    <a:gd name="connsiteY11" fmla="*/ 10001 h 1191830"/>
                    <a:gd name="connsiteX12" fmla="*/ 237554 w 688752"/>
                    <a:gd name="connsiteY12" fmla="*/ 0 h 1191830"/>
                    <a:gd name="connsiteX13" fmla="*/ 410051 w 688752"/>
                    <a:gd name="connsiteY13" fmla="*/ 23050 h 1191830"/>
                    <a:gd name="connsiteX14" fmla="*/ 420434 w 688752"/>
                    <a:gd name="connsiteY14" fmla="*/ 24479 h 1191830"/>
                    <a:gd name="connsiteX15" fmla="*/ 438150 w 688752"/>
                    <a:gd name="connsiteY15" fmla="*/ 26860 h 1191830"/>
                    <a:gd name="connsiteX16" fmla="*/ 448056 w 688752"/>
                    <a:gd name="connsiteY16" fmla="*/ 28194 h 1191830"/>
                    <a:gd name="connsiteX17" fmla="*/ 571500 w 688752"/>
                    <a:gd name="connsiteY17" fmla="*/ 44672 h 1191830"/>
                    <a:gd name="connsiteX18" fmla="*/ 688753 w 688752"/>
                    <a:gd name="connsiteY18" fmla="*/ 1107567 h 1191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88752" h="1191830">
                      <a:moveTo>
                        <a:pt x="688753" y="1107567"/>
                      </a:moveTo>
                      <a:cubicBezTo>
                        <a:pt x="650177" y="1125569"/>
                        <a:pt x="609410" y="1141762"/>
                        <a:pt x="567214" y="1155002"/>
                      </a:cubicBezTo>
                      <a:cubicBezTo>
                        <a:pt x="555974" y="1158526"/>
                        <a:pt x="544639" y="1161860"/>
                        <a:pt x="533305" y="1164908"/>
                      </a:cubicBezTo>
                      <a:cubicBezTo>
                        <a:pt x="473583" y="1181005"/>
                        <a:pt x="411480" y="1190911"/>
                        <a:pt x="348710" y="1191768"/>
                      </a:cubicBezTo>
                      <a:cubicBezTo>
                        <a:pt x="245364" y="1193197"/>
                        <a:pt x="140684" y="1170146"/>
                        <a:pt x="43148" y="1109948"/>
                      </a:cubicBezTo>
                      <a:lnTo>
                        <a:pt x="109061" y="718376"/>
                      </a:lnTo>
                      <a:lnTo>
                        <a:pt x="0" y="81534"/>
                      </a:lnTo>
                      <a:lnTo>
                        <a:pt x="163163" y="25622"/>
                      </a:lnTo>
                      <a:lnTo>
                        <a:pt x="171926" y="22574"/>
                      </a:lnTo>
                      <a:lnTo>
                        <a:pt x="188023" y="17050"/>
                      </a:lnTo>
                      <a:lnTo>
                        <a:pt x="194786" y="14668"/>
                      </a:lnTo>
                      <a:lnTo>
                        <a:pt x="208502" y="10001"/>
                      </a:lnTo>
                      <a:lnTo>
                        <a:pt x="237554" y="0"/>
                      </a:lnTo>
                      <a:lnTo>
                        <a:pt x="410051" y="23050"/>
                      </a:lnTo>
                      <a:lnTo>
                        <a:pt x="420434" y="24479"/>
                      </a:lnTo>
                      <a:lnTo>
                        <a:pt x="438150" y="26860"/>
                      </a:lnTo>
                      <a:lnTo>
                        <a:pt x="448056" y="28194"/>
                      </a:lnTo>
                      <a:lnTo>
                        <a:pt x="571500" y="44672"/>
                      </a:lnTo>
                      <a:lnTo>
                        <a:pt x="688753" y="1107567"/>
                      </a:lnTo>
                      <a:close/>
                    </a:path>
                  </a:pathLst>
                </a:custGeom>
                <a:solidFill>
                  <a:srgbClr val="00976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90" name="شكل حر: شكل 3189">
                  <a:extLst>
                    <a:ext uri="{FF2B5EF4-FFF2-40B4-BE49-F238E27FC236}">
                      <a16:creationId xmlns:a16="http://schemas.microsoft.com/office/drawing/2014/main" id="{8A2A3165-937C-4CEF-AC0B-9BE8678BF252}"/>
                    </a:ext>
                  </a:extLst>
                </p:cNvPr>
                <p:cNvSpPr/>
                <p:nvPr/>
              </p:nvSpPr>
              <p:spPr>
                <a:xfrm>
                  <a:off x="5107876" y="2306192"/>
                  <a:ext cx="339470" cy="1191291"/>
                </a:xfrm>
                <a:custGeom>
                  <a:avLst/>
                  <a:gdLst>
                    <a:gd name="connsiteX0" fmla="*/ 338518 w 339470"/>
                    <a:gd name="connsiteY0" fmla="*/ 1164431 h 1191291"/>
                    <a:gd name="connsiteX1" fmla="*/ 153924 w 339470"/>
                    <a:gd name="connsiteY1" fmla="*/ 1191292 h 1191291"/>
                    <a:gd name="connsiteX2" fmla="*/ 160782 w 339470"/>
                    <a:gd name="connsiteY2" fmla="*/ 1136809 h 1191291"/>
                    <a:gd name="connsiteX3" fmla="*/ 163163 w 339470"/>
                    <a:gd name="connsiteY3" fmla="*/ 1108424 h 1191291"/>
                    <a:gd name="connsiteX4" fmla="*/ 165830 w 339470"/>
                    <a:gd name="connsiteY4" fmla="*/ 1050512 h 1191291"/>
                    <a:gd name="connsiteX5" fmla="*/ 166211 w 339470"/>
                    <a:gd name="connsiteY5" fmla="*/ 1022223 h 1191291"/>
                    <a:gd name="connsiteX6" fmla="*/ 165449 w 339470"/>
                    <a:gd name="connsiteY6" fmla="*/ 964597 h 1191291"/>
                    <a:gd name="connsiteX7" fmla="*/ 164401 w 339470"/>
                    <a:gd name="connsiteY7" fmla="*/ 936403 h 1191291"/>
                    <a:gd name="connsiteX8" fmla="*/ 161163 w 339470"/>
                    <a:gd name="connsiteY8" fmla="*/ 878967 h 1191291"/>
                    <a:gd name="connsiteX9" fmla="*/ 159067 w 339470"/>
                    <a:gd name="connsiteY9" fmla="*/ 850868 h 1191291"/>
                    <a:gd name="connsiteX10" fmla="*/ 153829 w 339470"/>
                    <a:gd name="connsiteY10" fmla="*/ 793528 h 1191291"/>
                    <a:gd name="connsiteX11" fmla="*/ 150781 w 339470"/>
                    <a:gd name="connsiteY11" fmla="*/ 765429 h 1191291"/>
                    <a:gd name="connsiteX12" fmla="*/ 143923 w 339470"/>
                    <a:gd name="connsiteY12" fmla="*/ 708184 h 1191291"/>
                    <a:gd name="connsiteX13" fmla="*/ 140208 w 339470"/>
                    <a:gd name="connsiteY13" fmla="*/ 680085 h 1191291"/>
                    <a:gd name="connsiteX14" fmla="*/ 131921 w 339470"/>
                    <a:gd name="connsiteY14" fmla="*/ 622935 h 1191291"/>
                    <a:gd name="connsiteX15" fmla="*/ 127540 w 339470"/>
                    <a:gd name="connsiteY15" fmla="*/ 594836 h 1191291"/>
                    <a:gd name="connsiteX16" fmla="*/ 118015 w 339470"/>
                    <a:gd name="connsiteY16" fmla="*/ 537591 h 1191291"/>
                    <a:gd name="connsiteX17" fmla="*/ 113062 w 339470"/>
                    <a:gd name="connsiteY17" fmla="*/ 509397 h 1191291"/>
                    <a:gd name="connsiteX18" fmla="*/ 102394 w 339470"/>
                    <a:gd name="connsiteY18" fmla="*/ 452152 h 1191291"/>
                    <a:gd name="connsiteX19" fmla="*/ 96964 w 339470"/>
                    <a:gd name="connsiteY19" fmla="*/ 423958 h 1191291"/>
                    <a:gd name="connsiteX20" fmla="*/ 85249 w 339470"/>
                    <a:gd name="connsiteY20" fmla="*/ 366522 h 1191291"/>
                    <a:gd name="connsiteX21" fmla="*/ 79248 w 339470"/>
                    <a:gd name="connsiteY21" fmla="*/ 338233 h 1191291"/>
                    <a:gd name="connsiteX22" fmla="*/ 66580 w 339470"/>
                    <a:gd name="connsiteY22" fmla="*/ 280797 h 1191291"/>
                    <a:gd name="connsiteX23" fmla="*/ 60103 w 339470"/>
                    <a:gd name="connsiteY23" fmla="*/ 252508 h 1191291"/>
                    <a:gd name="connsiteX24" fmla="*/ 46577 w 339470"/>
                    <a:gd name="connsiteY24" fmla="*/ 194882 h 1191291"/>
                    <a:gd name="connsiteX25" fmla="*/ 39719 w 339470"/>
                    <a:gd name="connsiteY25" fmla="*/ 166497 h 1191291"/>
                    <a:gd name="connsiteX26" fmla="*/ 25146 w 339470"/>
                    <a:gd name="connsiteY26" fmla="*/ 108680 h 1191291"/>
                    <a:gd name="connsiteX27" fmla="*/ 17716 w 339470"/>
                    <a:gd name="connsiteY27" fmla="*/ 80200 h 1191291"/>
                    <a:gd name="connsiteX28" fmla="*/ 0 w 339470"/>
                    <a:gd name="connsiteY28" fmla="*/ 14669 h 1191291"/>
                    <a:gd name="connsiteX29" fmla="*/ 13716 w 339470"/>
                    <a:gd name="connsiteY29" fmla="*/ 10001 h 1191291"/>
                    <a:gd name="connsiteX30" fmla="*/ 42767 w 339470"/>
                    <a:gd name="connsiteY30" fmla="*/ 0 h 1191291"/>
                    <a:gd name="connsiteX31" fmla="*/ 215265 w 339470"/>
                    <a:gd name="connsiteY31" fmla="*/ 23050 h 1191291"/>
                    <a:gd name="connsiteX32" fmla="*/ 225647 w 339470"/>
                    <a:gd name="connsiteY32" fmla="*/ 24479 h 1191291"/>
                    <a:gd name="connsiteX33" fmla="*/ 234791 w 339470"/>
                    <a:gd name="connsiteY33" fmla="*/ 73438 h 1191291"/>
                    <a:gd name="connsiteX34" fmla="*/ 239744 w 339470"/>
                    <a:gd name="connsiteY34" fmla="*/ 101251 h 1191291"/>
                    <a:gd name="connsiteX35" fmla="*/ 249269 w 339470"/>
                    <a:gd name="connsiteY35" fmla="*/ 157067 h 1191291"/>
                    <a:gd name="connsiteX36" fmla="*/ 253841 w 339470"/>
                    <a:gd name="connsiteY36" fmla="*/ 184975 h 1191291"/>
                    <a:gd name="connsiteX37" fmla="*/ 262604 w 339470"/>
                    <a:gd name="connsiteY37" fmla="*/ 240792 h 1191291"/>
                    <a:gd name="connsiteX38" fmla="*/ 266795 w 339470"/>
                    <a:gd name="connsiteY38" fmla="*/ 268700 h 1191291"/>
                    <a:gd name="connsiteX39" fmla="*/ 274796 w 339470"/>
                    <a:gd name="connsiteY39" fmla="*/ 324517 h 1191291"/>
                    <a:gd name="connsiteX40" fmla="*/ 278606 w 339470"/>
                    <a:gd name="connsiteY40" fmla="*/ 352520 h 1191291"/>
                    <a:gd name="connsiteX41" fmla="*/ 285940 w 339470"/>
                    <a:gd name="connsiteY41" fmla="*/ 408432 h 1191291"/>
                    <a:gd name="connsiteX42" fmla="*/ 289465 w 339470"/>
                    <a:gd name="connsiteY42" fmla="*/ 436531 h 1191291"/>
                    <a:gd name="connsiteX43" fmla="*/ 296132 w 339470"/>
                    <a:gd name="connsiteY43" fmla="*/ 492443 h 1191291"/>
                    <a:gd name="connsiteX44" fmla="*/ 299275 w 339470"/>
                    <a:gd name="connsiteY44" fmla="*/ 520541 h 1191291"/>
                    <a:gd name="connsiteX45" fmla="*/ 305276 w 339470"/>
                    <a:gd name="connsiteY45" fmla="*/ 576548 h 1191291"/>
                    <a:gd name="connsiteX46" fmla="*/ 308134 w 339470"/>
                    <a:gd name="connsiteY46" fmla="*/ 604742 h 1191291"/>
                    <a:gd name="connsiteX47" fmla="*/ 313563 w 339470"/>
                    <a:gd name="connsiteY47" fmla="*/ 660845 h 1191291"/>
                    <a:gd name="connsiteX48" fmla="*/ 316135 w 339470"/>
                    <a:gd name="connsiteY48" fmla="*/ 689134 h 1191291"/>
                    <a:gd name="connsiteX49" fmla="*/ 320897 w 339470"/>
                    <a:gd name="connsiteY49" fmla="*/ 745331 h 1191291"/>
                    <a:gd name="connsiteX50" fmla="*/ 323183 w 339470"/>
                    <a:gd name="connsiteY50" fmla="*/ 773716 h 1191291"/>
                    <a:gd name="connsiteX51" fmla="*/ 327279 w 339470"/>
                    <a:gd name="connsiteY51" fmla="*/ 830009 h 1191291"/>
                    <a:gd name="connsiteX52" fmla="*/ 329184 w 339470"/>
                    <a:gd name="connsiteY52" fmla="*/ 858488 h 1191291"/>
                    <a:gd name="connsiteX53" fmla="*/ 332613 w 339470"/>
                    <a:gd name="connsiteY53" fmla="*/ 914972 h 1191291"/>
                    <a:gd name="connsiteX54" fmla="*/ 334137 w 339470"/>
                    <a:gd name="connsiteY54" fmla="*/ 943451 h 1191291"/>
                    <a:gd name="connsiteX55" fmla="*/ 336709 w 339470"/>
                    <a:gd name="connsiteY55" fmla="*/ 1000125 h 1191291"/>
                    <a:gd name="connsiteX56" fmla="*/ 337756 w 339470"/>
                    <a:gd name="connsiteY56" fmla="*/ 1028795 h 1191291"/>
                    <a:gd name="connsiteX57" fmla="*/ 339185 w 339470"/>
                    <a:gd name="connsiteY57" fmla="*/ 1085755 h 1191291"/>
                    <a:gd name="connsiteX58" fmla="*/ 339471 w 339470"/>
                    <a:gd name="connsiteY58" fmla="*/ 1114616 h 1191291"/>
                    <a:gd name="connsiteX59" fmla="*/ 338518 w 339470"/>
                    <a:gd name="connsiteY59" fmla="*/ 1164431 h 1191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339470" h="1191291">
                      <a:moveTo>
                        <a:pt x="338518" y="1164431"/>
                      </a:moveTo>
                      <a:cubicBezTo>
                        <a:pt x="278797" y="1180529"/>
                        <a:pt x="216694" y="1190435"/>
                        <a:pt x="153924" y="1191292"/>
                      </a:cubicBezTo>
                      <a:cubicBezTo>
                        <a:pt x="156686" y="1173766"/>
                        <a:pt x="158972" y="1155573"/>
                        <a:pt x="160782" y="1136809"/>
                      </a:cubicBezTo>
                      <a:cubicBezTo>
                        <a:pt x="161734" y="1127474"/>
                        <a:pt x="162496" y="1117949"/>
                        <a:pt x="163163" y="1108424"/>
                      </a:cubicBezTo>
                      <a:cubicBezTo>
                        <a:pt x="164497" y="1089565"/>
                        <a:pt x="165354" y="1070324"/>
                        <a:pt x="165830" y="1050512"/>
                      </a:cubicBezTo>
                      <a:cubicBezTo>
                        <a:pt x="166021" y="1041178"/>
                        <a:pt x="166211" y="1031748"/>
                        <a:pt x="166211" y="1022223"/>
                      </a:cubicBezTo>
                      <a:cubicBezTo>
                        <a:pt x="166306" y="1003364"/>
                        <a:pt x="166021" y="984123"/>
                        <a:pt x="165449" y="964597"/>
                      </a:cubicBezTo>
                      <a:cubicBezTo>
                        <a:pt x="165163" y="955262"/>
                        <a:pt x="164878" y="945833"/>
                        <a:pt x="164401" y="936403"/>
                      </a:cubicBezTo>
                      <a:cubicBezTo>
                        <a:pt x="163544" y="917448"/>
                        <a:pt x="162496" y="898303"/>
                        <a:pt x="161163" y="878967"/>
                      </a:cubicBezTo>
                      <a:cubicBezTo>
                        <a:pt x="160496" y="869633"/>
                        <a:pt x="159829" y="860298"/>
                        <a:pt x="159067" y="850868"/>
                      </a:cubicBezTo>
                      <a:cubicBezTo>
                        <a:pt x="157543" y="831914"/>
                        <a:pt x="155829" y="812768"/>
                        <a:pt x="153829" y="793528"/>
                      </a:cubicBezTo>
                      <a:cubicBezTo>
                        <a:pt x="152876" y="784193"/>
                        <a:pt x="151924" y="774764"/>
                        <a:pt x="150781" y="765429"/>
                      </a:cubicBezTo>
                      <a:cubicBezTo>
                        <a:pt x="148685" y="746379"/>
                        <a:pt x="146399" y="727329"/>
                        <a:pt x="143923" y="708184"/>
                      </a:cubicBezTo>
                      <a:cubicBezTo>
                        <a:pt x="142684" y="698849"/>
                        <a:pt x="141446" y="689420"/>
                        <a:pt x="140208" y="680085"/>
                      </a:cubicBezTo>
                      <a:cubicBezTo>
                        <a:pt x="137636" y="661035"/>
                        <a:pt x="134779" y="641890"/>
                        <a:pt x="131921" y="622935"/>
                      </a:cubicBezTo>
                      <a:cubicBezTo>
                        <a:pt x="130492" y="613505"/>
                        <a:pt x="129064" y="604171"/>
                        <a:pt x="127540" y="594836"/>
                      </a:cubicBezTo>
                      <a:cubicBezTo>
                        <a:pt x="124492" y="575596"/>
                        <a:pt x="121348" y="556546"/>
                        <a:pt x="118015" y="537591"/>
                      </a:cubicBezTo>
                      <a:cubicBezTo>
                        <a:pt x="116396" y="528161"/>
                        <a:pt x="114681" y="518732"/>
                        <a:pt x="113062" y="509397"/>
                      </a:cubicBezTo>
                      <a:cubicBezTo>
                        <a:pt x="109633" y="490061"/>
                        <a:pt x="106013" y="471011"/>
                        <a:pt x="102394" y="452152"/>
                      </a:cubicBezTo>
                      <a:cubicBezTo>
                        <a:pt x="100584" y="442722"/>
                        <a:pt x="98774" y="433292"/>
                        <a:pt x="96964" y="423958"/>
                      </a:cubicBezTo>
                      <a:cubicBezTo>
                        <a:pt x="93154" y="404527"/>
                        <a:pt x="89249" y="385382"/>
                        <a:pt x="85249" y="366522"/>
                      </a:cubicBezTo>
                      <a:cubicBezTo>
                        <a:pt x="83248" y="356997"/>
                        <a:pt x="81248" y="347567"/>
                        <a:pt x="79248" y="338233"/>
                      </a:cubicBezTo>
                      <a:cubicBezTo>
                        <a:pt x="75057" y="318611"/>
                        <a:pt x="70866" y="299466"/>
                        <a:pt x="66580" y="280797"/>
                      </a:cubicBezTo>
                      <a:cubicBezTo>
                        <a:pt x="64484" y="271177"/>
                        <a:pt x="62293" y="261747"/>
                        <a:pt x="60103" y="252508"/>
                      </a:cubicBezTo>
                      <a:cubicBezTo>
                        <a:pt x="55531" y="232600"/>
                        <a:pt x="50959" y="213360"/>
                        <a:pt x="46577" y="194882"/>
                      </a:cubicBezTo>
                      <a:cubicBezTo>
                        <a:pt x="44291" y="185166"/>
                        <a:pt x="42005" y="175736"/>
                        <a:pt x="39719" y="166497"/>
                      </a:cubicBezTo>
                      <a:cubicBezTo>
                        <a:pt x="34671" y="146018"/>
                        <a:pt x="29813" y="126778"/>
                        <a:pt x="25146" y="108680"/>
                      </a:cubicBezTo>
                      <a:cubicBezTo>
                        <a:pt x="22574" y="98774"/>
                        <a:pt x="20098" y="89249"/>
                        <a:pt x="17716" y="80200"/>
                      </a:cubicBezTo>
                      <a:cubicBezTo>
                        <a:pt x="11144" y="55054"/>
                        <a:pt x="5143" y="33052"/>
                        <a:pt x="0" y="14669"/>
                      </a:cubicBezTo>
                      <a:lnTo>
                        <a:pt x="13716" y="10001"/>
                      </a:lnTo>
                      <a:lnTo>
                        <a:pt x="42767" y="0"/>
                      </a:lnTo>
                      <a:lnTo>
                        <a:pt x="215265" y="23050"/>
                      </a:lnTo>
                      <a:lnTo>
                        <a:pt x="225647" y="24479"/>
                      </a:lnTo>
                      <a:cubicBezTo>
                        <a:pt x="228790" y="40767"/>
                        <a:pt x="231838" y="57055"/>
                        <a:pt x="234791" y="73438"/>
                      </a:cubicBezTo>
                      <a:cubicBezTo>
                        <a:pt x="236506" y="82677"/>
                        <a:pt x="238125" y="92012"/>
                        <a:pt x="239744" y="101251"/>
                      </a:cubicBezTo>
                      <a:cubicBezTo>
                        <a:pt x="242983" y="119825"/>
                        <a:pt x="246221" y="138398"/>
                        <a:pt x="249269" y="157067"/>
                      </a:cubicBezTo>
                      <a:cubicBezTo>
                        <a:pt x="250793" y="166402"/>
                        <a:pt x="252317" y="175641"/>
                        <a:pt x="253841" y="184975"/>
                      </a:cubicBezTo>
                      <a:cubicBezTo>
                        <a:pt x="256889" y="203645"/>
                        <a:pt x="259747" y="222218"/>
                        <a:pt x="262604" y="240792"/>
                      </a:cubicBezTo>
                      <a:cubicBezTo>
                        <a:pt x="264033" y="250127"/>
                        <a:pt x="265366" y="259366"/>
                        <a:pt x="266795" y="268700"/>
                      </a:cubicBezTo>
                      <a:cubicBezTo>
                        <a:pt x="269557" y="287369"/>
                        <a:pt x="272224" y="305943"/>
                        <a:pt x="274796" y="324517"/>
                      </a:cubicBezTo>
                      <a:cubicBezTo>
                        <a:pt x="276130" y="333851"/>
                        <a:pt x="277368" y="343186"/>
                        <a:pt x="278606" y="352520"/>
                      </a:cubicBezTo>
                      <a:cubicBezTo>
                        <a:pt x="281083" y="371189"/>
                        <a:pt x="283559" y="389858"/>
                        <a:pt x="285940" y="408432"/>
                      </a:cubicBezTo>
                      <a:cubicBezTo>
                        <a:pt x="287083" y="417862"/>
                        <a:pt x="288322" y="427196"/>
                        <a:pt x="289465" y="436531"/>
                      </a:cubicBezTo>
                      <a:cubicBezTo>
                        <a:pt x="291751" y="455295"/>
                        <a:pt x="293941" y="473964"/>
                        <a:pt x="296132" y="492443"/>
                      </a:cubicBezTo>
                      <a:cubicBezTo>
                        <a:pt x="297180" y="501872"/>
                        <a:pt x="298228" y="511207"/>
                        <a:pt x="299275" y="520541"/>
                      </a:cubicBezTo>
                      <a:cubicBezTo>
                        <a:pt x="301371" y="539401"/>
                        <a:pt x="303371" y="558070"/>
                        <a:pt x="305276" y="576548"/>
                      </a:cubicBezTo>
                      <a:cubicBezTo>
                        <a:pt x="306229" y="585978"/>
                        <a:pt x="307181" y="595408"/>
                        <a:pt x="308134" y="604742"/>
                      </a:cubicBezTo>
                      <a:cubicBezTo>
                        <a:pt x="310039" y="623697"/>
                        <a:pt x="311848" y="642461"/>
                        <a:pt x="313563" y="660845"/>
                      </a:cubicBezTo>
                      <a:cubicBezTo>
                        <a:pt x="314420" y="670370"/>
                        <a:pt x="315277" y="679799"/>
                        <a:pt x="316135" y="689134"/>
                      </a:cubicBezTo>
                      <a:cubicBezTo>
                        <a:pt x="317849" y="708184"/>
                        <a:pt x="319373" y="726948"/>
                        <a:pt x="320897" y="745331"/>
                      </a:cubicBezTo>
                      <a:cubicBezTo>
                        <a:pt x="321659" y="754952"/>
                        <a:pt x="322421" y="764381"/>
                        <a:pt x="323183" y="773716"/>
                      </a:cubicBezTo>
                      <a:cubicBezTo>
                        <a:pt x="324612" y="792956"/>
                        <a:pt x="326041" y="811721"/>
                        <a:pt x="327279" y="830009"/>
                      </a:cubicBezTo>
                      <a:cubicBezTo>
                        <a:pt x="327946" y="839629"/>
                        <a:pt x="328613" y="849059"/>
                        <a:pt x="329184" y="858488"/>
                      </a:cubicBezTo>
                      <a:cubicBezTo>
                        <a:pt x="330422" y="877919"/>
                        <a:pt x="331565" y="896779"/>
                        <a:pt x="332613" y="914972"/>
                      </a:cubicBezTo>
                      <a:cubicBezTo>
                        <a:pt x="333184" y="924687"/>
                        <a:pt x="333661" y="934212"/>
                        <a:pt x="334137" y="943451"/>
                      </a:cubicBezTo>
                      <a:cubicBezTo>
                        <a:pt x="335185" y="963263"/>
                        <a:pt x="335947" y="982218"/>
                        <a:pt x="336709" y="1000125"/>
                      </a:cubicBezTo>
                      <a:cubicBezTo>
                        <a:pt x="337090" y="1009936"/>
                        <a:pt x="337471" y="1019556"/>
                        <a:pt x="337756" y="1028795"/>
                      </a:cubicBezTo>
                      <a:cubicBezTo>
                        <a:pt x="338423" y="1049274"/>
                        <a:pt x="338899" y="1068324"/>
                        <a:pt x="339185" y="1085755"/>
                      </a:cubicBezTo>
                      <a:cubicBezTo>
                        <a:pt x="339376" y="1095947"/>
                        <a:pt x="339471" y="1105567"/>
                        <a:pt x="339471" y="1114616"/>
                      </a:cubicBezTo>
                      <a:cubicBezTo>
                        <a:pt x="339280" y="1133856"/>
                        <a:pt x="338995" y="1150715"/>
                        <a:pt x="338518" y="11644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191" name="رسم 2630">
                  <a:extLst>
                    <a:ext uri="{FF2B5EF4-FFF2-40B4-BE49-F238E27FC236}">
                      <a16:creationId xmlns:a16="http://schemas.microsoft.com/office/drawing/2014/main" id="{57ACC5E8-3C0E-4FC3-87BE-F9780B4384F9}"/>
                    </a:ext>
                  </a:extLst>
                </p:cNvPr>
                <p:cNvGrpSpPr/>
                <p:nvPr/>
              </p:nvGrpSpPr>
              <p:grpSpPr>
                <a:xfrm>
                  <a:off x="5125497" y="2379440"/>
                  <a:ext cx="321564" cy="1063561"/>
                  <a:chOff x="5125497" y="2379440"/>
                  <a:chExt cx="321564" cy="1063561"/>
                </a:xfrm>
                <a:solidFill>
                  <a:srgbClr val="E2E2E2"/>
                </a:solidFill>
              </p:grpSpPr>
              <p:sp>
                <p:nvSpPr>
                  <p:cNvPr id="3192" name="شكل حر: شكل 3191">
                    <a:extLst>
                      <a:ext uri="{FF2B5EF4-FFF2-40B4-BE49-F238E27FC236}">
                        <a16:creationId xmlns:a16="http://schemas.microsoft.com/office/drawing/2014/main" id="{203F63ED-475B-4A8E-9CAE-FAE5FB637E87}"/>
                      </a:ext>
                    </a:extLst>
                  </p:cNvPr>
                  <p:cNvSpPr/>
                  <p:nvPr/>
                </p:nvSpPr>
                <p:spPr>
                  <a:xfrm>
                    <a:off x="5125497" y="2379440"/>
                    <a:ext cx="222218" cy="36480"/>
                  </a:xfrm>
                  <a:custGeom>
                    <a:avLst/>
                    <a:gdLst>
                      <a:gd name="connsiteX0" fmla="*/ 222218 w 222218"/>
                      <a:gd name="connsiteY0" fmla="*/ 27718 h 36480"/>
                      <a:gd name="connsiteX1" fmla="*/ 72009 w 222218"/>
                      <a:gd name="connsiteY1" fmla="*/ 36481 h 36480"/>
                      <a:gd name="connsiteX2" fmla="*/ 7430 w 222218"/>
                      <a:gd name="connsiteY2" fmla="*/ 35242 h 36480"/>
                      <a:gd name="connsiteX3" fmla="*/ 0 w 222218"/>
                      <a:gd name="connsiteY3" fmla="*/ 6763 h 36480"/>
                      <a:gd name="connsiteX4" fmla="*/ 217170 w 222218"/>
                      <a:gd name="connsiteY4" fmla="*/ 0 h 36480"/>
                      <a:gd name="connsiteX5" fmla="*/ 222218 w 222218"/>
                      <a:gd name="connsiteY5" fmla="*/ 27718 h 36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2218" h="36480">
                        <a:moveTo>
                          <a:pt x="222218" y="27718"/>
                        </a:moveTo>
                        <a:cubicBezTo>
                          <a:pt x="176975" y="33528"/>
                          <a:pt x="127064" y="36481"/>
                          <a:pt x="72009" y="36481"/>
                        </a:cubicBezTo>
                        <a:cubicBezTo>
                          <a:pt x="51245" y="36481"/>
                          <a:pt x="29718" y="36100"/>
                          <a:pt x="7430" y="35242"/>
                        </a:cubicBezTo>
                        <a:cubicBezTo>
                          <a:pt x="4858" y="25337"/>
                          <a:pt x="2381" y="15812"/>
                          <a:pt x="0" y="6763"/>
                        </a:cubicBezTo>
                        <a:cubicBezTo>
                          <a:pt x="82677" y="10192"/>
                          <a:pt x="154591" y="7906"/>
                          <a:pt x="217170" y="0"/>
                        </a:cubicBezTo>
                        <a:cubicBezTo>
                          <a:pt x="218980" y="9144"/>
                          <a:pt x="220599" y="18479"/>
                          <a:pt x="222218" y="27718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3" name="شكل حر: شكل 3192">
                    <a:extLst>
                      <a:ext uri="{FF2B5EF4-FFF2-40B4-BE49-F238E27FC236}">
                        <a16:creationId xmlns:a16="http://schemas.microsoft.com/office/drawing/2014/main" id="{B3B998A9-C0F7-4DF2-8B4E-166F4DA68B58}"/>
                      </a:ext>
                    </a:extLst>
                  </p:cNvPr>
                  <p:cNvSpPr/>
                  <p:nvPr/>
                </p:nvSpPr>
                <p:spPr>
                  <a:xfrm>
                    <a:off x="5147500" y="2463069"/>
                    <a:ext cx="214312" cy="38290"/>
                  </a:xfrm>
                  <a:custGeom>
                    <a:avLst/>
                    <a:gdLst>
                      <a:gd name="connsiteX0" fmla="*/ 214313 w 214312"/>
                      <a:gd name="connsiteY0" fmla="*/ 27813 h 38290"/>
                      <a:gd name="connsiteX1" fmla="*/ 48196 w 214312"/>
                      <a:gd name="connsiteY1" fmla="*/ 38291 h 38290"/>
                      <a:gd name="connsiteX2" fmla="*/ 6858 w 214312"/>
                      <a:gd name="connsiteY2" fmla="*/ 37814 h 38290"/>
                      <a:gd name="connsiteX3" fmla="*/ 0 w 214312"/>
                      <a:gd name="connsiteY3" fmla="*/ 9430 h 38290"/>
                      <a:gd name="connsiteX4" fmla="*/ 209740 w 214312"/>
                      <a:gd name="connsiteY4" fmla="*/ 0 h 38290"/>
                      <a:gd name="connsiteX5" fmla="*/ 214313 w 214312"/>
                      <a:gd name="connsiteY5" fmla="*/ 27813 h 38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4312" h="38290">
                        <a:moveTo>
                          <a:pt x="214313" y="27813"/>
                        </a:moveTo>
                        <a:cubicBezTo>
                          <a:pt x="164782" y="34862"/>
                          <a:pt x="109728" y="38291"/>
                          <a:pt x="48196" y="38291"/>
                        </a:cubicBezTo>
                        <a:cubicBezTo>
                          <a:pt x="34766" y="38291"/>
                          <a:pt x="20955" y="38100"/>
                          <a:pt x="6858" y="37814"/>
                        </a:cubicBezTo>
                        <a:cubicBezTo>
                          <a:pt x="4572" y="28099"/>
                          <a:pt x="2286" y="18669"/>
                          <a:pt x="0" y="9430"/>
                        </a:cubicBezTo>
                        <a:cubicBezTo>
                          <a:pt x="79819" y="11621"/>
                          <a:pt x="149257" y="8573"/>
                          <a:pt x="209740" y="0"/>
                        </a:cubicBezTo>
                        <a:cubicBezTo>
                          <a:pt x="211359" y="9239"/>
                          <a:pt x="212884" y="18479"/>
                          <a:pt x="214313" y="27813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4" name="شكل حر: شكل 3193">
                    <a:extLst>
                      <a:ext uri="{FF2B5EF4-FFF2-40B4-BE49-F238E27FC236}">
                        <a16:creationId xmlns:a16="http://schemas.microsoft.com/office/drawing/2014/main" id="{B3887011-CDD3-4537-A3A0-7EEB3183174F}"/>
                      </a:ext>
                    </a:extLst>
                  </p:cNvPr>
                  <p:cNvSpPr/>
                  <p:nvPr/>
                </p:nvSpPr>
                <p:spPr>
                  <a:xfrm>
                    <a:off x="5167883" y="2546794"/>
                    <a:ext cx="206787" cy="40195"/>
                  </a:xfrm>
                  <a:custGeom>
                    <a:avLst/>
                    <a:gdLst>
                      <a:gd name="connsiteX0" fmla="*/ 206788 w 206787"/>
                      <a:gd name="connsiteY0" fmla="*/ 27813 h 40195"/>
                      <a:gd name="connsiteX1" fmla="*/ 25718 w 206787"/>
                      <a:gd name="connsiteY1" fmla="*/ 40196 h 40195"/>
                      <a:gd name="connsiteX2" fmla="*/ 6477 w 206787"/>
                      <a:gd name="connsiteY2" fmla="*/ 40100 h 40195"/>
                      <a:gd name="connsiteX3" fmla="*/ 0 w 206787"/>
                      <a:gd name="connsiteY3" fmla="*/ 11811 h 40195"/>
                      <a:gd name="connsiteX4" fmla="*/ 202597 w 206787"/>
                      <a:gd name="connsiteY4" fmla="*/ 0 h 40195"/>
                      <a:gd name="connsiteX5" fmla="*/ 206788 w 206787"/>
                      <a:gd name="connsiteY5" fmla="*/ 27813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6787" h="40195">
                        <a:moveTo>
                          <a:pt x="206788" y="27813"/>
                        </a:moveTo>
                        <a:cubicBezTo>
                          <a:pt x="153448" y="36100"/>
                          <a:pt x="93345" y="40196"/>
                          <a:pt x="25718" y="40196"/>
                        </a:cubicBezTo>
                        <a:cubicBezTo>
                          <a:pt x="19336" y="40196"/>
                          <a:pt x="12954" y="40196"/>
                          <a:pt x="6477" y="40100"/>
                        </a:cubicBezTo>
                        <a:cubicBezTo>
                          <a:pt x="4381" y="30480"/>
                          <a:pt x="2191" y="21050"/>
                          <a:pt x="0" y="11811"/>
                        </a:cubicBezTo>
                        <a:cubicBezTo>
                          <a:pt x="76867" y="12954"/>
                          <a:pt x="144018" y="9049"/>
                          <a:pt x="202597" y="0"/>
                        </a:cubicBezTo>
                        <a:cubicBezTo>
                          <a:pt x="204121" y="9239"/>
                          <a:pt x="205454" y="18479"/>
                          <a:pt x="206788" y="27813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5" name="شكل حر: شكل 3194">
                    <a:extLst>
                      <a:ext uri="{FF2B5EF4-FFF2-40B4-BE49-F238E27FC236}">
                        <a16:creationId xmlns:a16="http://schemas.microsoft.com/office/drawing/2014/main" id="{99B121C7-65D7-4136-B6A5-8FEFEBAC45CF}"/>
                      </a:ext>
                    </a:extLst>
                  </p:cNvPr>
                  <p:cNvSpPr/>
                  <p:nvPr/>
                </p:nvSpPr>
                <p:spPr>
                  <a:xfrm>
                    <a:off x="5186933" y="2630328"/>
                    <a:ext cx="199548" cy="42195"/>
                  </a:xfrm>
                  <a:custGeom>
                    <a:avLst/>
                    <a:gdLst>
                      <a:gd name="connsiteX0" fmla="*/ 199549 w 199548"/>
                      <a:gd name="connsiteY0" fmla="*/ 28099 h 42195"/>
                      <a:gd name="connsiteX1" fmla="*/ 6001 w 199548"/>
                      <a:gd name="connsiteY1" fmla="*/ 42196 h 42195"/>
                      <a:gd name="connsiteX2" fmla="*/ 0 w 199548"/>
                      <a:gd name="connsiteY2" fmla="*/ 13907 h 42195"/>
                      <a:gd name="connsiteX3" fmla="*/ 195644 w 199548"/>
                      <a:gd name="connsiteY3" fmla="*/ 0 h 42195"/>
                      <a:gd name="connsiteX4" fmla="*/ 199549 w 199548"/>
                      <a:gd name="connsiteY4" fmla="*/ 28099 h 42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548" h="42195">
                        <a:moveTo>
                          <a:pt x="199549" y="28099"/>
                        </a:moveTo>
                        <a:cubicBezTo>
                          <a:pt x="143065" y="37433"/>
                          <a:pt x="78867" y="42196"/>
                          <a:pt x="6001" y="42196"/>
                        </a:cubicBezTo>
                        <a:cubicBezTo>
                          <a:pt x="4001" y="32671"/>
                          <a:pt x="2000" y="23241"/>
                          <a:pt x="0" y="13907"/>
                        </a:cubicBezTo>
                        <a:cubicBezTo>
                          <a:pt x="74104" y="14097"/>
                          <a:pt x="138970" y="9525"/>
                          <a:pt x="195644" y="0"/>
                        </a:cubicBezTo>
                        <a:cubicBezTo>
                          <a:pt x="197072" y="9430"/>
                          <a:pt x="198311" y="18764"/>
                          <a:pt x="199549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6" name="شكل حر: شكل 3195">
                    <a:extLst>
                      <a:ext uri="{FF2B5EF4-FFF2-40B4-BE49-F238E27FC236}">
                        <a16:creationId xmlns:a16="http://schemas.microsoft.com/office/drawing/2014/main" id="{0522538B-9514-47D8-80A4-896D18054E69}"/>
                      </a:ext>
                    </a:extLst>
                  </p:cNvPr>
                  <p:cNvSpPr/>
                  <p:nvPr/>
                </p:nvSpPr>
                <p:spPr>
                  <a:xfrm>
                    <a:off x="5204745" y="2714244"/>
                    <a:ext cx="192595" cy="43814"/>
                  </a:xfrm>
                  <a:custGeom>
                    <a:avLst/>
                    <a:gdLst>
                      <a:gd name="connsiteX0" fmla="*/ 192596 w 192595"/>
                      <a:gd name="connsiteY0" fmla="*/ 28099 h 43814"/>
                      <a:gd name="connsiteX1" fmla="*/ 5429 w 192595"/>
                      <a:gd name="connsiteY1" fmla="*/ 43815 h 43814"/>
                      <a:gd name="connsiteX2" fmla="*/ 0 w 192595"/>
                      <a:gd name="connsiteY2" fmla="*/ 15621 h 43814"/>
                      <a:gd name="connsiteX3" fmla="*/ 189167 w 192595"/>
                      <a:gd name="connsiteY3" fmla="*/ 0 h 43814"/>
                      <a:gd name="connsiteX4" fmla="*/ 192596 w 192595"/>
                      <a:gd name="connsiteY4" fmla="*/ 28099 h 438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595" h="43814">
                        <a:moveTo>
                          <a:pt x="192596" y="28099"/>
                        </a:moveTo>
                        <a:cubicBezTo>
                          <a:pt x="137827" y="37719"/>
                          <a:pt x="75819" y="42958"/>
                          <a:pt x="5429" y="43815"/>
                        </a:cubicBezTo>
                        <a:cubicBezTo>
                          <a:pt x="3620" y="34385"/>
                          <a:pt x="1810" y="24955"/>
                          <a:pt x="0" y="15621"/>
                        </a:cubicBezTo>
                        <a:cubicBezTo>
                          <a:pt x="71533" y="14954"/>
                          <a:pt x="134207" y="9715"/>
                          <a:pt x="189167" y="0"/>
                        </a:cubicBezTo>
                        <a:cubicBezTo>
                          <a:pt x="190214" y="9430"/>
                          <a:pt x="191357" y="18764"/>
                          <a:pt x="192596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7" name="شكل حر: شكل 3196">
                    <a:extLst>
                      <a:ext uri="{FF2B5EF4-FFF2-40B4-BE49-F238E27FC236}">
                        <a16:creationId xmlns:a16="http://schemas.microsoft.com/office/drawing/2014/main" id="{6DE9B222-FF63-4AC0-879B-08FF28DCDF62}"/>
                      </a:ext>
                    </a:extLst>
                  </p:cNvPr>
                  <p:cNvSpPr/>
                  <p:nvPr/>
                </p:nvSpPr>
                <p:spPr>
                  <a:xfrm>
                    <a:off x="5220747" y="2798349"/>
                    <a:ext cx="186309" cy="45243"/>
                  </a:xfrm>
                  <a:custGeom>
                    <a:avLst/>
                    <a:gdLst>
                      <a:gd name="connsiteX0" fmla="*/ 186309 w 186309"/>
                      <a:gd name="connsiteY0" fmla="*/ 28099 h 45243"/>
                      <a:gd name="connsiteX1" fmla="*/ 4953 w 186309"/>
                      <a:gd name="connsiteY1" fmla="*/ 45244 h 45243"/>
                      <a:gd name="connsiteX2" fmla="*/ 0 w 186309"/>
                      <a:gd name="connsiteY2" fmla="*/ 17050 h 45243"/>
                      <a:gd name="connsiteX3" fmla="*/ 183071 w 186309"/>
                      <a:gd name="connsiteY3" fmla="*/ 0 h 45243"/>
                      <a:gd name="connsiteX4" fmla="*/ 186309 w 186309"/>
                      <a:gd name="connsiteY4" fmla="*/ 28099 h 45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309" h="45243">
                        <a:moveTo>
                          <a:pt x="186309" y="28099"/>
                        </a:moveTo>
                        <a:cubicBezTo>
                          <a:pt x="133064" y="37910"/>
                          <a:pt x="72962" y="43625"/>
                          <a:pt x="4953" y="45244"/>
                        </a:cubicBezTo>
                        <a:cubicBezTo>
                          <a:pt x="3334" y="35814"/>
                          <a:pt x="1619" y="26384"/>
                          <a:pt x="0" y="17050"/>
                        </a:cubicBezTo>
                        <a:cubicBezTo>
                          <a:pt x="69152" y="15621"/>
                          <a:pt x="129826" y="10001"/>
                          <a:pt x="183071" y="0"/>
                        </a:cubicBezTo>
                        <a:cubicBezTo>
                          <a:pt x="184214" y="9335"/>
                          <a:pt x="185261" y="18764"/>
                          <a:pt x="186309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8" name="شكل حر: شكل 3197">
                    <a:extLst>
                      <a:ext uri="{FF2B5EF4-FFF2-40B4-BE49-F238E27FC236}">
                        <a16:creationId xmlns:a16="http://schemas.microsoft.com/office/drawing/2014/main" id="{7521E1BB-4681-4F45-B7BF-16D2694BC89D}"/>
                      </a:ext>
                    </a:extLst>
                  </p:cNvPr>
                  <p:cNvSpPr/>
                  <p:nvPr/>
                </p:nvSpPr>
                <p:spPr>
                  <a:xfrm>
                    <a:off x="5235321" y="2882550"/>
                    <a:ext cx="180593" cy="46386"/>
                  </a:xfrm>
                  <a:custGeom>
                    <a:avLst/>
                    <a:gdLst>
                      <a:gd name="connsiteX0" fmla="*/ 180594 w 180593"/>
                      <a:gd name="connsiteY0" fmla="*/ 28099 h 46386"/>
                      <a:gd name="connsiteX1" fmla="*/ 4381 w 180593"/>
                      <a:gd name="connsiteY1" fmla="*/ 46387 h 46386"/>
                      <a:gd name="connsiteX2" fmla="*/ 0 w 180593"/>
                      <a:gd name="connsiteY2" fmla="*/ 18288 h 46386"/>
                      <a:gd name="connsiteX3" fmla="*/ 177736 w 180593"/>
                      <a:gd name="connsiteY3" fmla="*/ 0 h 46386"/>
                      <a:gd name="connsiteX4" fmla="*/ 180594 w 180593"/>
                      <a:gd name="connsiteY4" fmla="*/ 28099 h 46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93" h="46386">
                        <a:moveTo>
                          <a:pt x="180594" y="28099"/>
                        </a:moveTo>
                        <a:cubicBezTo>
                          <a:pt x="128778" y="38100"/>
                          <a:pt x="70390" y="44196"/>
                          <a:pt x="4381" y="46387"/>
                        </a:cubicBezTo>
                        <a:cubicBezTo>
                          <a:pt x="2953" y="36957"/>
                          <a:pt x="1524" y="27622"/>
                          <a:pt x="0" y="18288"/>
                        </a:cubicBezTo>
                        <a:cubicBezTo>
                          <a:pt x="66961" y="16192"/>
                          <a:pt x="125920" y="10096"/>
                          <a:pt x="177736" y="0"/>
                        </a:cubicBezTo>
                        <a:cubicBezTo>
                          <a:pt x="178784" y="9334"/>
                          <a:pt x="179737" y="18764"/>
                          <a:pt x="180594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9" name="شكل حر: شكل 3198">
                    <a:extLst>
                      <a:ext uri="{FF2B5EF4-FFF2-40B4-BE49-F238E27FC236}">
                        <a16:creationId xmlns:a16="http://schemas.microsoft.com/office/drawing/2014/main" id="{AB8CDDEC-FAD9-49DB-B398-73AF7069C9AB}"/>
                      </a:ext>
                    </a:extLst>
                  </p:cNvPr>
                  <p:cNvSpPr/>
                  <p:nvPr/>
                </p:nvSpPr>
                <p:spPr>
                  <a:xfrm>
                    <a:off x="5248084" y="2966846"/>
                    <a:ext cx="175831" cy="47434"/>
                  </a:xfrm>
                  <a:custGeom>
                    <a:avLst/>
                    <a:gdLst>
                      <a:gd name="connsiteX0" fmla="*/ 175831 w 175831"/>
                      <a:gd name="connsiteY0" fmla="*/ 28194 h 47434"/>
                      <a:gd name="connsiteX1" fmla="*/ 3715 w 175831"/>
                      <a:gd name="connsiteY1" fmla="*/ 47435 h 47434"/>
                      <a:gd name="connsiteX2" fmla="*/ 0 w 175831"/>
                      <a:gd name="connsiteY2" fmla="*/ 19336 h 47434"/>
                      <a:gd name="connsiteX3" fmla="*/ 173355 w 175831"/>
                      <a:gd name="connsiteY3" fmla="*/ 0 h 47434"/>
                      <a:gd name="connsiteX4" fmla="*/ 175831 w 175831"/>
                      <a:gd name="connsiteY4" fmla="*/ 28194 h 47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831" h="47434">
                        <a:moveTo>
                          <a:pt x="175831" y="28194"/>
                        </a:moveTo>
                        <a:cubicBezTo>
                          <a:pt x="125158" y="38291"/>
                          <a:pt x="68008" y="44672"/>
                          <a:pt x="3715" y="47435"/>
                        </a:cubicBezTo>
                        <a:cubicBezTo>
                          <a:pt x="2476" y="38100"/>
                          <a:pt x="1238" y="28670"/>
                          <a:pt x="0" y="19336"/>
                        </a:cubicBezTo>
                        <a:cubicBezTo>
                          <a:pt x="65151" y="16764"/>
                          <a:pt x="122587" y="10287"/>
                          <a:pt x="173355" y="0"/>
                        </a:cubicBezTo>
                        <a:cubicBezTo>
                          <a:pt x="174117" y="9430"/>
                          <a:pt x="174974" y="18860"/>
                          <a:pt x="175831" y="28194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0" name="شكل حر: شكل 3199">
                    <a:extLst>
                      <a:ext uri="{FF2B5EF4-FFF2-40B4-BE49-F238E27FC236}">
                        <a16:creationId xmlns:a16="http://schemas.microsoft.com/office/drawing/2014/main" id="{2C66217C-D842-4653-8A7D-4BC5B0C19473}"/>
                      </a:ext>
                    </a:extLst>
                  </p:cNvPr>
                  <p:cNvSpPr/>
                  <p:nvPr/>
                </p:nvSpPr>
                <p:spPr>
                  <a:xfrm>
                    <a:off x="5258561" y="3051238"/>
                    <a:ext cx="172307" cy="48387"/>
                  </a:xfrm>
                  <a:custGeom>
                    <a:avLst/>
                    <a:gdLst>
                      <a:gd name="connsiteX0" fmla="*/ 172308 w 172307"/>
                      <a:gd name="connsiteY0" fmla="*/ 28385 h 48387"/>
                      <a:gd name="connsiteX1" fmla="*/ 3048 w 172307"/>
                      <a:gd name="connsiteY1" fmla="*/ 48387 h 48387"/>
                      <a:gd name="connsiteX2" fmla="*/ 0 w 172307"/>
                      <a:gd name="connsiteY2" fmla="*/ 20288 h 48387"/>
                      <a:gd name="connsiteX3" fmla="*/ 170021 w 172307"/>
                      <a:gd name="connsiteY3" fmla="*/ 0 h 48387"/>
                      <a:gd name="connsiteX4" fmla="*/ 172308 w 172307"/>
                      <a:gd name="connsiteY4" fmla="*/ 28385 h 48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307" h="48387">
                        <a:moveTo>
                          <a:pt x="172308" y="28385"/>
                        </a:moveTo>
                        <a:cubicBezTo>
                          <a:pt x="122396" y="38576"/>
                          <a:pt x="66199" y="45244"/>
                          <a:pt x="3048" y="48387"/>
                        </a:cubicBezTo>
                        <a:cubicBezTo>
                          <a:pt x="2096" y="39053"/>
                          <a:pt x="1143" y="29623"/>
                          <a:pt x="0" y="20288"/>
                        </a:cubicBezTo>
                        <a:cubicBezTo>
                          <a:pt x="63818" y="17240"/>
                          <a:pt x="120206" y="10478"/>
                          <a:pt x="170021" y="0"/>
                        </a:cubicBezTo>
                        <a:cubicBezTo>
                          <a:pt x="170879" y="9525"/>
                          <a:pt x="171641" y="19050"/>
                          <a:pt x="172308" y="28385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1" name="شكل حر: شكل 3200">
                    <a:extLst>
                      <a:ext uri="{FF2B5EF4-FFF2-40B4-BE49-F238E27FC236}">
                        <a16:creationId xmlns:a16="http://schemas.microsoft.com/office/drawing/2014/main" id="{4F647FF3-4A84-444B-9ADF-1C54CAF04724}"/>
                      </a:ext>
                    </a:extLst>
                  </p:cNvPr>
                  <p:cNvSpPr/>
                  <p:nvPr/>
                </p:nvSpPr>
                <p:spPr>
                  <a:xfrm>
                    <a:off x="5266943" y="3136011"/>
                    <a:ext cx="169925" cy="49053"/>
                  </a:xfrm>
                  <a:custGeom>
                    <a:avLst/>
                    <a:gdLst>
                      <a:gd name="connsiteX0" fmla="*/ 169926 w 169925"/>
                      <a:gd name="connsiteY0" fmla="*/ 28384 h 49053"/>
                      <a:gd name="connsiteX1" fmla="*/ 2096 w 169925"/>
                      <a:gd name="connsiteY1" fmla="*/ 49054 h 49053"/>
                      <a:gd name="connsiteX2" fmla="*/ 0 w 169925"/>
                      <a:gd name="connsiteY2" fmla="*/ 20955 h 49053"/>
                      <a:gd name="connsiteX3" fmla="*/ 168116 w 169925"/>
                      <a:gd name="connsiteY3" fmla="*/ 0 h 49053"/>
                      <a:gd name="connsiteX4" fmla="*/ 169926 w 169925"/>
                      <a:gd name="connsiteY4" fmla="*/ 28384 h 49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25" h="49053">
                        <a:moveTo>
                          <a:pt x="169926" y="28384"/>
                        </a:moveTo>
                        <a:cubicBezTo>
                          <a:pt x="120396" y="38767"/>
                          <a:pt x="64675" y="45625"/>
                          <a:pt x="2096" y="49054"/>
                        </a:cubicBezTo>
                        <a:cubicBezTo>
                          <a:pt x="1429" y="39719"/>
                          <a:pt x="762" y="30385"/>
                          <a:pt x="0" y="20955"/>
                        </a:cubicBezTo>
                        <a:cubicBezTo>
                          <a:pt x="63055" y="17526"/>
                          <a:pt x="118777" y="10573"/>
                          <a:pt x="168116" y="0"/>
                        </a:cubicBezTo>
                        <a:cubicBezTo>
                          <a:pt x="168688" y="9525"/>
                          <a:pt x="169354" y="19050"/>
                          <a:pt x="169926" y="28384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2" name="شكل حر: شكل 3201">
                    <a:extLst>
                      <a:ext uri="{FF2B5EF4-FFF2-40B4-BE49-F238E27FC236}">
                        <a16:creationId xmlns:a16="http://schemas.microsoft.com/office/drawing/2014/main" id="{2093E86B-53B6-4D40-B558-486C8DF59C67}"/>
                      </a:ext>
                    </a:extLst>
                  </p:cNvPr>
                  <p:cNvSpPr/>
                  <p:nvPr/>
                </p:nvSpPr>
                <p:spPr>
                  <a:xfrm>
                    <a:off x="5272277" y="3220974"/>
                    <a:ext cx="169545" cy="49815"/>
                  </a:xfrm>
                  <a:custGeom>
                    <a:avLst/>
                    <a:gdLst>
                      <a:gd name="connsiteX0" fmla="*/ 169545 w 169545"/>
                      <a:gd name="connsiteY0" fmla="*/ 28480 h 49815"/>
                      <a:gd name="connsiteX1" fmla="*/ 1048 w 169545"/>
                      <a:gd name="connsiteY1" fmla="*/ 49816 h 49815"/>
                      <a:gd name="connsiteX2" fmla="*/ 0 w 169545"/>
                      <a:gd name="connsiteY2" fmla="*/ 21622 h 49815"/>
                      <a:gd name="connsiteX3" fmla="*/ 168021 w 169545"/>
                      <a:gd name="connsiteY3" fmla="*/ 0 h 49815"/>
                      <a:gd name="connsiteX4" fmla="*/ 169545 w 169545"/>
                      <a:gd name="connsiteY4" fmla="*/ 28480 h 49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545" h="49815">
                        <a:moveTo>
                          <a:pt x="169545" y="28480"/>
                        </a:moveTo>
                        <a:cubicBezTo>
                          <a:pt x="119825" y="39052"/>
                          <a:pt x="63913" y="46101"/>
                          <a:pt x="1048" y="49816"/>
                        </a:cubicBezTo>
                        <a:cubicBezTo>
                          <a:pt x="762" y="40481"/>
                          <a:pt x="476" y="31051"/>
                          <a:pt x="0" y="21622"/>
                        </a:cubicBezTo>
                        <a:cubicBezTo>
                          <a:pt x="63056" y="17907"/>
                          <a:pt x="118777" y="10668"/>
                          <a:pt x="168021" y="0"/>
                        </a:cubicBezTo>
                        <a:cubicBezTo>
                          <a:pt x="168593" y="9620"/>
                          <a:pt x="169069" y="19145"/>
                          <a:pt x="169545" y="28480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3" name="شكل حر: شكل 3202">
                    <a:extLst>
                      <a:ext uri="{FF2B5EF4-FFF2-40B4-BE49-F238E27FC236}">
                        <a16:creationId xmlns:a16="http://schemas.microsoft.com/office/drawing/2014/main" id="{8E3DE19C-048A-448D-9BC6-542B99BDD67B}"/>
                      </a:ext>
                    </a:extLst>
                  </p:cNvPr>
                  <p:cNvSpPr/>
                  <p:nvPr/>
                </p:nvSpPr>
                <p:spPr>
                  <a:xfrm>
                    <a:off x="5273706" y="3306127"/>
                    <a:ext cx="171735" cy="50577"/>
                  </a:xfrm>
                  <a:custGeom>
                    <a:avLst/>
                    <a:gdLst>
                      <a:gd name="connsiteX0" fmla="*/ 171736 w 171735"/>
                      <a:gd name="connsiteY0" fmla="*/ 28670 h 50577"/>
                      <a:gd name="connsiteX1" fmla="*/ 0 w 171735"/>
                      <a:gd name="connsiteY1" fmla="*/ 50578 h 50577"/>
                      <a:gd name="connsiteX2" fmla="*/ 381 w 171735"/>
                      <a:gd name="connsiteY2" fmla="*/ 22288 h 50577"/>
                      <a:gd name="connsiteX3" fmla="*/ 170688 w 171735"/>
                      <a:gd name="connsiteY3" fmla="*/ 0 h 50577"/>
                      <a:gd name="connsiteX4" fmla="*/ 171736 w 171735"/>
                      <a:gd name="connsiteY4" fmla="*/ 28670 h 50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735" h="50577">
                        <a:moveTo>
                          <a:pt x="171736" y="28670"/>
                        </a:moveTo>
                        <a:cubicBezTo>
                          <a:pt x="121158" y="39433"/>
                          <a:pt x="64103" y="46768"/>
                          <a:pt x="0" y="50578"/>
                        </a:cubicBezTo>
                        <a:cubicBezTo>
                          <a:pt x="190" y="41243"/>
                          <a:pt x="381" y="31813"/>
                          <a:pt x="381" y="22288"/>
                        </a:cubicBezTo>
                        <a:cubicBezTo>
                          <a:pt x="64294" y="18383"/>
                          <a:pt x="120777" y="10954"/>
                          <a:pt x="170688" y="0"/>
                        </a:cubicBezTo>
                        <a:cubicBezTo>
                          <a:pt x="171069" y="9811"/>
                          <a:pt x="171450" y="19431"/>
                          <a:pt x="171736" y="28670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4" name="شكل حر: شكل 3203">
                    <a:extLst>
                      <a:ext uri="{FF2B5EF4-FFF2-40B4-BE49-F238E27FC236}">
                        <a16:creationId xmlns:a16="http://schemas.microsoft.com/office/drawing/2014/main" id="{5A9516C6-19B6-4C0F-9C19-FE0B564A0854}"/>
                      </a:ext>
                    </a:extLst>
                  </p:cNvPr>
                  <p:cNvSpPr/>
                  <p:nvPr/>
                </p:nvSpPr>
                <p:spPr>
                  <a:xfrm>
                    <a:off x="5268658" y="3391757"/>
                    <a:ext cx="178403" cy="51244"/>
                  </a:xfrm>
                  <a:custGeom>
                    <a:avLst/>
                    <a:gdLst>
                      <a:gd name="connsiteX0" fmla="*/ 178403 w 178403"/>
                      <a:gd name="connsiteY0" fmla="*/ 28766 h 51244"/>
                      <a:gd name="connsiteX1" fmla="*/ 0 w 178403"/>
                      <a:gd name="connsiteY1" fmla="*/ 51245 h 51244"/>
                      <a:gd name="connsiteX2" fmla="*/ 2381 w 178403"/>
                      <a:gd name="connsiteY2" fmla="*/ 22860 h 51244"/>
                      <a:gd name="connsiteX3" fmla="*/ 178213 w 178403"/>
                      <a:gd name="connsiteY3" fmla="*/ 0 h 51244"/>
                      <a:gd name="connsiteX4" fmla="*/ 178403 w 178403"/>
                      <a:gd name="connsiteY4" fmla="*/ 28766 h 51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03" h="51244">
                        <a:moveTo>
                          <a:pt x="178403" y="28766"/>
                        </a:moveTo>
                        <a:cubicBezTo>
                          <a:pt x="126016" y="39815"/>
                          <a:pt x="66865" y="47339"/>
                          <a:pt x="0" y="51245"/>
                        </a:cubicBezTo>
                        <a:cubicBezTo>
                          <a:pt x="952" y="41910"/>
                          <a:pt x="1714" y="32385"/>
                          <a:pt x="2381" y="22860"/>
                        </a:cubicBezTo>
                        <a:cubicBezTo>
                          <a:pt x="68580" y="18860"/>
                          <a:pt x="126873" y="11240"/>
                          <a:pt x="178213" y="0"/>
                        </a:cubicBezTo>
                        <a:cubicBezTo>
                          <a:pt x="178308" y="10096"/>
                          <a:pt x="178403" y="19717"/>
                          <a:pt x="178403" y="28766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grpSp>
            <p:nvGrpSpPr>
              <p:cNvPr id="3168" name="رسم 2630">
                <a:extLst>
                  <a:ext uri="{FF2B5EF4-FFF2-40B4-BE49-F238E27FC236}">
                    <a16:creationId xmlns:a16="http://schemas.microsoft.com/office/drawing/2014/main" id="{08031194-5FA7-4DF2-BD5B-897D66CD8EA5}"/>
                  </a:ext>
                </a:extLst>
              </p:cNvPr>
              <p:cNvGrpSpPr/>
              <p:nvPr/>
            </p:nvGrpSpPr>
            <p:grpSpPr>
              <a:xfrm>
                <a:off x="5061422" y="1688287"/>
                <a:ext cx="518334" cy="679084"/>
                <a:chOff x="5061422" y="1688287"/>
                <a:chExt cx="518334" cy="679084"/>
              </a:xfrm>
            </p:grpSpPr>
            <p:sp>
              <p:nvSpPr>
                <p:cNvPr id="3171" name="شكل حر: شكل 3170">
                  <a:extLst>
                    <a:ext uri="{FF2B5EF4-FFF2-40B4-BE49-F238E27FC236}">
                      <a16:creationId xmlns:a16="http://schemas.microsoft.com/office/drawing/2014/main" id="{65F353EE-F224-43D8-8710-2516BD8C4797}"/>
                    </a:ext>
                  </a:extLst>
                </p:cNvPr>
                <p:cNvSpPr/>
                <p:nvPr/>
              </p:nvSpPr>
              <p:spPr>
                <a:xfrm>
                  <a:off x="5473503" y="1841849"/>
                  <a:ext cx="65322" cy="193833"/>
                </a:xfrm>
                <a:custGeom>
                  <a:avLst/>
                  <a:gdLst>
                    <a:gd name="connsiteX0" fmla="*/ 33852 w 65322"/>
                    <a:gd name="connsiteY0" fmla="*/ 0 h 193833"/>
                    <a:gd name="connsiteX1" fmla="*/ 61950 w 65322"/>
                    <a:gd name="connsiteY1" fmla="*/ 107156 h 193833"/>
                    <a:gd name="connsiteX2" fmla="*/ 16040 w 65322"/>
                    <a:gd name="connsiteY2" fmla="*/ 193834 h 193833"/>
                    <a:gd name="connsiteX3" fmla="*/ 33852 w 65322"/>
                    <a:gd name="connsiteY3" fmla="*/ 0 h 193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5322" h="193833">
                      <a:moveTo>
                        <a:pt x="33852" y="0"/>
                      </a:moveTo>
                      <a:cubicBezTo>
                        <a:pt x="33852" y="0"/>
                        <a:pt x="77571" y="28861"/>
                        <a:pt x="61950" y="107156"/>
                      </a:cubicBezTo>
                      <a:cubicBezTo>
                        <a:pt x="46329" y="185452"/>
                        <a:pt x="16040" y="193834"/>
                        <a:pt x="16040" y="193834"/>
                      </a:cubicBezTo>
                      <a:cubicBezTo>
                        <a:pt x="16040" y="193834"/>
                        <a:pt x="-29966" y="20383"/>
                        <a:pt x="33852" y="0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2" name="شكل حر: شكل 3171">
                  <a:extLst>
                    <a:ext uri="{FF2B5EF4-FFF2-40B4-BE49-F238E27FC236}">
                      <a16:creationId xmlns:a16="http://schemas.microsoft.com/office/drawing/2014/main" id="{90188E5D-697A-4779-BF97-A7E47B5AEB8C}"/>
                    </a:ext>
                  </a:extLst>
                </p:cNvPr>
                <p:cNvSpPr/>
                <p:nvPr/>
              </p:nvSpPr>
              <p:spPr>
                <a:xfrm>
                  <a:off x="5138547" y="2181059"/>
                  <a:ext cx="167735" cy="186312"/>
                </a:xfrm>
                <a:custGeom>
                  <a:avLst/>
                  <a:gdLst>
                    <a:gd name="connsiteX0" fmla="*/ 167735 w 167735"/>
                    <a:gd name="connsiteY0" fmla="*/ 26645 h 186312"/>
                    <a:gd name="connsiteX1" fmla="*/ 162211 w 167735"/>
                    <a:gd name="connsiteY1" fmla="*/ 125610 h 186312"/>
                    <a:gd name="connsiteX2" fmla="*/ 159639 w 167735"/>
                    <a:gd name="connsiteY2" fmla="*/ 170949 h 186312"/>
                    <a:gd name="connsiteX3" fmla="*/ 9906 w 167735"/>
                    <a:gd name="connsiteY3" fmla="*/ 155042 h 186312"/>
                    <a:gd name="connsiteX4" fmla="*/ 0 w 167735"/>
                    <a:gd name="connsiteY4" fmla="*/ 8262 h 186312"/>
                    <a:gd name="connsiteX5" fmla="*/ 135255 w 167735"/>
                    <a:gd name="connsiteY5" fmla="*/ 16644 h 186312"/>
                    <a:gd name="connsiteX6" fmla="*/ 167735 w 167735"/>
                    <a:gd name="connsiteY6" fmla="*/ 26645 h 186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7735" h="186312">
                      <a:moveTo>
                        <a:pt x="167735" y="26645"/>
                      </a:moveTo>
                      <a:lnTo>
                        <a:pt x="162211" y="125610"/>
                      </a:lnTo>
                      <a:lnTo>
                        <a:pt x="159639" y="170949"/>
                      </a:lnTo>
                      <a:cubicBezTo>
                        <a:pt x="102584" y="213145"/>
                        <a:pt x="9906" y="155042"/>
                        <a:pt x="9906" y="155042"/>
                      </a:cubicBezTo>
                      <a:lnTo>
                        <a:pt x="0" y="8262"/>
                      </a:lnTo>
                      <a:cubicBezTo>
                        <a:pt x="26384" y="-9550"/>
                        <a:pt x="94393" y="5309"/>
                        <a:pt x="135255" y="16644"/>
                      </a:cubicBezTo>
                      <a:cubicBezTo>
                        <a:pt x="154496" y="22169"/>
                        <a:pt x="167735" y="26645"/>
                        <a:pt x="167735" y="26645"/>
                      </a:cubicBezTo>
                      <a:close/>
                    </a:path>
                  </a:pathLst>
                </a:custGeom>
                <a:solidFill>
                  <a:srgbClr val="FFAF8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3" name="شكل حر: شكل 3172">
                  <a:extLst>
                    <a:ext uri="{FF2B5EF4-FFF2-40B4-BE49-F238E27FC236}">
                      <a16:creationId xmlns:a16="http://schemas.microsoft.com/office/drawing/2014/main" id="{ED58B2B0-1580-4585-9B19-03513D985377}"/>
                    </a:ext>
                  </a:extLst>
                </p:cNvPr>
                <p:cNvSpPr/>
                <p:nvPr/>
              </p:nvSpPr>
              <p:spPr>
                <a:xfrm>
                  <a:off x="5177694" y="2197703"/>
                  <a:ext cx="128587" cy="108965"/>
                </a:xfrm>
                <a:custGeom>
                  <a:avLst/>
                  <a:gdLst>
                    <a:gd name="connsiteX0" fmla="*/ 128588 w 128587"/>
                    <a:gd name="connsiteY0" fmla="*/ 10001 h 108965"/>
                    <a:gd name="connsiteX1" fmla="*/ 123063 w 128587"/>
                    <a:gd name="connsiteY1" fmla="*/ 108966 h 108965"/>
                    <a:gd name="connsiteX2" fmla="*/ 0 w 128587"/>
                    <a:gd name="connsiteY2" fmla="*/ 667 h 108965"/>
                    <a:gd name="connsiteX3" fmla="*/ 96107 w 128587"/>
                    <a:gd name="connsiteY3" fmla="*/ 0 h 108965"/>
                    <a:gd name="connsiteX4" fmla="*/ 128588 w 128587"/>
                    <a:gd name="connsiteY4" fmla="*/ 10001 h 108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587" h="108965">
                      <a:moveTo>
                        <a:pt x="128588" y="10001"/>
                      </a:moveTo>
                      <a:lnTo>
                        <a:pt x="123063" y="108966"/>
                      </a:lnTo>
                      <a:cubicBezTo>
                        <a:pt x="56102" y="93536"/>
                        <a:pt x="0" y="667"/>
                        <a:pt x="0" y="667"/>
                      </a:cubicBezTo>
                      <a:lnTo>
                        <a:pt x="96107" y="0"/>
                      </a:lnTo>
                      <a:cubicBezTo>
                        <a:pt x="115348" y="5524"/>
                        <a:pt x="128588" y="10001"/>
                        <a:pt x="128588" y="10001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4" name="شكل حر: شكل 3173">
                  <a:extLst>
                    <a:ext uri="{FF2B5EF4-FFF2-40B4-BE49-F238E27FC236}">
                      <a16:creationId xmlns:a16="http://schemas.microsoft.com/office/drawing/2014/main" id="{01EE531B-25CE-4E62-B5FB-FB06AF833915}"/>
                    </a:ext>
                  </a:extLst>
                </p:cNvPr>
                <p:cNvSpPr/>
                <p:nvPr/>
              </p:nvSpPr>
              <p:spPr>
                <a:xfrm>
                  <a:off x="5061422" y="1688287"/>
                  <a:ext cx="518334" cy="518277"/>
                </a:xfrm>
                <a:custGeom>
                  <a:avLst/>
                  <a:gdLst>
                    <a:gd name="connsiteX0" fmla="*/ 437074 w 518334"/>
                    <a:gd name="connsiteY0" fmla="*/ 193471 h 518277"/>
                    <a:gd name="connsiteX1" fmla="*/ 512608 w 518334"/>
                    <a:gd name="connsiteY1" fmla="*/ 56026 h 518277"/>
                    <a:gd name="connsiteX2" fmla="*/ 238573 w 518334"/>
                    <a:gd name="connsiteY2" fmla="*/ 13068 h 518277"/>
                    <a:gd name="connsiteX3" fmla="*/ 258 w 518334"/>
                    <a:gd name="connsiteY3" fmla="*/ 216617 h 518277"/>
                    <a:gd name="connsiteX4" fmla="*/ 49311 w 518334"/>
                    <a:gd name="connsiteY4" fmla="*/ 501319 h 518277"/>
                    <a:gd name="connsiteX5" fmla="*/ 149229 w 518334"/>
                    <a:gd name="connsiteY5" fmla="*/ 417880 h 518277"/>
                    <a:gd name="connsiteX6" fmla="*/ 437074 w 518334"/>
                    <a:gd name="connsiteY6" fmla="*/ 193471 h 518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8334" h="518277">
                      <a:moveTo>
                        <a:pt x="437074" y="193471"/>
                      </a:moveTo>
                      <a:cubicBezTo>
                        <a:pt x="437074" y="193471"/>
                        <a:pt x="543850" y="143751"/>
                        <a:pt x="512608" y="56026"/>
                      </a:cubicBezTo>
                      <a:cubicBezTo>
                        <a:pt x="481270" y="-31700"/>
                        <a:pt x="353540" y="8686"/>
                        <a:pt x="238573" y="13068"/>
                      </a:cubicBezTo>
                      <a:cubicBezTo>
                        <a:pt x="53503" y="20116"/>
                        <a:pt x="-4409" y="116319"/>
                        <a:pt x="258" y="216617"/>
                      </a:cubicBezTo>
                      <a:cubicBezTo>
                        <a:pt x="4925" y="316820"/>
                        <a:pt x="3877" y="451218"/>
                        <a:pt x="49311" y="501319"/>
                      </a:cubicBezTo>
                      <a:cubicBezTo>
                        <a:pt x="94746" y="551421"/>
                        <a:pt x="125797" y="480555"/>
                        <a:pt x="149229" y="417880"/>
                      </a:cubicBezTo>
                      <a:cubicBezTo>
                        <a:pt x="172755" y="355206"/>
                        <a:pt x="317726" y="163277"/>
                        <a:pt x="437074" y="193471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5" name="شكل حر: شكل 3174">
                  <a:extLst>
                    <a:ext uri="{FF2B5EF4-FFF2-40B4-BE49-F238E27FC236}">
                      <a16:creationId xmlns:a16="http://schemas.microsoft.com/office/drawing/2014/main" id="{CC50369D-1EB4-4E86-A085-0CD251968ED8}"/>
                    </a:ext>
                  </a:extLst>
                </p:cNvPr>
                <p:cNvSpPr/>
                <p:nvPr/>
              </p:nvSpPr>
              <p:spPr>
                <a:xfrm>
                  <a:off x="5095766" y="1792341"/>
                  <a:ext cx="412509" cy="481985"/>
                </a:xfrm>
                <a:custGeom>
                  <a:avLst/>
                  <a:gdLst>
                    <a:gd name="connsiteX0" fmla="*/ 412446 w 412509"/>
                    <a:gd name="connsiteY0" fmla="*/ 174666 h 481985"/>
                    <a:gd name="connsiteX1" fmla="*/ 412255 w 412509"/>
                    <a:gd name="connsiteY1" fmla="*/ 184953 h 481985"/>
                    <a:gd name="connsiteX2" fmla="*/ 389110 w 412509"/>
                    <a:gd name="connsiteY2" fmla="*/ 384311 h 481985"/>
                    <a:gd name="connsiteX3" fmla="*/ 250044 w 412509"/>
                    <a:gd name="connsiteY3" fmla="*/ 479657 h 481985"/>
                    <a:gd name="connsiteX4" fmla="*/ 31446 w 412509"/>
                    <a:gd name="connsiteY4" fmla="*/ 410981 h 481985"/>
                    <a:gd name="connsiteX5" fmla="*/ 7919 w 412509"/>
                    <a:gd name="connsiteY5" fmla="*/ 383359 h 481985"/>
                    <a:gd name="connsiteX6" fmla="*/ 775 w 412509"/>
                    <a:gd name="connsiteY6" fmla="*/ 297062 h 481985"/>
                    <a:gd name="connsiteX7" fmla="*/ 5061 w 412509"/>
                    <a:gd name="connsiteY7" fmla="*/ 70272 h 481985"/>
                    <a:gd name="connsiteX8" fmla="*/ 400825 w 412509"/>
                    <a:gd name="connsiteY8" fmla="*/ 84464 h 481985"/>
                    <a:gd name="connsiteX9" fmla="*/ 412446 w 412509"/>
                    <a:gd name="connsiteY9" fmla="*/ 174666 h 481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12509" h="481985">
                      <a:moveTo>
                        <a:pt x="412446" y="174666"/>
                      </a:moveTo>
                      <a:cubicBezTo>
                        <a:pt x="412351" y="178095"/>
                        <a:pt x="412351" y="181524"/>
                        <a:pt x="412255" y="184953"/>
                      </a:cubicBezTo>
                      <a:cubicBezTo>
                        <a:pt x="410350" y="247151"/>
                        <a:pt x="399587" y="322780"/>
                        <a:pt x="389110" y="384311"/>
                      </a:cubicBezTo>
                      <a:cubicBezTo>
                        <a:pt x="377870" y="449558"/>
                        <a:pt x="315005" y="492706"/>
                        <a:pt x="250044" y="479657"/>
                      </a:cubicBezTo>
                      <a:cubicBezTo>
                        <a:pt x="171844" y="463845"/>
                        <a:pt x="75451" y="439937"/>
                        <a:pt x="31446" y="410981"/>
                      </a:cubicBezTo>
                      <a:cubicBezTo>
                        <a:pt x="18111" y="402218"/>
                        <a:pt x="9538" y="392979"/>
                        <a:pt x="7919" y="383359"/>
                      </a:cubicBezTo>
                      <a:cubicBezTo>
                        <a:pt x="4014" y="360975"/>
                        <a:pt x="1823" y="330305"/>
                        <a:pt x="775" y="297062"/>
                      </a:cubicBezTo>
                      <a:cubicBezTo>
                        <a:pt x="-2368" y="196097"/>
                        <a:pt x="5061" y="70272"/>
                        <a:pt x="5061" y="70272"/>
                      </a:cubicBezTo>
                      <a:cubicBezTo>
                        <a:pt x="99073" y="-46409"/>
                        <a:pt x="360916" y="-880"/>
                        <a:pt x="400825" y="84464"/>
                      </a:cubicBezTo>
                      <a:cubicBezTo>
                        <a:pt x="409779" y="103991"/>
                        <a:pt x="413017" y="136376"/>
                        <a:pt x="412446" y="174666"/>
                      </a:cubicBezTo>
                      <a:close/>
                    </a:path>
                  </a:pathLst>
                </a:custGeom>
                <a:solidFill>
                  <a:srgbClr val="FFAF8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6" name="شكل حر: شكل 3175">
                  <a:extLst>
                    <a:ext uri="{FF2B5EF4-FFF2-40B4-BE49-F238E27FC236}">
                      <a16:creationId xmlns:a16="http://schemas.microsoft.com/office/drawing/2014/main" id="{DD816A9F-2BA9-458E-BE07-09FD84E92136}"/>
                    </a:ext>
                  </a:extLst>
                </p:cNvPr>
                <p:cNvSpPr/>
                <p:nvPr/>
              </p:nvSpPr>
              <p:spPr>
                <a:xfrm>
                  <a:off x="5326856" y="1999677"/>
                  <a:ext cx="26098" cy="47435"/>
                </a:xfrm>
                <a:custGeom>
                  <a:avLst/>
                  <a:gdLst>
                    <a:gd name="connsiteX0" fmla="*/ 26098 w 26098"/>
                    <a:gd name="connsiteY0" fmla="*/ 23718 h 47435"/>
                    <a:gd name="connsiteX1" fmla="*/ 13049 w 26098"/>
                    <a:gd name="connsiteY1" fmla="*/ 47435 h 47435"/>
                    <a:gd name="connsiteX2" fmla="*/ 0 w 26098"/>
                    <a:gd name="connsiteY2" fmla="*/ 23718 h 47435"/>
                    <a:gd name="connsiteX3" fmla="*/ 13049 w 26098"/>
                    <a:gd name="connsiteY3" fmla="*/ 1 h 47435"/>
                    <a:gd name="connsiteX4" fmla="*/ 26098 w 26098"/>
                    <a:gd name="connsiteY4" fmla="*/ 23718 h 4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98" h="47435">
                      <a:moveTo>
                        <a:pt x="26098" y="23718"/>
                      </a:moveTo>
                      <a:cubicBezTo>
                        <a:pt x="26098" y="36862"/>
                        <a:pt x="20288" y="47435"/>
                        <a:pt x="13049" y="47435"/>
                      </a:cubicBezTo>
                      <a:cubicBezTo>
                        <a:pt x="5810" y="47435"/>
                        <a:pt x="0" y="36767"/>
                        <a:pt x="0" y="23718"/>
                      </a:cubicBezTo>
                      <a:cubicBezTo>
                        <a:pt x="0" y="10573"/>
                        <a:pt x="5810" y="1"/>
                        <a:pt x="13049" y="1"/>
                      </a:cubicBezTo>
                      <a:cubicBezTo>
                        <a:pt x="20193" y="-95"/>
                        <a:pt x="26098" y="10573"/>
                        <a:pt x="26098" y="23718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7" name="شكل حر: شكل 3176">
                  <a:extLst>
                    <a:ext uri="{FF2B5EF4-FFF2-40B4-BE49-F238E27FC236}">
                      <a16:creationId xmlns:a16="http://schemas.microsoft.com/office/drawing/2014/main" id="{56DAC95F-2FA3-4338-B4CC-B20585BE7917}"/>
                    </a:ext>
                  </a:extLst>
                </p:cNvPr>
                <p:cNvSpPr/>
                <p:nvPr/>
              </p:nvSpPr>
              <p:spPr>
                <a:xfrm>
                  <a:off x="5460396" y="1999677"/>
                  <a:ext cx="26098" cy="47435"/>
                </a:xfrm>
                <a:custGeom>
                  <a:avLst/>
                  <a:gdLst>
                    <a:gd name="connsiteX0" fmla="*/ 26099 w 26098"/>
                    <a:gd name="connsiteY0" fmla="*/ 23718 h 47435"/>
                    <a:gd name="connsiteX1" fmla="*/ 13049 w 26098"/>
                    <a:gd name="connsiteY1" fmla="*/ 47435 h 47435"/>
                    <a:gd name="connsiteX2" fmla="*/ 0 w 26098"/>
                    <a:gd name="connsiteY2" fmla="*/ 23718 h 47435"/>
                    <a:gd name="connsiteX3" fmla="*/ 13049 w 26098"/>
                    <a:gd name="connsiteY3" fmla="*/ 1 h 47435"/>
                    <a:gd name="connsiteX4" fmla="*/ 26099 w 26098"/>
                    <a:gd name="connsiteY4" fmla="*/ 23718 h 4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98" h="47435">
                      <a:moveTo>
                        <a:pt x="26099" y="23718"/>
                      </a:moveTo>
                      <a:cubicBezTo>
                        <a:pt x="26099" y="36862"/>
                        <a:pt x="20288" y="47435"/>
                        <a:pt x="13049" y="47435"/>
                      </a:cubicBezTo>
                      <a:cubicBezTo>
                        <a:pt x="5810" y="47435"/>
                        <a:pt x="0" y="36767"/>
                        <a:pt x="0" y="23718"/>
                      </a:cubicBezTo>
                      <a:cubicBezTo>
                        <a:pt x="0" y="10573"/>
                        <a:pt x="5810" y="1"/>
                        <a:pt x="13049" y="1"/>
                      </a:cubicBezTo>
                      <a:cubicBezTo>
                        <a:pt x="20288" y="-95"/>
                        <a:pt x="26099" y="10573"/>
                        <a:pt x="26099" y="23718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8" name="شكل حر: شكل 3177">
                  <a:extLst>
                    <a:ext uri="{FF2B5EF4-FFF2-40B4-BE49-F238E27FC236}">
                      <a16:creationId xmlns:a16="http://schemas.microsoft.com/office/drawing/2014/main" id="{5032610A-D36F-444C-8635-02E7035F0D87}"/>
                    </a:ext>
                  </a:extLst>
                </p:cNvPr>
                <p:cNvSpPr/>
                <p:nvPr/>
              </p:nvSpPr>
              <p:spPr>
                <a:xfrm>
                  <a:off x="5083728" y="1752898"/>
                  <a:ext cx="432629" cy="265449"/>
                </a:xfrm>
                <a:custGeom>
                  <a:avLst/>
                  <a:gdLst>
                    <a:gd name="connsiteX0" fmla="*/ 12337 w 432629"/>
                    <a:gd name="connsiteY0" fmla="*/ 244018 h 265449"/>
                    <a:gd name="connsiteX1" fmla="*/ 89394 w 432629"/>
                    <a:gd name="connsiteY1" fmla="*/ 265449 h 265449"/>
                    <a:gd name="connsiteX2" fmla="*/ 116826 w 432629"/>
                    <a:gd name="connsiteY2" fmla="*/ 265449 h 265449"/>
                    <a:gd name="connsiteX3" fmla="*/ 128542 w 432629"/>
                    <a:gd name="connsiteY3" fmla="*/ 178581 h 265449"/>
                    <a:gd name="connsiteX4" fmla="*/ 202170 w 432629"/>
                    <a:gd name="connsiteY4" fmla="*/ 112763 h 265449"/>
                    <a:gd name="connsiteX5" fmla="*/ 414863 w 432629"/>
                    <a:gd name="connsiteY5" fmla="*/ 128765 h 265449"/>
                    <a:gd name="connsiteX6" fmla="*/ 109016 w 432629"/>
                    <a:gd name="connsiteY6" fmla="*/ 19514 h 265449"/>
                    <a:gd name="connsiteX7" fmla="*/ 12337 w 432629"/>
                    <a:gd name="connsiteY7" fmla="*/ 244018 h 265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2629" h="265449">
                      <a:moveTo>
                        <a:pt x="12337" y="244018"/>
                      </a:moveTo>
                      <a:cubicBezTo>
                        <a:pt x="12337" y="244018"/>
                        <a:pt x="54152" y="216776"/>
                        <a:pt x="89394" y="265449"/>
                      </a:cubicBezTo>
                      <a:lnTo>
                        <a:pt x="116826" y="265449"/>
                      </a:lnTo>
                      <a:cubicBezTo>
                        <a:pt x="116826" y="265449"/>
                        <a:pt x="115302" y="209156"/>
                        <a:pt x="128542" y="178581"/>
                      </a:cubicBezTo>
                      <a:cubicBezTo>
                        <a:pt x="141877" y="148006"/>
                        <a:pt x="194360" y="148863"/>
                        <a:pt x="202170" y="112763"/>
                      </a:cubicBezTo>
                      <a:cubicBezTo>
                        <a:pt x="202170" y="112763"/>
                        <a:pt x="325995" y="162008"/>
                        <a:pt x="414863" y="128765"/>
                      </a:cubicBezTo>
                      <a:cubicBezTo>
                        <a:pt x="503637" y="95523"/>
                        <a:pt x="237413" y="-52495"/>
                        <a:pt x="109016" y="19514"/>
                      </a:cubicBezTo>
                      <a:cubicBezTo>
                        <a:pt x="-19477" y="91713"/>
                        <a:pt x="-7570" y="148196"/>
                        <a:pt x="12337" y="244018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9" name="شكل حر: شكل 3178">
                  <a:extLst>
                    <a:ext uri="{FF2B5EF4-FFF2-40B4-BE49-F238E27FC236}">
                      <a16:creationId xmlns:a16="http://schemas.microsoft.com/office/drawing/2014/main" id="{D4420474-EF14-43F1-B0F3-D6BF7F1E5B77}"/>
                    </a:ext>
                  </a:extLst>
                </p:cNvPr>
                <p:cNvSpPr/>
                <p:nvPr/>
              </p:nvSpPr>
              <p:spPr>
                <a:xfrm>
                  <a:off x="5283326" y="1955576"/>
                  <a:ext cx="87074" cy="34862"/>
                </a:xfrm>
                <a:custGeom>
                  <a:avLst/>
                  <a:gdLst>
                    <a:gd name="connsiteX0" fmla="*/ 0 w 87074"/>
                    <a:gd name="connsiteY0" fmla="*/ 34863 h 34862"/>
                    <a:gd name="connsiteX1" fmla="*/ 36671 w 87074"/>
                    <a:gd name="connsiteY1" fmla="*/ 2573 h 34862"/>
                    <a:gd name="connsiteX2" fmla="*/ 82963 w 87074"/>
                    <a:gd name="connsiteY2" fmla="*/ 6669 h 34862"/>
                    <a:gd name="connsiteX3" fmla="*/ 86582 w 87074"/>
                    <a:gd name="connsiteY3" fmla="*/ 16480 h 34862"/>
                    <a:gd name="connsiteX4" fmla="*/ 86582 w 87074"/>
                    <a:gd name="connsiteY4" fmla="*/ 16480 h 34862"/>
                    <a:gd name="connsiteX5" fmla="*/ 75629 w 87074"/>
                    <a:gd name="connsiteY5" fmla="*/ 20956 h 34862"/>
                    <a:gd name="connsiteX6" fmla="*/ 0 w 87074"/>
                    <a:gd name="connsiteY6" fmla="*/ 34863 h 3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074" h="34862">
                      <a:moveTo>
                        <a:pt x="0" y="34863"/>
                      </a:moveTo>
                      <a:cubicBezTo>
                        <a:pt x="0" y="34863"/>
                        <a:pt x="12573" y="9050"/>
                        <a:pt x="36671" y="2573"/>
                      </a:cubicBezTo>
                      <a:cubicBezTo>
                        <a:pt x="58960" y="-3428"/>
                        <a:pt x="74962" y="2382"/>
                        <a:pt x="82963" y="6669"/>
                      </a:cubicBezTo>
                      <a:cubicBezTo>
                        <a:pt x="86487" y="8574"/>
                        <a:pt x="87916" y="12765"/>
                        <a:pt x="86582" y="16480"/>
                      </a:cubicBezTo>
                      <a:lnTo>
                        <a:pt x="86582" y="16480"/>
                      </a:lnTo>
                      <a:cubicBezTo>
                        <a:pt x="84963" y="20861"/>
                        <a:pt x="79915" y="22957"/>
                        <a:pt x="75629" y="20956"/>
                      </a:cubicBezTo>
                      <a:cubicBezTo>
                        <a:pt x="62103" y="14765"/>
                        <a:pt x="32290" y="6669"/>
                        <a:pt x="0" y="34863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0" name="شكل حر: شكل 3179">
                  <a:extLst>
                    <a:ext uri="{FF2B5EF4-FFF2-40B4-BE49-F238E27FC236}">
                      <a16:creationId xmlns:a16="http://schemas.microsoft.com/office/drawing/2014/main" id="{545CB75C-1398-4122-BB9F-5C8B88531544}"/>
                    </a:ext>
                  </a:extLst>
                </p:cNvPr>
                <p:cNvSpPr/>
                <p:nvPr/>
              </p:nvSpPr>
              <p:spPr>
                <a:xfrm>
                  <a:off x="5440568" y="1955652"/>
                  <a:ext cx="67643" cy="21737"/>
                </a:xfrm>
                <a:custGeom>
                  <a:avLst/>
                  <a:gdLst>
                    <a:gd name="connsiteX0" fmla="*/ 67644 w 67643"/>
                    <a:gd name="connsiteY0" fmla="*/ 11355 h 21737"/>
                    <a:gd name="connsiteX1" fmla="*/ 67453 w 67643"/>
                    <a:gd name="connsiteY1" fmla="*/ 21642 h 21737"/>
                    <a:gd name="connsiteX2" fmla="*/ 11447 w 67643"/>
                    <a:gd name="connsiteY2" fmla="*/ 20975 h 21737"/>
                    <a:gd name="connsiteX3" fmla="*/ 8017 w 67643"/>
                    <a:gd name="connsiteY3" fmla="*/ 21737 h 21737"/>
                    <a:gd name="connsiteX4" fmla="*/ 493 w 67643"/>
                    <a:gd name="connsiteY4" fmla="*/ 16498 h 21737"/>
                    <a:gd name="connsiteX5" fmla="*/ 4112 w 67643"/>
                    <a:gd name="connsiteY5" fmla="*/ 6688 h 21737"/>
                    <a:gd name="connsiteX6" fmla="*/ 50404 w 67643"/>
                    <a:gd name="connsiteY6" fmla="*/ 2592 h 21737"/>
                    <a:gd name="connsiteX7" fmla="*/ 67644 w 67643"/>
                    <a:gd name="connsiteY7" fmla="*/ 11355 h 21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643" h="21737">
                      <a:moveTo>
                        <a:pt x="67644" y="11355"/>
                      </a:moveTo>
                      <a:cubicBezTo>
                        <a:pt x="67549" y="14784"/>
                        <a:pt x="67549" y="18213"/>
                        <a:pt x="67453" y="21642"/>
                      </a:cubicBezTo>
                      <a:cubicBezTo>
                        <a:pt x="43165" y="9831"/>
                        <a:pt x="22114" y="16022"/>
                        <a:pt x="11447" y="20975"/>
                      </a:cubicBezTo>
                      <a:cubicBezTo>
                        <a:pt x="10303" y="21451"/>
                        <a:pt x="9160" y="21737"/>
                        <a:pt x="8017" y="21737"/>
                      </a:cubicBezTo>
                      <a:cubicBezTo>
                        <a:pt x="4779" y="21737"/>
                        <a:pt x="1731" y="19737"/>
                        <a:pt x="493" y="16498"/>
                      </a:cubicBezTo>
                      <a:cubicBezTo>
                        <a:pt x="-841" y="12784"/>
                        <a:pt x="588" y="8593"/>
                        <a:pt x="4112" y="6688"/>
                      </a:cubicBezTo>
                      <a:cubicBezTo>
                        <a:pt x="12113" y="2306"/>
                        <a:pt x="28020" y="-3409"/>
                        <a:pt x="50404" y="2592"/>
                      </a:cubicBezTo>
                      <a:cubicBezTo>
                        <a:pt x="56976" y="4306"/>
                        <a:pt x="62786" y="7545"/>
                        <a:pt x="67644" y="11355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1" name="شكل حر: شكل 3180">
                  <a:extLst>
                    <a:ext uri="{FF2B5EF4-FFF2-40B4-BE49-F238E27FC236}">
                      <a16:creationId xmlns:a16="http://schemas.microsoft.com/office/drawing/2014/main" id="{65309982-FFAB-402B-8736-E6AAFD793DBF}"/>
                    </a:ext>
                  </a:extLst>
                </p:cNvPr>
                <p:cNvSpPr/>
                <p:nvPr/>
              </p:nvSpPr>
              <p:spPr>
                <a:xfrm>
                  <a:off x="5096446" y="2089404"/>
                  <a:ext cx="69153" cy="113918"/>
                </a:xfrm>
                <a:custGeom>
                  <a:avLst/>
                  <a:gdLst>
                    <a:gd name="connsiteX0" fmla="*/ 30671 w 69153"/>
                    <a:gd name="connsiteY0" fmla="*/ 113919 h 113918"/>
                    <a:gd name="connsiteX1" fmla="*/ 7144 w 69153"/>
                    <a:gd name="connsiteY1" fmla="*/ 86296 h 113918"/>
                    <a:gd name="connsiteX2" fmla="*/ 0 w 69153"/>
                    <a:gd name="connsiteY2" fmla="*/ 0 h 113918"/>
                    <a:gd name="connsiteX3" fmla="*/ 69152 w 69153"/>
                    <a:gd name="connsiteY3" fmla="*/ 47530 h 113918"/>
                    <a:gd name="connsiteX4" fmla="*/ 30671 w 69153"/>
                    <a:gd name="connsiteY4" fmla="*/ 113919 h 113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153" h="113918">
                      <a:moveTo>
                        <a:pt x="30671" y="113919"/>
                      </a:moveTo>
                      <a:cubicBezTo>
                        <a:pt x="17336" y="105156"/>
                        <a:pt x="8763" y="95917"/>
                        <a:pt x="7144" y="86296"/>
                      </a:cubicBezTo>
                      <a:cubicBezTo>
                        <a:pt x="3238" y="63913"/>
                        <a:pt x="1048" y="33242"/>
                        <a:pt x="0" y="0"/>
                      </a:cubicBezTo>
                      <a:lnTo>
                        <a:pt x="69152" y="47530"/>
                      </a:lnTo>
                      <a:cubicBezTo>
                        <a:pt x="69152" y="47530"/>
                        <a:pt x="70104" y="96774"/>
                        <a:pt x="30671" y="113919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182" name="رسم 2630">
                  <a:extLst>
                    <a:ext uri="{FF2B5EF4-FFF2-40B4-BE49-F238E27FC236}">
                      <a16:creationId xmlns:a16="http://schemas.microsoft.com/office/drawing/2014/main" id="{25F4035E-E50C-471C-9C17-5B676FF7ABE4}"/>
                    </a:ext>
                  </a:extLst>
                </p:cNvPr>
                <p:cNvGrpSpPr/>
                <p:nvPr/>
              </p:nvGrpSpPr>
              <p:grpSpPr>
                <a:xfrm>
                  <a:off x="5079177" y="1987750"/>
                  <a:ext cx="95237" cy="149224"/>
                  <a:chOff x="5079177" y="1987750"/>
                  <a:chExt cx="95237" cy="149224"/>
                </a:xfrm>
              </p:grpSpPr>
              <p:sp>
                <p:nvSpPr>
                  <p:cNvPr id="3186" name="شكل حر: شكل 3185">
                    <a:extLst>
                      <a:ext uri="{FF2B5EF4-FFF2-40B4-BE49-F238E27FC236}">
                        <a16:creationId xmlns:a16="http://schemas.microsoft.com/office/drawing/2014/main" id="{BE34AE51-D312-40CB-82EF-D5CA4860D966}"/>
                      </a:ext>
                    </a:extLst>
                  </p:cNvPr>
                  <p:cNvSpPr/>
                  <p:nvPr/>
                </p:nvSpPr>
                <p:spPr>
                  <a:xfrm>
                    <a:off x="5079177" y="1987750"/>
                    <a:ext cx="93945" cy="149224"/>
                  </a:xfrm>
                  <a:custGeom>
                    <a:avLst/>
                    <a:gdLst>
                      <a:gd name="connsiteX0" fmla="*/ 93946 w 93945"/>
                      <a:gd name="connsiteY0" fmla="*/ 30597 h 149224"/>
                      <a:gd name="connsiteX1" fmla="*/ 16888 w 93945"/>
                      <a:gd name="connsiteY1" fmla="*/ 9166 h 149224"/>
                      <a:gd name="connsiteX2" fmla="*/ 86516 w 93945"/>
                      <a:gd name="connsiteY2" fmla="*/ 149183 h 149224"/>
                      <a:gd name="connsiteX3" fmla="*/ 93946 w 93945"/>
                      <a:gd name="connsiteY3" fmla="*/ 30597 h 149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945" h="149224">
                        <a:moveTo>
                          <a:pt x="93946" y="30597"/>
                        </a:moveTo>
                        <a:cubicBezTo>
                          <a:pt x="93946" y="30597"/>
                          <a:pt x="51941" y="-20266"/>
                          <a:pt x="16888" y="9166"/>
                        </a:cubicBezTo>
                        <a:cubicBezTo>
                          <a:pt x="-21783" y="41646"/>
                          <a:pt x="7840" y="151660"/>
                          <a:pt x="86516" y="149183"/>
                        </a:cubicBezTo>
                        <a:lnTo>
                          <a:pt x="93946" y="30597"/>
                        </a:lnTo>
                        <a:close/>
                      </a:path>
                    </a:pathLst>
                  </a:custGeom>
                  <a:solidFill>
                    <a:srgbClr val="FFAF8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87" name="شكل حر: شكل 3186">
                    <a:extLst>
                      <a:ext uri="{FF2B5EF4-FFF2-40B4-BE49-F238E27FC236}">
                        <a16:creationId xmlns:a16="http://schemas.microsoft.com/office/drawing/2014/main" id="{01A686C3-79EA-4415-BF70-6F5687F49676}"/>
                      </a:ext>
                    </a:extLst>
                  </p:cNvPr>
                  <p:cNvSpPr/>
                  <p:nvPr/>
                </p:nvSpPr>
                <p:spPr>
                  <a:xfrm>
                    <a:off x="5114459" y="2028678"/>
                    <a:ext cx="59955" cy="84347"/>
                  </a:xfrm>
                  <a:custGeom>
                    <a:avLst/>
                    <a:gdLst>
                      <a:gd name="connsiteX0" fmla="*/ 53044 w 59955"/>
                      <a:gd name="connsiteY0" fmla="*/ 84347 h 84347"/>
                      <a:gd name="connsiteX1" fmla="*/ 46186 w 59955"/>
                      <a:gd name="connsiteY1" fmla="*/ 78251 h 84347"/>
                      <a:gd name="connsiteX2" fmla="*/ 5324 w 59955"/>
                      <a:gd name="connsiteY2" fmla="*/ 13672 h 84347"/>
                      <a:gd name="connsiteX3" fmla="*/ 180 w 59955"/>
                      <a:gd name="connsiteY3" fmla="*/ 5385 h 84347"/>
                      <a:gd name="connsiteX4" fmla="*/ 8371 w 59955"/>
                      <a:gd name="connsiteY4" fmla="*/ 146 h 84347"/>
                      <a:gd name="connsiteX5" fmla="*/ 59902 w 59955"/>
                      <a:gd name="connsiteY5" fmla="*/ 76632 h 84347"/>
                      <a:gd name="connsiteX6" fmla="*/ 53806 w 59955"/>
                      <a:gd name="connsiteY6" fmla="*/ 84252 h 84347"/>
                      <a:gd name="connsiteX7" fmla="*/ 53044 w 59955"/>
                      <a:gd name="connsiteY7" fmla="*/ 84347 h 84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9955" h="84347">
                        <a:moveTo>
                          <a:pt x="53044" y="84347"/>
                        </a:moveTo>
                        <a:cubicBezTo>
                          <a:pt x="49615" y="84347"/>
                          <a:pt x="46567" y="81775"/>
                          <a:pt x="46186" y="78251"/>
                        </a:cubicBezTo>
                        <a:cubicBezTo>
                          <a:pt x="39804" y="22625"/>
                          <a:pt x="6752" y="14053"/>
                          <a:pt x="5324" y="13672"/>
                        </a:cubicBezTo>
                        <a:cubicBezTo>
                          <a:pt x="1609" y="12814"/>
                          <a:pt x="-677" y="9100"/>
                          <a:pt x="180" y="5385"/>
                        </a:cubicBezTo>
                        <a:cubicBezTo>
                          <a:pt x="1037" y="1670"/>
                          <a:pt x="4657" y="-616"/>
                          <a:pt x="8371" y="146"/>
                        </a:cubicBezTo>
                        <a:cubicBezTo>
                          <a:pt x="10181" y="527"/>
                          <a:pt x="52282" y="10719"/>
                          <a:pt x="59902" y="76632"/>
                        </a:cubicBezTo>
                        <a:cubicBezTo>
                          <a:pt x="60378" y="80442"/>
                          <a:pt x="57616" y="83871"/>
                          <a:pt x="53806" y="84252"/>
                        </a:cubicBezTo>
                        <a:cubicBezTo>
                          <a:pt x="53615" y="84347"/>
                          <a:pt x="53329" y="84347"/>
                          <a:pt x="53044" y="84347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88" name="شكل حر: شكل 3187">
                    <a:extLst>
                      <a:ext uri="{FF2B5EF4-FFF2-40B4-BE49-F238E27FC236}">
                        <a16:creationId xmlns:a16="http://schemas.microsoft.com/office/drawing/2014/main" id="{C8466C8B-3504-4827-8C51-BEE4C171B97E}"/>
                      </a:ext>
                    </a:extLst>
                  </p:cNvPr>
                  <p:cNvSpPr/>
                  <p:nvPr/>
                </p:nvSpPr>
                <p:spPr>
                  <a:xfrm>
                    <a:off x="5116438" y="2054556"/>
                    <a:ext cx="44095" cy="23226"/>
                  </a:xfrm>
                  <a:custGeom>
                    <a:avLst/>
                    <a:gdLst>
                      <a:gd name="connsiteX0" fmla="*/ 6964 w 44095"/>
                      <a:gd name="connsiteY0" fmla="*/ 23227 h 23226"/>
                      <a:gd name="connsiteX1" fmla="*/ 2296 w 44095"/>
                      <a:gd name="connsiteY1" fmla="*/ 21417 h 23226"/>
                      <a:gd name="connsiteX2" fmla="*/ 1725 w 44095"/>
                      <a:gd name="connsiteY2" fmla="*/ 11702 h 23226"/>
                      <a:gd name="connsiteX3" fmla="*/ 38682 w 44095"/>
                      <a:gd name="connsiteY3" fmla="*/ 1034 h 23226"/>
                      <a:gd name="connsiteX4" fmla="*/ 43920 w 44095"/>
                      <a:gd name="connsiteY4" fmla="*/ 9320 h 23226"/>
                      <a:gd name="connsiteX5" fmla="*/ 35634 w 44095"/>
                      <a:gd name="connsiteY5" fmla="*/ 14559 h 23226"/>
                      <a:gd name="connsiteX6" fmla="*/ 11917 w 44095"/>
                      <a:gd name="connsiteY6" fmla="*/ 20941 h 23226"/>
                      <a:gd name="connsiteX7" fmla="*/ 6964 w 44095"/>
                      <a:gd name="connsiteY7" fmla="*/ 23227 h 23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095" h="23226">
                        <a:moveTo>
                          <a:pt x="6964" y="23227"/>
                        </a:moveTo>
                        <a:cubicBezTo>
                          <a:pt x="5344" y="23227"/>
                          <a:pt x="3630" y="22655"/>
                          <a:pt x="2296" y="21417"/>
                        </a:cubicBezTo>
                        <a:cubicBezTo>
                          <a:pt x="-561" y="18845"/>
                          <a:pt x="-752" y="14559"/>
                          <a:pt x="1725" y="11702"/>
                        </a:cubicBezTo>
                        <a:cubicBezTo>
                          <a:pt x="2296" y="11035"/>
                          <a:pt x="16012" y="-4015"/>
                          <a:pt x="38682" y="1034"/>
                        </a:cubicBezTo>
                        <a:cubicBezTo>
                          <a:pt x="42396" y="1891"/>
                          <a:pt x="44778" y="5510"/>
                          <a:pt x="43920" y="9320"/>
                        </a:cubicBezTo>
                        <a:cubicBezTo>
                          <a:pt x="43063" y="13035"/>
                          <a:pt x="39444" y="15416"/>
                          <a:pt x="35634" y="14559"/>
                        </a:cubicBezTo>
                        <a:cubicBezTo>
                          <a:pt x="21060" y="11321"/>
                          <a:pt x="12298" y="20560"/>
                          <a:pt x="11917" y="20941"/>
                        </a:cubicBezTo>
                        <a:cubicBezTo>
                          <a:pt x="10678" y="22465"/>
                          <a:pt x="8868" y="23227"/>
                          <a:pt x="6964" y="23227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183" name="شكل حر: شكل 3182">
                  <a:extLst>
                    <a:ext uri="{FF2B5EF4-FFF2-40B4-BE49-F238E27FC236}">
                      <a16:creationId xmlns:a16="http://schemas.microsoft.com/office/drawing/2014/main" id="{C74FE743-C7FE-4627-BB0D-AABF2976A73A}"/>
                    </a:ext>
                  </a:extLst>
                </p:cNvPr>
                <p:cNvSpPr/>
                <p:nvPr/>
              </p:nvSpPr>
              <p:spPr>
                <a:xfrm>
                  <a:off x="5319934" y="2109914"/>
                  <a:ext cx="137771" cy="53117"/>
                </a:xfrm>
                <a:custGeom>
                  <a:avLst/>
                  <a:gdLst>
                    <a:gd name="connsiteX0" fmla="*/ 97790 w 137771"/>
                    <a:gd name="connsiteY0" fmla="*/ 53118 h 53117"/>
                    <a:gd name="connsiteX1" fmla="*/ 1683 w 137771"/>
                    <a:gd name="connsiteY1" fmla="*/ 11398 h 53117"/>
                    <a:gd name="connsiteX2" fmla="*/ 2349 w 137771"/>
                    <a:gd name="connsiteY2" fmla="*/ 1683 h 53117"/>
                    <a:gd name="connsiteX3" fmla="*/ 12065 w 137771"/>
                    <a:gd name="connsiteY3" fmla="*/ 2350 h 53117"/>
                    <a:gd name="connsiteX4" fmla="*/ 129032 w 137771"/>
                    <a:gd name="connsiteY4" fmla="*/ 35687 h 53117"/>
                    <a:gd name="connsiteX5" fmla="*/ 137509 w 137771"/>
                    <a:gd name="connsiteY5" fmla="*/ 40545 h 53117"/>
                    <a:gd name="connsiteX6" fmla="*/ 132652 w 137771"/>
                    <a:gd name="connsiteY6" fmla="*/ 49022 h 53117"/>
                    <a:gd name="connsiteX7" fmla="*/ 97790 w 137771"/>
                    <a:gd name="connsiteY7" fmla="*/ 53118 h 53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771" h="53117">
                      <a:moveTo>
                        <a:pt x="97790" y="53118"/>
                      </a:moveTo>
                      <a:cubicBezTo>
                        <a:pt x="70168" y="53118"/>
                        <a:pt x="31496" y="45784"/>
                        <a:pt x="1683" y="11398"/>
                      </a:cubicBezTo>
                      <a:cubicBezTo>
                        <a:pt x="-794" y="8541"/>
                        <a:pt x="-508" y="4159"/>
                        <a:pt x="2349" y="1683"/>
                      </a:cubicBezTo>
                      <a:cubicBezTo>
                        <a:pt x="5207" y="-794"/>
                        <a:pt x="9589" y="-508"/>
                        <a:pt x="12065" y="2350"/>
                      </a:cubicBezTo>
                      <a:cubicBezTo>
                        <a:pt x="57309" y="54356"/>
                        <a:pt x="128270" y="35878"/>
                        <a:pt x="129032" y="35687"/>
                      </a:cubicBezTo>
                      <a:cubicBezTo>
                        <a:pt x="132747" y="34735"/>
                        <a:pt x="136557" y="36830"/>
                        <a:pt x="137509" y="40545"/>
                      </a:cubicBezTo>
                      <a:cubicBezTo>
                        <a:pt x="138557" y="44260"/>
                        <a:pt x="136366" y="48070"/>
                        <a:pt x="132652" y="49022"/>
                      </a:cubicBezTo>
                      <a:cubicBezTo>
                        <a:pt x="131318" y="49403"/>
                        <a:pt x="117412" y="53118"/>
                        <a:pt x="97790" y="53118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4" name="شكل حر: شكل 3183">
                  <a:extLst>
                    <a:ext uri="{FF2B5EF4-FFF2-40B4-BE49-F238E27FC236}">
                      <a16:creationId xmlns:a16="http://schemas.microsoft.com/office/drawing/2014/main" id="{AE2BBA6C-287B-4CBA-9434-A0EAB81847AA}"/>
                    </a:ext>
                  </a:extLst>
                </p:cNvPr>
                <p:cNvSpPr/>
                <p:nvPr/>
              </p:nvSpPr>
              <p:spPr>
                <a:xfrm>
                  <a:off x="5332923" y="2161193"/>
                  <a:ext cx="75667" cy="35271"/>
                </a:xfrm>
                <a:custGeom>
                  <a:avLst/>
                  <a:gdLst>
                    <a:gd name="connsiteX0" fmla="*/ 55274 w 75667"/>
                    <a:gd name="connsiteY0" fmla="*/ 35271 h 35271"/>
                    <a:gd name="connsiteX1" fmla="*/ 1363 w 75667"/>
                    <a:gd name="connsiteY1" fmla="*/ 11078 h 35271"/>
                    <a:gd name="connsiteX2" fmla="*/ 2791 w 75667"/>
                    <a:gd name="connsiteY2" fmla="*/ 1363 h 35271"/>
                    <a:gd name="connsiteX3" fmla="*/ 12412 w 75667"/>
                    <a:gd name="connsiteY3" fmla="*/ 2791 h 35271"/>
                    <a:gd name="connsiteX4" fmla="*/ 67561 w 75667"/>
                    <a:gd name="connsiteY4" fmla="*/ 20317 h 35271"/>
                    <a:gd name="connsiteX5" fmla="*/ 75562 w 75667"/>
                    <a:gd name="connsiteY5" fmla="*/ 26032 h 35271"/>
                    <a:gd name="connsiteX6" fmla="*/ 69847 w 75667"/>
                    <a:gd name="connsiteY6" fmla="*/ 34033 h 35271"/>
                    <a:gd name="connsiteX7" fmla="*/ 55274 w 75667"/>
                    <a:gd name="connsiteY7" fmla="*/ 35271 h 35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5667" h="35271">
                      <a:moveTo>
                        <a:pt x="55274" y="35271"/>
                      </a:moveTo>
                      <a:cubicBezTo>
                        <a:pt x="19746" y="35271"/>
                        <a:pt x="2220" y="12221"/>
                        <a:pt x="1363" y="11078"/>
                      </a:cubicBezTo>
                      <a:cubicBezTo>
                        <a:pt x="-923" y="8030"/>
                        <a:pt x="-257" y="3648"/>
                        <a:pt x="2791" y="1363"/>
                      </a:cubicBezTo>
                      <a:cubicBezTo>
                        <a:pt x="5839" y="-923"/>
                        <a:pt x="10126" y="-257"/>
                        <a:pt x="12412" y="2791"/>
                      </a:cubicBezTo>
                      <a:cubicBezTo>
                        <a:pt x="13173" y="3839"/>
                        <a:pt x="30890" y="26413"/>
                        <a:pt x="67561" y="20317"/>
                      </a:cubicBezTo>
                      <a:cubicBezTo>
                        <a:pt x="71276" y="19650"/>
                        <a:pt x="74896" y="22222"/>
                        <a:pt x="75562" y="26032"/>
                      </a:cubicBezTo>
                      <a:cubicBezTo>
                        <a:pt x="76229" y="29842"/>
                        <a:pt x="73657" y="33367"/>
                        <a:pt x="69847" y="34033"/>
                      </a:cubicBezTo>
                      <a:cubicBezTo>
                        <a:pt x="64799" y="34890"/>
                        <a:pt x="59846" y="35271"/>
                        <a:pt x="55274" y="35271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5" name="شكل حر: شكل 3184">
                  <a:extLst>
                    <a:ext uri="{FF2B5EF4-FFF2-40B4-BE49-F238E27FC236}">
                      <a16:creationId xmlns:a16="http://schemas.microsoft.com/office/drawing/2014/main" id="{CA7057E8-A522-4FC4-8DB1-288CFC3323A7}"/>
                    </a:ext>
                  </a:extLst>
                </p:cNvPr>
                <p:cNvSpPr/>
                <p:nvPr/>
              </p:nvSpPr>
              <p:spPr>
                <a:xfrm>
                  <a:off x="5401929" y="2011387"/>
                  <a:ext cx="50491" cy="88303"/>
                </a:xfrm>
                <a:custGeom>
                  <a:avLst/>
                  <a:gdLst>
                    <a:gd name="connsiteX0" fmla="*/ 13891 w 50491"/>
                    <a:gd name="connsiteY0" fmla="*/ 88304 h 88303"/>
                    <a:gd name="connsiteX1" fmla="*/ 8366 w 50491"/>
                    <a:gd name="connsiteY1" fmla="*/ 85542 h 88303"/>
                    <a:gd name="connsiteX2" fmla="*/ 9700 w 50491"/>
                    <a:gd name="connsiteY2" fmla="*/ 75826 h 88303"/>
                    <a:gd name="connsiteX3" fmla="*/ 28178 w 50491"/>
                    <a:gd name="connsiteY3" fmla="*/ 61729 h 88303"/>
                    <a:gd name="connsiteX4" fmla="*/ 12176 w 50491"/>
                    <a:gd name="connsiteY4" fmla="*/ 57633 h 88303"/>
                    <a:gd name="connsiteX5" fmla="*/ 7128 w 50491"/>
                    <a:gd name="connsiteY5" fmla="*/ 52014 h 88303"/>
                    <a:gd name="connsiteX6" fmla="*/ 80 w 50491"/>
                    <a:gd name="connsiteY6" fmla="*/ 8008 h 88303"/>
                    <a:gd name="connsiteX7" fmla="*/ 5794 w 50491"/>
                    <a:gd name="connsiteY7" fmla="*/ 102 h 88303"/>
                    <a:gd name="connsiteX8" fmla="*/ 13700 w 50491"/>
                    <a:gd name="connsiteY8" fmla="*/ 5817 h 88303"/>
                    <a:gd name="connsiteX9" fmla="*/ 19987 w 50491"/>
                    <a:gd name="connsiteY9" fmla="*/ 45346 h 88303"/>
                    <a:gd name="connsiteX10" fmla="*/ 45323 w 50491"/>
                    <a:gd name="connsiteY10" fmla="*/ 51918 h 88303"/>
                    <a:gd name="connsiteX11" fmla="*/ 50372 w 50491"/>
                    <a:gd name="connsiteY11" fmla="*/ 57252 h 88303"/>
                    <a:gd name="connsiteX12" fmla="*/ 47800 w 50491"/>
                    <a:gd name="connsiteY12" fmla="*/ 64110 h 88303"/>
                    <a:gd name="connsiteX13" fmla="*/ 18082 w 50491"/>
                    <a:gd name="connsiteY13" fmla="*/ 86780 h 88303"/>
                    <a:gd name="connsiteX14" fmla="*/ 13891 w 50491"/>
                    <a:gd name="connsiteY14" fmla="*/ 88304 h 88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0491" h="88303">
                      <a:moveTo>
                        <a:pt x="13891" y="88304"/>
                      </a:moveTo>
                      <a:cubicBezTo>
                        <a:pt x="11795" y="88304"/>
                        <a:pt x="9700" y="87351"/>
                        <a:pt x="8366" y="85542"/>
                      </a:cubicBezTo>
                      <a:cubicBezTo>
                        <a:pt x="6080" y="82494"/>
                        <a:pt x="6652" y="78207"/>
                        <a:pt x="9700" y="75826"/>
                      </a:cubicBezTo>
                      <a:lnTo>
                        <a:pt x="28178" y="61729"/>
                      </a:lnTo>
                      <a:lnTo>
                        <a:pt x="12176" y="57633"/>
                      </a:lnTo>
                      <a:cubicBezTo>
                        <a:pt x="9509" y="56967"/>
                        <a:pt x="7509" y="54776"/>
                        <a:pt x="7128" y="52014"/>
                      </a:cubicBezTo>
                      <a:lnTo>
                        <a:pt x="80" y="8008"/>
                      </a:lnTo>
                      <a:cubicBezTo>
                        <a:pt x="-492" y="4198"/>
                        <a:pt x="2080" y="674"/>
                        <a:pt x="5794" y="102"/>
                      </a:cubicBezTo>
                      <a:cubicBezTo>
                        <a:pt x="9509" y="-564"/>
                        <a:pt x="13129" y="2103"/>
                        <a:pt x="13700" y="5817"/>
                      </a:cubicBezTo>
                      <a:lnTo>
                        <a:pt x="19987" y="45346"/>
                      </a:lnTo>
                      <a:lnTo>
                        <a:pt x="45323" y="51918"/>
                      </a:lnTo>
                      <a:cubicBezTo>
                        <a:pt x="47895" y="52585"/>
                        <a:pt x="49800" y="54681"/>
                        <a:pt x="50372" y="57252"/>
                      </a:cubicBezTo>
                      <a:cubicBezTo>
                        <a:pt x="50848" y="59824"/>
                        <a:pt x="49895" y="62491"/>
                        <a:pt x="47800" y="64110"/>
                      </a:cubicBezTo>
                      <a:lnTo>
                        <a:pt x="18082" y="86780"/>
                      </a:lnTo>
                      <a:cubicBezTo>
                        <a:pt x="16843" y="87828"/>
                        <a:pt x="15415" y="88304"/>
                        <a:pt x="13891" y="88304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3169" name="شكل حر: شكل 3168">
                <a:extLst>
                  <a:ext uri="{FF2B5EF4-FFF2-40B4-BE49-F238E27FC236}">
                    <a16:creationId xmlns:a16="http://schemas.microsoft.com/office/drawing/2014/main" id="{148896C6-8CC2-424B-9FB4-8445000A2400}"/>
                  </a:ext>
                </a:extLst>
              </p:cNvPr>
              <p:cNvSpPr/>
              <p:nvPr/>
            </p:nvSpPr>
            <p:spPr>
              <a:xfrm>
                <a:off x="4956333" y="3451764"/>
                <a:ext cx="114681" cy="191166"/>
              </a:xfrm>
              <a:custGeom>
                <a:avLst/>
                <a:gdLst>
                  <a:gd name="connsiteX0" fmla="*/ 74676 w 114681"/>
                  <a:gd name="connsiteY0" fmla="*/ 0 h 191166"/>
                  <a:gd name="connsiteX1" fmla="*/ 114681 w 114681"/>
                  <a:gd name="connsiteY1" fmla="*/ 27813 h 191166"/>
                  <a:gd name="connsiteX2" fmla="*/ 57340 w 114681"/>
                  <a:gd name="connsiteY2" fmla="*/ 191167 h 191166"/>
                  <a:gd name="connsiteX3" fmla="*/ 0 w 114681"/>
                  <a:gd name="connsiteY3" fmla="*/ 57150 h 191166"/>
                  <a:gd name="connsiteX4" fmla="*/ 74676 w 114681"/>
                  <a:gd name="connsiteY4" fmla="*/ 0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681" h="191166">
                    <a:moveTo>
                      <a:pt x="74676" y="0"/>
                    </a:moveTo>
                    <a:cubicBezTo>
                      <a:pt x="74676" y="0"/>
                      <a:pt x="105442" y="9811"/>
                      <a:pt x="114681" y="27813"/>
                    </a:cubicBezTo>
                    <a:cubicBezTo>
                      <a:pt x="114681" y="27813"/>
                      <a:pt x="114681" y="141542"/>
                      <a:pt x="57340" y="191167"/>
                    </a:cubicBezTo>
                    <a:cubicBezTo>
                      <a:pt x="57340" y="191167"/>
                      <a:pt x="29146" y="122682"/>
                      <a:pt x="0" y="57150"/>
                    </a:cubicBezTo>
                    <a:lnTo>
                      <a:pt x="74676" y="0"/>
                    </a:lnTo>
                    <a:close/>
                  </a:path>
                </a:pathLst>
              </a:custGeom>
              <a:solidFill>
                <a:srgbClr val="FFAF8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170" name="شكل حر: شكل 3169">
                <a:extLst>
                  <a:ext uri="{FF2B5EF4-FFF2-40B4-BE49-F238E27FC236}">
                    <a16:creationId xmlns:a16="http://schemas.microsoft.com/office/drawing/2014/main" id="{2D871384-17B0-45B5-A077-A31F884D927F}"/>
                  </a:ext>
                </a:extLst>
              </p:cNvPr>
              <p:cNvSpPr/>
              <p:nvPr/>
            </p:nvSpPr>
            <p:spPr>
              <a:xfrm>
                <a:off x="4788598" y="2387345"/>
                <a:ext cx="259175" cy="1121568"/>
              </a:xfrm>
              <a:custGeom>
                <a:avLst/>
                <a:gdLst>
                  <a:gd name="connsiteX0" fmla="*/ 124587 w 259175"/>
                  <a:gd name="connsiteY0" fmla="*/ 0 h 1121568"/>
                  <a:gd name="connsiteX1" fmla="*/ 0 w 259175"/>
                  <a:gd name="connsiteY1" fmla="*/ 541592 h 1121568"/>
                  <a:gd name="connsiteX2" fmla="*/ 167830 w 259175"/>
                  <a:gd name="connsiteY2" fmla="*/ 1121569 h 1121568"/>
                  <a:gd name="connsiteX3" fmla="*/ 242411 w 259175"/>
                  <a:gd name="connsiteY3" fmla="*/ 1064419 h 1121568"/>
                  <a:gd name="connsiteX4" fmla="*/ 148304 w 259175"/>
                  <a:gd name="connsiteY4" fmla="*/ 588645 h 1121568"/>
                  <a:gd name="connsiteX5" fmla="*/ 259175 w 259175"/>
                  <a:gd name="connsiteY5" fmla="*/ 243078 h 1121568"/>
                  <a:gd name="connsiteX6" fmla="*/ 124587 w 259175"/>
                  <a:gd name="connsiteY6" fmla="*/ 0 h 1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9175" h="1121568">
                    <a:moveTo>
                      <a:pt x="124587" y="0"/>
                    </a:moveTo>
                    <a:cubicBezTo>
                      <a:pt x="124587" y="0"/>
                      <a:pt x="10192" y="357664"/>
                      <a:pt x="0" y="541592"/>
                    </a:cubicBezTo>
                    <a:cubicBezTo>
                      <a:pt x="0" y="541592"/>
                      <a:pt x="0" y="885634"/>
                      <a:pt x="167830" y="1121569"/>
                    </a:cubicBezTo>
                    <a:lnTo>
                      <a:pt x="242411" y="1064419"/>
                    </a:lnTo>
                    <a:cubicBezTo>
                      <a:pt x="242411" y="1064419"/>
                      <a:pt x="148304" y="722186"/>
                      <a:pt x="148304" y="588645"/>
                    </a:cubicBezTo>
                    <a:cubicBezTo>
                      <a:pt x="148304" y="588645"/>
                      <a:pt x="243554" y="340805"/>
                      <a:pt x="259175" y="243078"/>
                    </a:cubicBezTo>
                    <a:cubicBezTo>
                      <a:pt x="259270" y="243078"/>
                      <a:pt x="195167" y="0"/>
                      <a:pt x="124587" y="0"/>
                    </a:cubicBezTo>
                    <a:close/>
                  </a:path>
                </a:pathLst>
              </a:custGeom>
              <a:solidFill>
                <a:srgbClr val="00976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pic>
        <p:nvPicPr>
          <p:cNvPr id="3247" name="صورة 3246">
            <a:extLst>
              <a:ext uri="{FF2B5EF4-FFF2-40B4-BE49-F238E27FC236}">
                <a16:creationId xmlns:a16="http://schemas.microsoft.com/office/drawing/2014/main" id="{EFA4F512-868A-4731-A19B-13F9488C3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085" y="4462526"/>
            <a:ext cx="2493387" cy="23547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>
            <a:solidFill>
              <a:srgbClr val="B7F2E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248" name="شريط: منحني ومائل لأعلى 3247">
            <a:extLst>
              <a:ext uri="{FF2B5EF4-FFF2-40B4-BE49-F238E27FC236}">
                <a16:creationId xmlns:a16="http://schemas.microsoft.com/office/drawing/2014/main" id="{4A305930-1407-486F-B61C-7A13D4D7782A}"/>
              </a:ext>
            </a:extLst>
          </p:cNvPr>
          <p:cNvSpPr/>
          <p:nvPr/>
        </p:nvSpPr>
        <p:spPr>
          <a:xfrm>
            <a:off x="9591085" y="4197246"/>
            <a:ext cx="2493387" cy="694757"/>
          </a:xfrm>
          <a:prstGeom prst="ellipseRibbon2">
            <a:avLst>
              <a:gd name="adj1" fmla="val 9897"/>
              <a:gd name="adj2" fmla="val 100000"/>
              <a:gd name="adj3" fmla="val 125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سوق المواشي</a:t>
            </a:r>
          </a:p>
        </p:txBody>
      </p:sp>
      <p:sp>
        <p:nvSpPr>
          <p:cNvPr id="3251" name="سهم: خماسي 3250">
            <a:extLst>
              <a:ext uri="{FF2B5EF4-FFF2-40B4-BE49-F238E27FC236}">
                <a16:creationId xmlns:a16="http://schemas.microsoft.com/office/drawing/2014/main" id="{E607830B-6A58-4FA8-87C8-1B95DBF52E19}"/>
              </a:ext>
            </a:extLst>
          </p:cNvPr>
          <p:cNvSpPr/>
          <p:nvPr/>
        </p:nvSpPr>
        <p:spPr>
          <a:xfrm>
            <a:off x="-16987" y="3766241"/>
            <a:ext cx="2548668" cy="790375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سوق المواشي</a:t>
            </a:r>
          </a:p>
          <a:p>
            <a:pPr algn="ctr"/>
            <a:r>
              <a:rPr lang="ar-SA" sz="2800" b="1" dirty="0"/>
              <a:t>2 كم.</a:t>
            </a:r>
          </a:p>
        </p:txBody>
      </p:sp>
      <p:sp>
        <p:nvSpPr>
          <p:cNvPr id="3260" name="فقاعة التفكير: على شكل سحابة 3259">
            <a:extLst>
              <a:ext uri="{FF2B5EF4-FFF2-40B4-BE49-F238E27FC236}">
                <a16:creationId xmlns:a16="http://schemas.microsoft.com/office/drawing/2014/main" id="{CC25C035-2C13-4D7F-B653-F1C819EC394C}"/>
              </a:ext>
            </a:extLst>
          </p:cNvPr>
          <p:cNvSpPr/>
          <p:nvPr/>
        </p:nvSpPr>
        <p:spPr>
          <a:xfrm flipH="1">
            <a:off x="3441548" y="3019116"/>
            <a:ext cx="3095840" cy="1976776"/>
          </a:xfrm>
          <a:prstGeom prst="cloudCallout">
            <a:avLst>
              <a:gd name="adj1" fmla="val -57124"/>
              <a:gd name="adj2" fmla="val 6643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سأذهب أتلقاهم قبل أن يروّا الأسعار المُبالغ فيها !</a:t>
            </a:r>
          </a:p>
        </p:txBody>
      </p:sp>
      <p:pic>
        <p:nvPicPr>
          <p:cNvPr id="3262" name="رسم 3261">
            <a:extLst>
              <a:ext uri="{FF2B5EF4-FFF2-40B4-BE49-F238E27FC236}">
                <a16:creationId xmlns:a16="http://schemas.microsoft.com/office/drawing/2014/main" id="{8B3D2314-7803-4FB4-A7E4-48EDA8253E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-470570" y="4677390"/>
            <a:ext cx="3200075" cy="2853079"/>
          </a:xfrm>
          <a:prstGeom prst="rect">
            <a:avLst/>
          </a:prstGeom>
        </p:spPr>
      </p:pic>
      <p:sp>
        <p:nvSpPr>
          <p:cNvPr id="3263" name="مستطيل 3262">
            <a:extLst>
              <a:ext uri="{FF2B5EF4-FFF2-40B4-BE49-F238E27FC236}">
                <a16:creationId xmlns:a16="http://schemas.microsoft.com/office/drawing/2014/main" id="{A1A68552-EF5A-47CF-A688-67B6076DDE03}"/>
              </a:ext>
            </a:extLst>
          </p:cNvPr>
          <p:cNvSpPr/>
          <p:nvPr/>
        </p:nvSpPr>
        <p:spPr>
          <a:xfrm>
            <a:off x="950819" y="1855910"/>
            <a:ext cx="8464280" cy="1099889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الركبان : هم الذين يجلبون السِلع الى السوق .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علل/ي: يُحرم قصد الخروج من أجل تلقي الركبان! </a:t>
            </a:r>
          </a:p>
        </p:txBody>
      </p:sp>
      <p:pic>
        <p:nvPicPr>
          <p:cNvPr id="3264" name="صورة 3263">
            <a:extLst>
              <a:ext uri="{FF2B5EF4-FFF2-40B4-BE49-F238E27FC236}">
                <a16:creationId xmlns:a16="http://schemas.microsoft.com/office/drawing/2014/main" id="{CB779C74-761D-43DB-AA18-4861292479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4235657" y="1050459"/>
            <a:ext cx="2558859" cy="785259"/>
          </a:xfrm>
          <a:prstGeom prst="rect">
            <a:avLst/>
          </a:prstGeom>
        </p:spPr>
      </p:pic>
      <p:sp>
        <p:nvSpPr>
          <p:cNvPr id="3265" name="مستطيل 3264">
            <a:extLst>
              <a:ext uri="{FF2B5EF4-FFF2-40B4-BE49-F238E27FC236}">
                <a16:creationId xmlns:a16="http://schemas.microsoft.com/office/drawing/2014/main" id="{699D2488-D206-4EE3-A513-D72984EDC16B}"/>
              </a:ext>
            </a:extLst>
          </p:cNvPr>
          <p:cNvSpPr/>
          <p:nvPr/>
        </p:nvSpPr>
        <p:spPr>
          <a:xfrm>
            <a:off x="197026" y="73374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66" name="مستطيل 3265">
            <a:extLst>
              <a:ext uri="{FF2B5EF4-FFF2-40B4-BE49-F238E27FC236}">
                <a16:creationId xmlns:a16="http://schemas.microsoft.com/office/drawing/2014/main" id="{8EB84E39-A9CD-44B7-85F0-8E697178DC85}"/>
              </a:ext>
            </a:extLst>
          </p:cNvPr>
          <p:cNvSpPr/>
          <p:nvPr/>
        </p:nvSpPr>
        <p:spPr>
          <a:xfrm>
            <a:off x="-101916" y="73374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التعلم بالصور</a:t>
            </a:r>
          </a:p>
        </p:txBody>
      </p:sp>
    </p:spTree>
    <p:extLst>
      <p:ext uri="{BB962C8B-B14F-4D97-AF65-F5344CB8AC3E}">
        <p14:creationId xmlns:p14="http://schemas.microsoft.com/office/powerpoint/2010/main" val="3938513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0" name="رسم 6">
            <a:extLst>
              <a:ext uri="{FF2B5EF4-FFF2-40B4-BE49-F238E27FC236}">
                <a16:creationId xmlns:a16="http://schemas.microsoft.com/office/drawing/2014/main" id="{32F86FD2-0A1B-473C-BDBB-BB406227404D}"/>
              </a:ext>
            </a:extLst>
          </p:cNvPr>
          <p:cNvGrpSpPr/>
          <p:nvPr/>
        </p:nvGrpSpPr>
        <p:grpSpPr>
          <a:xfrm>
            <a:off x="2757065" y="4932041"/>
            <a:ext cx="2714158" cy="1903809"/>
            <a:chOff x="6638470" y="2532610"/>
            <a:chExt cx="1455149" cy="1082765"/>
          </a:xfrm>
        </p:grpSpPr>
        <p:grpSp>
          <p:nvGrpSpPr>
            <p:cNvPr id="1451" name="رسم 6">
              <a:extLst>
                <a:ext uri="{FF2B5EF4-FFF2-40B4-BE49-F238E27FC236}">
                  <a16:creationId xmlns:a16="http://schemas.microsoft.com/office/drawing/2014/main" id="{32F86FD2-0A1B-473C-BDBB-BB406227404D}"/>
                </a:ext>
              </a:extLst>
            </p:cNvPr>
            <p:cNvGrpSpPr/>
            <p:nvPr/>
          </p:nvGrpSpPr>
          <p:grpSpPr>
            <a:xfrm>
              <a:off x="6638470" y="2743104"/>
              <a:ext cx="1455149" cy="872204"/>
              <a:chOff x="6638470" y="2743104"/>
              <a:chExt cx="1455149" cy="872204"/>
            </a:xfrm>
          </p:grpSpPr>
          <p:sp>
            <p:nvSpPr>
              <p:cNvPr id="1452" name="شكل حر: شكل 1451">
                <a:extLst>
                  <a:ext uri="{FF2B5EF4-FFF2-40B4-BE49-F238E27FC236}">
                    <a16:creationId xmlns:a16="http://schemas.microsoft.com/office/drawing/2014/main" id="{03D59CAC-6BB4-4E18-B2FF-175E7AA82288}"/>
                  </a:ext>
                </a:extLst>
              </p:cNvPr>
              <p:cNvSpPr/>
              <p:nvPr/>
            </p:nvSpPr>
            <p:spPr>
              <a:xfrm>
                <a:off x="7906017" y="2824030"/>
                <a:ext cx="62597" cy="44137"/>
              </a:xfrm>
              <a:custGeom>
                <a:avLst/>
                <a:gdLst>
                  <a:gd name="connsiteX0" fmla="*/ 399 w 62597"/>
                  <a:gd name="connsiteY0" fmla="*/ 9942 h 44137"/>
                  <a:gd name="connsiteX1" fmla="*/ 2304 w 62597"/>
                  <a:gd name="connsiteY1" fmla="*/ 19182 h 44137"/>
                  <a:gd name="connsiteX2" fmla="*/ 14782 w 62597"/>
                  <a:gd name="connsiteY2" fmla="*/ 40613 h 44137"/>
                  <a:gd name="connsiteX3" fmla="*/ 17354 w 62597"/>
                  <a:gd name="connsiteY3" fmla="*/ 44137 h 44137"/>
                  <a:gd name="connsiteX4" fmla="*/ 17449 w 62597"/>
                  <a:gd name="connsiteY4" fmla="*/ 44137 h 44137"/>
                  <a:gd name="connsiteX5" fmla="*/ 31546 w 62597"/>
                  <a:gd name="connsiteY5" fmla="*/ 38803 h 44137"/>
                  <a:gd name="connsiteX6" fmla="*/ 51834 w 62597"/>
                  <a:gd name="connsiteY6" fmla="*/ 25373 h 44137"/>
                  <a:gd name="connsiteX7" fmla="*/ 62597 w 62597"/>
                  <a:gd name="connsiteY7" fmla="*/ 3942 h 44137"/>
                  <a:gd name="connsiteX8" fmla="*/ 62312 w 62597"/>
                  <a:gd name="connsiteY8" fmla="*/ 2418 h 44137"/>
                  <a:gd name="connsiteX9" fmla="*/ 60883 w 62597"/>
                  <a:gd name="connsiteY9" fmla="*/ 1465 h 44137"/>
                  <a:gd name="connsiteX10" fmla="*/ 33451 w 62597"/>
                  <a:gd name="connsiteY10" fmla="*/ 3084 h 44137"/>
                  <a:gd name="connsiteX11" fmla="*/ 10114 w 62597"/>
                  <a:gd name="connsiteY11" fmla="*/ 9085 h 44137"/>
                  <a:gd name="connsiteX12" fmla="*/ 7162 w 62597"/>
                  <a:gd name="connsiteY12" fmla="*/ 4608 h 44137"/>
                  <a:gd name="connsiteX13" fmla="*/ 399 w 62597"/>
                  <a:gd name="connsiteY13" fmla="*/ 9942 h 44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97" h="44137">
                    <a:moveTo>
                      <a:pt x="399" y="9942"/>
                    </a:moveTo>
                    <a:cubicBezTo>
                      <a:pt x="-744" y="12990"/>
                      <a:pt x="780" y="16324"/>
                      <a:pt x="2304" y="19182"/>
                    </a:cubicBezTo>
                    <a:cubicBezTo>
                      <a:pt x="6114" y="26516"/>
                      <a:pt x="10019" y="33850"/>
                      <a:pt x="14782" y="40613"/>
                    </a:cubicBezTo>
                    <a:cubicBezTo>
                      <a:pt x="15639" y="41851"/>
                      <a:pt x="16496" y="42994"/>
                      <a:pt x="17354" y="44137"/>
                    </a:cubicBezTo>
                    <a:cubicBezTo>
                      <a:pt x="17449" y="44137"/>
                      <a:pt x="17449" y="44137"/>
                      <a:pt x="17449" y="44137"/>
                    </a:cubicBezTo>
                    <a:cubicBezTo>
                      <a:pt x="22306" y="42994"/>
                      <a:pt x="26974" y="40994"/>
                      <a:pt x="31546" y="38803"/>
                    </a:cubicBezTo>
                    <a:cubicBezTo>
                      <a:pt x="38880" y="35279"/>
                      <a:pt x="46119" y="31183"/>
                      <a:pt x="51834" y="25373"/>
                    </a:cubicBezTo>
                    <a:cubicBezTo>
                      <a:pt x="57644" y="19563"/>
                      <a:pt x="61931" y="12038"/>
                      <a:pt x="62597" y="3942"/>
                    </a:cubicBezTo>
                    <a:cubicBezTo>
                      <a:pt x="62597" y="3465"/>
                      <a:pt x="62597" y="2894"/>
                      <a:pt x="62312" y="2418"/>
                    </a:cubicBezTo>
                    <a:cubicBezTo>
                      <a:pt x="62026" y="1941"/>
                      <a:pt x="61454" y="1656"/>
                      <a:pt x="60883" y="1465"/>
                    </a:cubicBezTo>
                    <a:cubicBezTo>
                      <a:pt x="52120" y="-1583"/>
                      <a:pt x="42499" y="703"/>
                      <a:pt x="33451" y="3084"/>
                    </a:cubicBezTo>
                    <a:cubicBezTo>
                      <a:pt x="25640" y="5085"/>
                      <a:pt x="17830" y="7085"/>
                      <a:pt x="10114" y="9085"/>
                    </a:cubicBezTo>
                    <a:cubicBezTo>
                      <a:pt x="9257" y="7466"/>
                      <a:pt x="8305" y="6037"/>
                      <a:pt x="7162" y="4608"/>
                    </a:cubicBezTo>
                    <a:cubicBezTo>
                      <a:pt x="4209" y="5656"/>
                      <a:pt x="1352" y="7085"/>
                      <a:pt x="399" y="9942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53" name="شكل حر: شكل 1452">
                <a:extLst>
                  <a:ext uri="{FF2B5EF4-FFF2-40B4-BE49-F238E27FC236}">
                    <a16:creationId xmlns:a16="http://schemas.microsoft.com/office/drawing/2014/main" id="{9E1859F7-3649-468B-BA0C-EBC6EBCA9A30}"/>
                  </a:ext>
                </a:extLst>
              </p:cNvPr>
              <p:cNvSpPr/>
              <p:nvPr/>
            </p:nvSpPr>
            <p:spPr>
              <a:xfrm>
                <a:off x="6815662" y="3287077"/>
                <a:ext cx="145206" cy="322264"/>
              </a:xfrm>
              <a:custGeom>
                <a:avLst/>
                <a:gdLst>
                  <a:gd name="connsiteX0" fmla="*/ 46 w 145206"/>
                  <a:gd name="connsiteY0" fmla="*/ 65722 h 322264"/>
                  <a:gd name="connsiteX1" fmla="*/ 16048 w 145206"/>
                  <a:gd name="connsiteY1" fmla="*/ 107251 h 322264"/>
                  <a:gd name="connsiteX2" fmla="*/ 29954 w 145206"/>
                  <a:gd name="connsiteY2" fmla="*/ 144399 h 322264"/>
                  <a:gd name="connsiteX3" fmla="*/ 32907 w 145206"/>
                  <a:gd name="connsiteY3" fmla="*/ 159353 h 322264"/>
                  <a:gd name="connsiteX4" fmla="*/ 35860 w 145206"/>
                  <a:gd name="connsiteY4" fmla="*/ 217360 h 322264"/>
                  <a:gd name="connsiteX5" fmla="*/ 38336 w 145206"/>
                  <a:gd name="connsiteY5" fmla="*/ 234601 h 322264"/>
                  <a:gd name="connsiteX6" fmla="*/ 47766 w 145206"/>
                  <a:gd name="connsiteY6" fmla="*/ 248317 h 322264"/>
                  <a:gd name="connsiteX7" fmla="*/ 68245 w 145206"/>
                  <a:gd name="connsiteY7" fmla="*/ 303181 h 322264"/>
                  <a:gd name="connsiteX8" fmla="*/ 71769 w 145206"/>
                  <a:gd name="connsiteY8" fmla="*/ 321945 h 322264"/>
                  <a:gd name="connsiteX9" fmla="*/ 145207 w 145206"/>
                  <a:gd name="connsiteY9" fmla="*/ 321850 h 322264"/>
                  <a:gd name="connsiteX10" fmla="*/ 127966 w 145206"/>
                  <a:gd name="connsiteY10" fmla="*/ 295656 h 322264"/>
                  <a:gd name="connsiteX11" fmla="*/ 111488 w 145206"/>
                  <a:gd name="connsiteY11" fmla="*/ 266890 h 322264"/>
                  <a:gd name="connsiteX12" fmla="*/ 101582 w 145206"/>
                  <a:gd name="connsiteY12" fmla="*/ 236506 h 322264"/>
                  <a:gd name="connsiteX13" fmla="*/ 80818 w 145206"/>
                  <a:gd name="connsiteY13" fmla="*/ 153448 h 322264"/>
                  <a:gd name="connsiteX14" fmla="*/ 73198 w 145206"/>
                  <a:gd name="connsiteY14" fmla="*/ 122872 h 322264"/>
                  <a:gd name="connsiteX15" fmla="*/ 71102 w 145206"/>
                  <a:gd name="connsiteY15" fmla="*/ 105251 h 322264"/>
                  <a:gd name="connsiteX16" fmla="*/ 79198 w 145206"/>
                  <a:gd name="connsiteY16" fmla="*/ 86201 h 322264"/>
                  <a:gd name="connsiteX17" fmla="*/ 76722 w 145206"/>
                  <a:gd name="connsiteY17" fmla="*/ 55912 h 322264"/>
                  <a:gd name="connsiteX18" fmla="*/ 94248 w 145206"/>
                  <a:gd name="connsiteY18" fmla="*/ 4858 h 322264"/>
                  <a:gd name="connsiteX19" fmla="*/ 94343 w 145206"/>
                  <a:gd name="connsiteY19" fmla="*/ 4858 h 322264"/>
                  <a:gd name="connsiteX20" fmla="*/ 97867 w 145206"/>
                  <a:gd name="connsiteY20" fmla="*/ 0 h 322264"/>
                  <a:gd name="connsiteX21" fmla="*/ 15762 w 145206"/>
                  <a:gd name="connsiteY21" fmla="*/ 2096 h 322264"/>
                  <a:gd name="connsiteX22" fmla="*/ 14905 w 145206"/>
                  <a:gd name="connsiteY22" fmla="*/ 7810 h 322264"/>
                  <a:gd name="connsiteX23" fmla="*/ 11571 w 145206"/>
                  <a:gd name="connsiteY23" fmla="*/ 24479 h 322264"/>
                  <a:gd name="connsiteX24" fmla="*/ 46 w 145206"/>
                  <a:gd name="connsiteY24" fmla="*/ 65722 h 32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45206" h="322264">
                    <a:moveTo>
                      <a:pt x="46" y="65722"/>
                    </a:moveTo>
                    <a:cubicBezTo>
                      <a:pt x="713" y="82296"/>
                      <a:pt x="7856" y="93631"/>
                      <a:pt x="16048" y="107251"/>
                    </a:cubicBezTo>
                    <a:cubicBezTo>
                      <a:pt x="22620" y="118396"/>
                      <a:pt x="26716" y="131826"/>
                      <a:pt x="29954" y="144399"/>
                    </a:cubicBezTo>
                    <a:cubicBezTo>
                      <a:pt x="31192" y="149352"/>
                      <a:pt x="32145" y="154400"/>
                      <a:pt x="32907" y="159353"/>
                    </a:cubicBezTo>
                    <a:cubicBezTo>
                      <a:pt x="35955" y="178498"/>
                      <a:pt x="35955" y="197929"/>
                      <a:pt x="35860" y="217360"/>
                    </a:cubicBezTo>
                    <a:cubicBezTo>
                      <a:pt x="35860" y="222980"/>
                      <a:pt x="35764" y="228790"/>
                      <a:pt x="38336" y="234601"/>
                    </a:cubicBezTo>
                    <a:cubicBezTo>
                      <a:pt x="40527" y="239459"/>
                      <a:pt x="44432" y="243840"/>
                      <a:pt x="47766" y="248317"/>
                    </a:cubicBezTo>
                    <a:cubicBezTo>
                      <a:pt x="60530" y="265176"/>
                      <a:pt x="64816" y="284226"/>
                      <a:pt x="68245" y="303181"/>
                    </a:cubicBezTo>
                    <a:cubicBezTo>
                      <a:pt x="69388" y="309467"/>
                      <a:pt x="70531" y="315754"/>
                      <a:pt x="71769" y="321945"/>
                    </a:cubicBezTo>
                    <a:cubicBezTo>
                      <a:pt x="97391" y="323088"/>
                      <a:pt x="119584" y="320707"/>
                      <a:pt x="145207" y="321850"/>
                    </a:cubicBezTo>
                    <a:cubicBezTo>
                      <a:pt x="139111" y="312230"/>
                      <a:pt x="133396" y="304038"/>
                      <a:pt x="127966" y="295656"/>
                    </a:cubicBezTo>
                    <a:cubicBezTo>
                      <a:pt x="122061" y="286702"/>
                      <a:pt x="116632" y="277654"/>
                      <a:pt x="111488" y="266890"/>
                    </a:cubicBezTo>
                    <a:cubicBezTo>
                      <a:pt x="106726" y="256889"/>
                      <a:pt x="104154" y="246602"/>
                      <a:pt x="101582" y="236506"/>
                    </a:cubicBezTo>
                    <a:cubicBezTo>
                      <a:pt x="94629" y="208788"/>
                      <a:pt x="87771" y="181165"/>
                      <a:pt x="80818" y="153448"/>
                    </a:cubicBezTo>
                    <a:cubicBezTo>
                      <a:pt x="78246" y="143256"/>
                      <a:pt x="75674" y="133064"/>
                      <a:pt x="73198" y="122872"/>
                    </a:cubicBezTo>
                    <a:cubicBezTo>
                      <a:pt x="71674" y="116776"/>
                      <a:pt x="70150" y="110680"/>
                      <a:pt x="71102" y="105251"/>
                    </a:cubicBezTo>
                    <a:cubicBezTo>
                      <a:pt x="72245" y="98107"/>
                      <a:pt x="77389" y="93059"/>
                      <a:pt x="79198" y="86201"/>
                    </a:cubicBezTo>
                    <a:cubicBezTo>
                      <a:pt x="81484" y="77152"/>
                      <a:pt x="77674" y="66103"/>
                      <a:pt x="76722" y="55912"/>
                    </a:cubicBezTo>
                    <a:cubicBezTo>
                      <a:pt x="74912" y="38290"/>
                      <a:pt x="84437" y="18669"/>
                      <a:pt x="94248" y="4858"/>
                    </a:cubicBezTo>
                    <a:lnTo>
                      <a:pt x="94343" y="4858"/>
                    </a:lnTo>
                    <a:cubicBezTo>
                      <a:pt x="95486" y="3143"/>
                      <a:pt x="96724" y="1524"/>
                      <a:pt x="97867" y="0"/>
                    </a:cubicBezTo>
                    <a:lnTo>
                      <a:pt x="15762" y="2096"/>
                    </a:lnTo>
                    <a:cubicBezTo>
                      <a:pt x="15476" y="3524"/>
                      <a:pt x="15286" y="5524"/>
                      <a:pt x="14905" y="7810"/>
                    </a:cubicBezTo>
                    <a:cubicBezTo>
                      <a:pt x="14047" y="13716"/>
                      <a:pt x="12809" y="21146"/>
                      <a:pt x="11571" y="24479"/>
                    </a:cubicBezTo>
                    <a:cubicBezTo>
                      <a:pt x="6142" y="38767"/>
                      <a:pt x="-621" y="49435"/>
                      <a:pt x="46" y="65722"/>
                    </a:cubicBezTo>
                    <a:close/>
                  </a:path>
                </a:pathLst>
              </a:custGeom>
              <a:solidFill>
                <a:srgbClr val="9D9D9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454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6776179" y="3236112"/>
                <a:ext cx="224408" cy="181751"/>
                <a:chOff x="6776179" y="3236112"/>
                <a:chExt cx="224408" cy="181751"/>
              </a:xfrm>
              <a:solidFill>
                <a:srgbClr val="C6C6C6"/>
              </a:solidFill>
            </p:grpSpPr>
            <p:sp>
              <p:nvSpPr>
                <p:cNvPr id="1455" name="شكل حر: شكل 1454">
                  <a:extLst>
                    <a:ext uri="{FF2B5EF4-FFF2-40B4-BE49-F238E27FC236}">
                      <a16:creationId xmlns:a16="http://schemas.microsoft.com/office/drawing/2014/main" id="{E895C115-DF3C-447C-B5EF-67B440DF623B}"/>
                    </a:ext>
                  </a:extLst>
                </p:cNvPr>
                <p:cNvSpPr/>
                <p:nvPr/>
              </p:nvSpPr>
              <p:spPr>
                <a:xfrm>
                  <a:off x="6776179" y="3236112"/>
                  <a:ext cx="224408" cy="137070"/>
                </a:xfrm>
                <a:custGeom>
                  <a:avLst/>
                  <a:gdLst>
                    <a:gd name="connsiteX0" fmla="*/ 101727 w 224408"/>
                    <a:gd name="connsiteY0" fmla="*/ 137071 h 137070"/>
                    <a:gd name="connsiteX1" fmla="*/ 46101 w 224408"/>
                    <a:gd name="connsiteY1" fmla="*/ 123259 h 137070"/>
                    <a:gd name="connsiteX2" fmla="*/ 10096 w 224408"/>
                    <a:gd name="connsiteY2" fmla="*/ 72491 h 137070"/>
                    <a:gd name="connsiteX3" fmla="*/ 0 w 224408"/>
                    <a:gd name="connsiteY3" fmla="*/ 10007 h 137070"/>
                    <a:gd name="connsiteX4" fmla="*/ 126206 w 224408"/>
                    <a:gd name="connsiteY4" fmla="*/ 292 h 137070"/>
                    <a:gd name="connsiteX5" fmla="*/ 224409 w 224408"/>
                    <a:gd name="connsiteY5" fmla="*/ 30200 h 137070"/>
                    <a:gd name="connsiteX6" fmla="*/ 193834 w 224408"/>
                    <a:gd name="connsiteY6" fmla="*/ 64395 h 137070"/>
                    <a:gd name="connsiteX7" fmla="*/ 174784 w 224408"/>
                    <a:gd name="connsiteY7" fmla="*/ 107638 h 137070"/>
                    <a:gd name="connsiteX8" fmla="*/ 101727 w 224408"/>
                    <a:gd name="connsiteY8" fmla="*/ 137071 h 13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4408" h="137070">
                      <a:moveTo>
                        <a:pt x="101727" y="137071"/>
                      </a:moveTo>
                      <a:cubicBezTo>
                        <a:pt x="82296" y="137071"/>
                        <a:pt x="62294" y="133832"/>
                        <a:pt x="46101" y="123259"/>
                      </a:cubicBezTo>
                      <a:cubicBezTo>
                        <a:pt x="28385" y="111734"/>
                        <a:pt x="16669" y="92589"/>
                        <a:pt x="10096" y="72491"/>
                      </a:cubicBezTo>
                      <a:cubicBezTo>
                        <a:pt x="3620" y="52393"/>
                        <a:pt x="1714" y="31057"/>
                        <a:pt x="0" y="10007"/>
                      </a:cubicBezTo>
                      <a:cubicBezTo>
                        <a:pt x="41529" y="2197"/>
                        <a:pt x="83915" y="-1042"/>
                        <a:pt x="126206" y="292"/>
                      </a:cubicBezTo>
                      <a:cubicBezTo>
                        <a:pt x="161163" y="1339"/>
                        <a:pt x="198501" y="6673"/>
                        <a:pt x="224409" y="30200"/>
                      </a:cubicBezTo>
                      <a:cubicBezTo>
                        <a:pt x="209360" y="34963"/>
                        <a:pt x="199739" y="49726"/>
                        <a:pt x="193834" y="64395"/>
                      </a:cubicBezTo>
                      <a:cubicBezTo>
                        <a:pt x="187928" y="79063"/>
                        <a:pt x="184118" y="94875"/>
                        <a:pt x="174784" y="107638"/>
                      </a:cubicBezTo>
                      <a:cubicBezTo>
                        <a:pt x="158496" y="129451"/>
                        <a:pt x="128969" y="137071"/>
                        <a:pt x="101727" y="137071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6" name="شكل حر: شكل 1455">
                  <a:extLst>
                    <a:ext uri="{FF2B5EF4-FFF2-40B4-BE49-F238E27FC236}">
                      <a16:creationId xmlns:a16="http://schemas.microsoft.com/office/drawing/2014/main" id="{F66AFA86-A0E3-48E0-AE64-E06AB2596F1D}"/>
                    </a:ext>
                  </a:extLst>
                </p:cNvPr>
                <p:cNvSpPr/>
                <p:nvPr/>
              </p:nvSpPr>
              <p:spPr>
                <a:xfrm>
                  <a:off x="6913149" y="3317081"/>
                  <a:ext cx="30194" cy="84408"/>
                </a:xfrm>
                <a:custGeom>
                  <a:avLst/>
                  <a:gdLst>
                    <a:gd name="connsiteX0" fmla="*/ 10478 w 30194"/>
                    <a:gd name="connsiteY0" fmla="*/ 84201 h 84408"/>
                    <a:gd name="connsiteX1" fmla="*/ 6096 w 30194"/>
                    <a:gd name="connsiteY1" fmla="*/ 74390 h 84408"/>
                    <a:gd name="connsiteX2" fmla="*/ 0 w 30194"/>
                    <a:gd name="connsiteY2" fmla="*/ 5715 h 84408"/>
                    <a:gd name="connsiteX3" fmla="*/ 30194 w 30194"/>
                    <a:gd name="connsiteY3" fmla="*/ 0 h 84408"/>
                    <a:gd name="connsiteX4" fmla="*/ 23717 w 30194"/>
                    <a:gd name="connsiteY4" fmla="*/ 32290 h 84408"/>
                    <a:gd name="connsiteX5" fmla="*/ 19145 w 30194"/>
                    <a:gd name="connsiteY5" fmla="*/ 74009 h 84408"/>
                    <a:gd name="connsiteX6" fmla="*/ 17050 w 30194"/>
                    <a:gd name="connsiteY6" fmla="*/ 81439 h 84408"/>
                    <a:gd name="connsiteX7" fmla="*/ 10478 w 30194"/>
                    <a:gd name="connsiteY7" fmla="*/ 84201 h 8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194" h="84408">
                      <a:moveTo>
                        <a:pt x="10478" y="84201"/>
                      </a:moveTo>
                      <a:cubicBezTo>
                        <a:pt x="6858" y="83058"/>
                        <a:pt x="6096" y="78296"/>
                        <a:pt x="6096" y="74390"/>
                      </a:cubicBezTo>
                      <a:cubicBezTo>
                        <a:pt x="6001" y="51245"/>
                        <a:pt x="95" y="28766"/>
                        <a:pt x="0" y="5715"/>
                      </a:cubicBezTo>
                      <a:cubicBezTo>
                        <a:pt x="7810" y="2858"/>
                        <a:pt x="21907" y="381"/>
                        <a:pt x="30194" y="0"/>
                      </a:cubicBezTo>
                      <a:cubicBezTo>
                        <a:pt x="23527" y="10668"/>
                        <a:pt x="24384" y="19621"/>
                        <a:pt x="23717" y="32290"/>
                      </a:cubicBezTo>
                      <a:cubicBezTo>
                        <a:pt x="22955" y="44863"/>
                        <a:pt x="20479" y="61436"/>
                        <a:pt x="19145" y="74009"/>
                      </a:cubicBezTo>
                      <a:cubicBezTo>
                        <a:pt x="18859" y="76581"/>
                        <a:pt x="18479" y="79248"/>
                        <a:pt x="17050" y="81439"/>
                      </a:cubicBezTo>
                      <a:cubicBezTo>
                        <a:pt x="15716" y="83534"/>
                        <a:pt x="12954" y="84963"/>
                        <a:pt x="10478" y="84201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7" name="شكل حر: شكل 1456">
                  <a:extLst>
                    <a:ext uri="{FF2B5EF4-FFF2-40B4-BE49-F238E27FC236}">
                      <a16:creationId xmlns:a16="http://schemas.microsoft.com/office/drawing/2014/main" id="{5FEED4C4-596B-49F6-81DD-0AD7C5CE23EA}"/>
                    </a:ext>
                  </a:extLst>
                </p:cNvPr>
                <p:cNvSpPr/>
                <p:nvPr/>
              </p:nvSpPr>
              <p:spPr>
                <a:xfrm>
                  <a:off x="6879906" y="3333369"/>
                  <a:ext cx="30765" cy="84494"/>
                </a:xfrm>
                <a:custGeom>
                  <a:avLst/>
                  <a:gdLst>
                    <a:gd name="connsiteX0" fmla="*/ 11049 w 30765"/>
                    <a:gd name="connsiteY0" fmla="*/ 84296 h 84494"/>
                    <a:gd name="connsiteX1" fmla="*/ 6668 w 30765"/>
                    <a:gd name="connsiteY1" fmla="*/ 74485 h 84494"/>
                    <a:gd name="connsiteX2" fmla="*/ 0 w 30765"/>
                    <a:gd name="connsiteY2" fmla="*/ 4477 h 84494"/>
                    <a:gd name="connsiteX3" fmla="*/ 30766 w 30765"/>
                    <a:gd name="connsiteY3" fmla="*/ 0 h 84494"/>
                    <a:gd name="connsiteX4" fmla="*/ 21336 w 30765"/>
                    <a:gd name="connsiteY4" fmla="*/ 32385 h 84494"/>
                    <a:gd name="connsiteX5" fmla="*/ 19717 w 30765"/>
                    <a:gd name="connsiteY5" fmla="*/ 73914 h 84494"/>
                    <a:gd name="connsiteX6" fmla="*/ 17621 w 30765"/>
                    <a:gd name="connsiteY6" fmla="*/ 81343 h 84494"/>
                    <a:gd name="connsiteX7" fmla="*/ 11049 w 30765"/>
                    <a:gd name="connsiteY7" fmla="*/ 84296 h 84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765" h="84494">
                      <a:moveTo>
                        <a:pt x="11049" y="84296"/>
                      </a:moveTo>
                      <a:cubicBezTo>
                        <a:pt x="7429" y="83153"/>
                        <a:pt x="6668" y="78391"/>
                        <a:pt x="6668" y="74485"/>
                      </a:cubicBezTo>
                      <a:cubicBezTo>
                        <a:pt x="6572" y="51340"/>
                        <a:pt x="95" y="27622"/>
                        <a:pt x="0" y="4477"/>
                      </a:cubicBezTo>
                      <a:cubicBezTo>
                        <a:pt x="7811" y="1619"/>
                        <a:pt x="22384" y="476"/>
                        <a:pt x="30766" y="0"/>
                      </a:cubicBezTo>
                      <a:cubicBezTo>
                        <a:pt x="24098" y="10668"/>
                        <a:pt x="22003" y="19812"/>
                        <a:pt x="21336" y="32385"/>
                      </a:cubicBezTo>
                      <a:cubicBezTo>
                        <a:pt x="20574" y="44958"/>
                        <a:pt x="21050" y="61341"/>
                        <a:pt x="19717" y="73914"/>
                      </a:cubicBezTo>
                      <a:cubicBezTo>
                        <a:pt x="19431" y="76486"/>
                        <a:pt x="19050" y="79153"/>
                        <a:pt x="17621" y="81343"/>
                      </a:cubicBezTo>
                      <a:cubicBezTo>
                        <a:pt x="16193" y="83534"/>
                        <a:pt x="13526" y="85058"/>
                        <a:pt x="11049" y="84296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8" name="شكل حر: شكل 1457">
                  <a:extLst>
                    <a:ext uri="{FF2B5EF4-FFF2-40B4-BE49-F238E27FC236}">
                      <a16:creationId xmlns:a16="http://schemas.microsoft.com/office/drawing/2014/main" id="{7AD868C2-2B3D-433C-A572-BA645F95A880}"/>
                    </a:ext>
                  </a:extLst>
                </p:cNvPr>
                <p:cNvSpPr/>
                <p:nvPr/>
              </p:nvSpPr>
              <p:spPr>
                <a:xfrm>
                  <a:off x="6847426" y="3331178"/>
                  <a:ext cx="27527" cy="84495"/>
                </a:xfrm>
                <a:custGeom>
                  <a:avLst/>
                  <a:gdLst>
                    <a:gd name="connsiteX0" fmla="*/ 4763 w 27527"/>
                    <a:gd name="connsiteY0" fmla="*/ 84296 h 84495"/>
                    <a:gd name="connsiteX1" fmla="*/ 381 w 27527"/>
                    <a:gd name="connsiteY1" fmla="*/ 74486 h 84495"/>
                    <a:gd name="connsiteX2" fmla="*/ 0 w 27527"/>
                    <a:gd name="connsiteY2" fmla="*/ 5048 h 84495"/>
                    <a:gd name="connsiteX3" fmla="*/ 27527 w 27527"/>
                    <a:gd name="connsiteY3" fmla="*/ 0 h 84495"/>
                    <a:gd name="connsiteX4" fmla="*/ 17145 w 27527"/>
                    <a:gd name="connsiteY4" fmla="*/ 34004 h 84495"/>
                    <a:gd name="connsiteX5" fmla="*/ 13525 w 27527"/>
                    <a:gd name="connsiteY5" fmla="*/ 74009 h 84495"/>
                    <a:gd name="connsiteX6" fmla="*/ 11430 w 27527"/>
                    <a:gd name="connsiteY6" fmla="*/ 81439 h 84495"/>
                    <a:gd name="connsiteX7" fmla="*/ 4763 w 27527"/>
                    <a:gd name="connsiteY7" fmla="*/ 84296 h 84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7527" h="84495">
                      <a:moveTo>
                        <a:pt x="4763" y="84296"/>
                      </a:moveTo>
                      <a:cubicBezTo>
                        <a:pt x="1143" y="83153"/>
                        <a:pt x="381" y="78391"/>
                        <a:pt x="381" y="74486"/>
                      </a:cubicBezTo>
                      <a:cubicBezTo>
                        <a:pt x="286" y="51340"/>
                        <a:pt x="95" y="28194"/>
                        <a:pt x="0" y="5048"/>
                      </a:cubicBezTo>
                      <a:cubicBezTo>
                        <a:pt x="7810" y="2191"/>
                        <a:pt x="19145" y="476"/>
                        <a:pt x="27527" y="0"/>
                      </a:cubicBezTo>
                      <a:cubicBezTo>
                        <a:pt x="20859" y="10668"/>
                        <a:pt x="17812" y="21336"/>
                        <a:pt x="17145" y="34004"/>
                      </a:cubicBezTo>
                      <a:cubicBezTo>
                        <a:pt x="16383" y="46577"/>
                        <a:pt x="14859" y="61436"/>
                        <a:pt x="13525" y="74009"/>
                      </a:cubicBezTo>
                      <a:cubicBezTo>
                        <a:pt x="13240" y="76581"/>
                        <a:pt x="12859" y="79248"/>
                        <a:pt x="11430" y="81439"/>
                      </a:cubicBezTo>
                      <a:cubicBezTo>
                        <a:pt x="10001" y="83534"/>
                        <a:pt x="7239" y="85058"/>
                        <a:pt x="4763" y="84296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459" name="شكل حر: شكل 1458">
                  <a:extLst>
                    <a:ext uri="{FF2B5EF4-FFF2-40B4-BE49-F238E27FC236}">
                      <a16:creationId xmlns:a16="http://schemas.microsoft.com/office/drawing/2014/main" id="{CDE6ADA5-BE21-419D-96FB-2EF951D826E5}"/>
                    </a:ext>
                  </a:extLst>
                </p:cNvPr>
                <p:cNvSpPr/>
                <p:nvPr/>
              </p:nvSpPr>
              <p:spPr>
                <a:xfrm>
                  <a:off x="6806278" y="3317271"/>
                  <a:ext cx="24490" cy="84494"/>
                </a:xfrm>
                <a:custGeom>
                  <a:avLst/>
                  <a:gdLst>
                    <a:gd name="connsiteX0" fmla="*/ 4763 w 24490"/>
                    <a:gd name="connsiteY0" fmla="*/ 84296 h 84494"/>
                    <a:gd name="connsiteX1" fmla="*/ 381 w 24490"/>
                    <a:gd name="connsiteY1" fmla="*/ 74485 h 84494"/>
                    <a:gd name="connsiteX2" fmla="*/ 0 w 24490"/>
                    <a:gd name="connsiteY2" fmla="*/ 5048 h 84494"/>
                    <a:gd name="connsiteX3" fmla="*/ 24479 w 24490"/>
                    <a:gd name="connsiteY3" fmla="*/ 0 h 84494"/>
                    <a:gd name="connsiteX4" fmla="*/ 24003 w 24490"/>
                    <a:gd name="connsiteY4" fmla="*/ 27718 h 84494"/>
                    <a:gd name="connsiteX5" fmla="*/ 13430 w 24490"/>
                    <a:gd name="connsiteY5" fmla="*/ 73914 h 84494"/>
                    <a:gd name="connsiteX6" fmla="*/ 11335 w 24490"/>
                    <a:gd name="connsiteY6" fmla="*/ 81343 h 84494"/>
                    <a:gd name="connsiteX7" fmla="*/ 4763 w 24490"/>
                    <a:gd name="connsiteY7" fmla="*/ 84296 h 84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490" h="84494">
                      <a:moveTo>
                        <a:pt x="4763" y="84296"/>
                      </a:moveTo>
                      <a:cubicBezTo>
                        <a:pt x="1143" y="83153"/>
                        <a:pt x="381" y="78391"/>
                        <a:pt x="381" y="74485"/>
                      </a:cubicBezTo>
                      <a:cubicBezTo>
                        <a:pt x="286" y="51340"/>
                        <a:pt x="95" y="28194"/>
                        <a:pt x="0" y="5048"/>
                      </a:cubicBezTo>
                      <a:cubicBezTo>
                        <a:pt x="7811" y="2191"/>
                        <a:pt x="16192" y="476"/>
                        <a:pt x="24479" y="0"/>
                      </a:cubicBezTo>
                      <a:cubicBezTo>
                        <a:pt x="17812" y="10668"/>
                        <a:pt x="26575" y="15430"/>
                        <a:pt x="24003" y="27718"/>
                      </a:cubicBezTo>
                      <a:cubicBezTo>
                        <a:pt x="21241" y="40958"/>
                        <a:pt x="14764" y="61341"/>
                        <a:pt x="13430" y="73914"/>
                      </a:cubicBezTo>
                      <a:cubicBezTo>
                        <a:pt x="13145" y="76486"/>
                        <a:pt x="12763" y="79153"/>
                        <a:pt x="11335" y="81343"/>
                      </a:cubicBezTo>
                      <a:cubicBezTo>
                        <a:pt x="10001" y="83534"/>
                        <a:pt x="7239" y="85058"/>
                        <a:pt x="4763" y="84296"/>
                      </a:cubicBezTo>
                      <a:close/>
                    </a:path>
                  </a:pathLst>
                </a:custGeom>
                <a:solidFill>
                  <a:srgbClr val="C6C6C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460" name="شكل حر: شكل 1459">
                <a:extLst>
                  <a:ext uri="{FF2B5EF4-FFF2-40B4-BE49-F238E27FC236}">
                    <a16:creationId xmlns:a16="http://schemas.microsoft.com/office/drawing/2014/main" id="{36D53E83-9E57-48A9-ABDF-E45D16A23239}"/>
                  </a:ext>
                </a:extLst>
              </p:cNvPr>
              <p:cNvSpPr/>
              <p:nvPr/>
            </p:nvSpPr>
            <p:spPr>
              <a:xfrm>
                <a:off x="7494374" y="3313747"/>
                <a:ext cx="92001" cy="301561"/>
              </a:xfrm>
              <a:custGeom>
                <a:avLst/>
                <a:gdLst>
                  <a:gd name="connsiteX0" fmla="*/ 2848 w 92001"/>
                  <a:gd name="connsiteY0" fmla="*/ 238601 h 301561"/>
                  <a:gd name="connsiteX1" fmla="*/ 8753 w 92001"/>
                  <a:gd name="connsiteY1" fmla="*/ 248793 h 301561"/>
                  <a:gd name="connsiteX2" fmla="*/ 17516 w 92001"/>
                  <a:gd name="connsiteY2" fmla="*/ 280702 h 301561"/>
                  <a:gd name="connsiteX3" fmla="*/ 16945 w 92001"/>
                  <a:gd name="connsiteY3" fmla="*/ 301562 h 301561"/>
                  <a:gd name="connsiteX4" fmla="*/ 92002 w 92001"/>
                  <a:gd name="connsiteY4" fmla="*/ 301562 h 301561"/>
                  <a:gd name="connsiteX5" fmla="*/ 73999 w 92001"/>
                  <a:gd name="connsiteY5" fmla="*/ 273558 h 301561"/>
                  <a:gd name="connsiteX6" fmla="*/ 60188 w 92001"/>
                  <a:gd name="connsiteY6" fmla="*/ 236887 h 301561"/>
                  <a:gd name="connsiteX7" fmla="*/ 59426 w 92001"/>
                  <a:gd name="connsiteY7" fmla="*/ 209550 h 301561"/>
                  <a:gd name="connsiteX8" fmla="*/ 61427 w 92001"/>
                  <a:gd name="connsiteY8" fmla="*/ 154877 h 301561"/>
                  <a:gd name="connsiteX9" fmla="*/ 62093 w 92001"/>
                  <a:gd name="connsiteY9" fmla="*/ 137160 h 301561"/>
                  <a:gd name="connsiteX10" fmla="*/ 69237 w 92001"/>
                  <a:gd name="connsiteY10" fmla="*/ 99155 h 301561"/>
                  <a:gd name="connsiteX11" fmla="*/ 80667 w 92001"/>
                  <a:gd name="connsiteY11" fmla="*/ 75343 h 301561"/>
                  <a:gd name="connsiteX12" fmla="*/ 81620 w 92001"/>
                  <a:gd name="connsiteY12" fmla="*/ 38767 h 301561"/>
                  <a:gd name="connsiteX13" fmla="*/ 87144 w 92001"/>
                  <a:gd name="connsiteY13" fmla="*/ 11906 h 301561"/>
                  <a:gd name="connsiteX14" fmla="*/ 90287 w 92001"/>
                  <a:gd name="connsiteY14" fmla="*/ 3143 h 301561"/>
                  <a:gd name="connsiteX15" fmla="*/ 26089 w 92001"/>
                  <a:gd name="connsiteY15" fmla="*/ 0 h 301561"/>
                  <a:gd name="connsiteX16" fmla="*/ 25232 w 92001"/>
                  <a:gd name="connsiteY16" fmla="*/ 8763 h 301561"/>
                  <a:gd name="connsiteX17" fmla="*/ 24279 w 92001"/>
                  <a:gd name="connsiteY17" fmla="*/ 17240 h 301561"/>
                  <a:gd name="connsiteX18" fmla="*/ 14945 w 92001"/>
                  <a:gd name="connsiteY18" fmla="*/ 38672 h 301561"/>
                  <a:gd name="connsiteX19" fmla="*/ 15516 w 92001"/>
                  <a:gd name="connsiteY19" fmla="*/ 91250 h 301561"/>
                  <a:gd name="connsiteX20" fmla="*/ 12373 w 92001"/>
                  <a:gd name="connsiteY20" fmla="*/ 156782 h 301561"/>
                  <a:gd name="connsiteX21" fmla="*/ 10087 w 92001"/>
                  <a:gd name="connsiteY21" fmla="*/ 178689 h 301561"/>
                  <a:gd name="connsiteX22" fmla="*/ 657 w 92001"/>
                  <a:gd name="connsiteY22" fmla="*/ 222504 h 301561"/>
                  <a:gd name="connsiteX23" fmla="*/ 2848 w 92001"/>
                  <a:gd name="connsiteY23" fmla="*/ 238601 h 301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92001" h="301561">
                    <a:moveTo>
                      <a:pt x="2848" y="238601"/>
                    </a:moveTo>
                    <a:cubicBezTo>
                      <a:pt x="4753" y="241935"/>
                      <a:pt x="6944" y="245364"/>
                      <a:pt x="8753" y="248793"/>
                    </a:cubicBezTo>
                    <a:cubicBezTo>
                      <a:pt x="14945" y="260033"/>
                      <a:pt x="16945" y="270320"/>
                      <a:pt x="17516" y="280702"/>
                    </a:cubicBezTo>
                    <a:cubicBezTo>
                      <a:pt x="17802" y="287465"/>
                      <a:pt x="17326" y="294323"/>
                      <a:pt x="16945" y="301562"/>
                    </a:cubicBezTo>
                    <a:cubicBezTo>
                      <a:pt x="41234" y="301085"/>
                      <a:pt x="66475" y="301562"/>
                      <a:pt x="92002" y="301562"/>
                    </a:cubicBezTo>
                    <a:cubicBezTo>
                      <a:pt x="85715" y="292418"/>
                      <a:pt x="79429" y="283178"/>
                      <a:pt x="73999" y="273558"/>
                    </a:cubicBezTo>
                    <a:cubicBezTo>
                      <a:pt x="67427" y="261842"/>
                      <a:pt x="62189" y="249650"/>
                      <a:pt x="60188" y="236887"/>
                    </a:cubicBezTo>
                    <a:cubicBezTo>
                      <a:pt x="58760" y="227743"/>
                      <a:pt x="59045" y="218599"/>
                      <a:pt x="59426" y="209550"/>
                    </a:cubicBezTo>
                    <a:cubicBezTo>
                      <a:pt x="60093" y="191357"/>
                      <a:pt x="60760" y="173165"/>
                      <a:pt x="61427" y="154877"/>
                    </a:cubicBezTo>
                    <a:cubicBezTo>
                      <a:pt x="61712" y="148971"/>
                      <a:pt x="61903" y="143066"/>
                      <a:pt x="62093" y="137160"/>
                    </a:cubicBezTo>
                    <a:cubicBezTo>
                      <a:pt x="62570" y="124016"/>
                      <a:pt x="63141" y="110300"/>
                      <a:pt x="69237" y="99155"/>
                    </a:cubicBezTo>
                    <a:cubicBezTo>
                      <a:pt x="74190" y="90107"/>
                      <a:pt x="77429" y="85249"/>
                      <a:pt x="80667" y="75343"/>
                    </a:cubicBezTo>
                    <a:cubicBezTo>
                      <a:pt x="84477" y="63627"/>
                      <a:pt x="83144" y="51435"/>
                      <a:pt x="81620" y="38767"/>
                    </a:cubicBezTo>
                    <a:cubicBezTo>
                      <a:pt x="80953" y="33719"/>
                      <a:pt x="84001" y="21717"/>
                      <a:pt x="87144" y="11906"/>
                    </a:cubicBezTo>
                    <a:cubicBezTo>
                      <a:pt x="88192" y="8573"/>
                      <a:pt x="89240" y="5620"/>
                      <a:pt x="90287" y="3143"/>
                    </a:cubicBezTo>
                    <a:lnTo>
                      <a:pt x="26089" y="0"/>
                    </a:lnTo>
                    <a:cubicBezTo>
                      <a:pt x="25994" y="1048"/>
                      <a:pt x="25613" y="4953"/>
                      <a:pt x="25232" y="8763"/>
                    </a:cubicBezTo>
                    <a:cubicBezTo>
                      <a:pt x="24851" y="12859"/>
                      <a:pt x="24374" y="16764"/>
                      <a:pt x="24279" y="17240"/>
                    </a:cubicBezTo>
                    <a:cubicBezTo>
                      <a:pt x="21517" y="26194"/>
                      <a:pt x="16945" y="29528"/>
                      <a:pt x="14945" y="38672"/>
                    </a:cubicBezTo>
                    <a:cubicBezTo>
                      <a:pt x="9991" y="61151"/>
                      <a:pt x="13325" y="69056"/>
                      <a:pt x="15516" y="91250"/>
                    </a:cubicBezTo>
                    <a:cubicBezTo>
                      <a:pt x="16278" y="98298"/>
                      <a:pt x="14278" y="132969"/>
                      <a:pt x="12373" y="156782"/>
                    </a:cubicBezTo>
                    <a:cubicBezTo>
                      <a:pt x="11515" y="167354"/>
                      <a:pt x="10658" y="175736"/>
                      <a:pt x="10087" y="178689"/>
                    </a:cubicBezTo>
                    <a:cubicBezTo>
                      <a:pt x="3896" y="209645"/>
                      <a:pt x="7420" y="205169"/>
                      <a:pt x="657" y="222504"/>
                    </a:cubicBezTo>
                    <a:cubicBezTo>
                      <a:pt x="-962" y="226504"/>
                      <a:pt x="657" y="234410"/>
                      <a:pt x="2848" y="238601"/>
                    </a:cubicBezTo>
                    <a:close/>
                  </a:path>
                </a:pathLst>
              </a:custGeom>
              <a:solidFill>
                <a:srgbClr val="9D9D9C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1" name="شكل حر: شكل 1460">
                <a:extLst>
                  <a:ext uri="{FF2B5EF4-FFF2-40B4-BE49-F238E27FC236}">
                    <a16:creationId xmlns:a16="http://schemas.microsoft.com/office/drawing/2014/main" id="{87990FE2-8157-4F3E-9197-810AD8DA3E82}"/>
                  </a:ext>
                </a:extLst>
              </p:cNvPr>
              <p:cNvSpPr/>
              <p:nvPr/>
            </p:nvSpPr>
            <p:spPr>
              <a:xfrm>
                <a:off x="7880981" y="2770441"/>
                <a:ext cx="120970" cy="102570"/>
              </a:xfrm>
              <a:custGeom>
                <a:avLst/>
                <a:gdLst>
                  <a:gd name="connsiteX0" fmla="*/ 86490 w 120970"/>
                  <a:gd name="connsiteY0" fmla="*/ 51625 h 102570"/>
                  <a:gd name="connsiteX1" fmla="*/ 58868 w 120970"/>
                  <a:gd name="connsiteY1" fmla="*/ 58864 h 102570"/>
                  <a:gd name="connsiteX2" fmla="*/ 35532 w 120970"/>
                  <a:gd name="connsiteY2" fmla="*/ 74104 h 102570"/>
                  <a:gd name="connsiteX3" fmla="*/ 33436 w 120970"/>
                  <a:gd name="connsiteY3" fmla="*/ 79724 h 102570"/>
                  <a:gd name="connsiteX4" fmla="*/ 33436 w 120970"/>
                  <a:gd name="connsiteY4" fmla="*/ 79724 h 102570"/>
                  <a:gd name="connsiteX5" fmla="*/ 861 w 120970"/>
                  <a:gd name="connsiteY5" fmla="*/ 78581 h 102570"/>
                  <a:gd name="connsiteX6" fmla="*/ 20673 w 120970"/>
                  <a:gd name="connsiteY6" fmla="*/ 49149 h 102570"/>
                  <a:gd name="connsiteX7" fmla="*/ 62011 w 120970"/>
                  <a:gd name="connsiteY7" fmla="*/ 30289 h 102570"/>
                  <a:gd name="connsiteX8" fmla="*/ 84776 w 120970"/>
                  <a:gd name="connsiteY8" fmla="*/ 25527 h 102570"/>
                  <a:gd name="connsiteX9" fmla="*/ 120971 w 120970"/>
                  <a:gd name="connsiteY9" fmla="*/ 0 h 102570"/>
                  <a:gd name="connsiteX10" fmla="*/ 86490 w 120970"/>
                  <a:gd name="connsiteY10" fmla="*/ 51625 h 102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0970" h="102570">
                    <a:moveTo>
                      <a:pt x="86490" y="51625"/>
                    </a:moveTo>
                    <a:cubicBezTo>
                      <a:pt x="77727" y="55435"/>
                      <a:pt x="68107" y="56388"/>
                      <a:pt x="58868" y="58864"/>
                    </a:cubicBezTo>
                    <a:cubicBezTo>
                      <a:pt x="49628" y="61341"/>
                      <a:pt x="40199" y="65722"/>
                      <a:pt x="35532" y="74104"/>
                    </a:cubicBezTo>
                    <a:cubicBezTo>
                      <a:pt x="34484" y="75914"/>
                      <a:pt x="33912" y="77819"/>
                      <a:pt x="33436" y="79724"/>
                    </a:cubicBezTo>
                    <a:cubicBezTo>
                      <a:pt x="33436" y="79724"/>
                      <a:pt x="33436" y="79724"/>
                      <a:pt x="33436" y="79724"/>
                    </a:cubicBezTo>
                    <a:cubicBezTo>
                      <a:pt x="30293" y="113633"/>
                      <a:pt x="-5997" y="106871"/>
                      <a:pt x="861" y="78581"/>
                    </a:cubicBezTo>
                    <a:cubicBezTo>
                      <a:pt x="4290" y="67151"/>
                      <a:pt x="11433" y="56769"/>
                      <a:pt x="20673" y="49149"/>
                    </a:cubicBezTo>
                    <a:cubicBezTo>
                      <a:pt x="32388" y="39338"/>
                      <a:pt x="47057" y="33433"/>
                      <a:pt x="62011" y="30289"/>
                    </a:cubicBezTo>
                    <a:cubicBezTo>
                      <a:pt x="69631" y="28670"/>
                      <a:pt x="77346" y="27718"/>
                      <a:pt x="84776" y="25527"/>
                    </a:cubicBezTo>
                    <a:cubicBezTo>
                      <a:pt x="99159" y="21241"/>
                      <a:pt x="112113" y="12097"/>
                      <a:pt x="120971" y="0"/>
                    </a:cubicBezTo>
                    <a:cubicBezTo>
                      <a:pt x="117447" y="21336"/>
                      <a:pt x="106207" y="43053"/>
                      <a:pt x="86490" y="51625"/>
                    </a:cubicBezTo>
                    <a:close/>
                  </a:path>
                </a:pathLst>
              </a:custGeom>
              <a:solidFill>
                <a:srgbClr val="917E6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2" name="شكل حر: شكل 1461">
                <a:extLst>
                  <a:ext uri="{FF2B5EF4-FFF2-40B4-BE49-F238E27FC236}">
                    <a16:creationId xmlns:a16="http://schemas.microsoft.com/office/drawing/2014/main" id="{D270D37F-694E-4E64-9DF0-E496A87545E1}"/>
                  </a:ext>
                </a:extLst>
              </p:cNvPr>
              <p:cNvSpPr/>
              <p:nvPr/>
            </p:nvSpPr>
            <p:spPr>
              <a:xfrm>
                <a:off x="6638470" y="2782999"/>
                <a:ext cx="1455054" cy="832214"/>
              </a:xfrm>
              <a:custGeom>
                <a:avLst/>
                <a:gdLst>
                  <a:gd name="connsiteX0" fmla="*/ 1693 w 1455054"/>
                  <a:gd name="connsiteY0" fmla="*/ 626665 h 832214"/>
                  <a:gd name="connsiteX1" fmla="*/ 2931 w 1455054"/>
                  <a:gd name="connsiteY1" fmla="*/ 625427 h 832214"/>
                  <a:gd name="connsiteX2" fmla="*/ 4169 w 1455054"/>
                  <a:gd name="connsiteY2" fmla="*/ 652478 h 832214"/>
                  <a:gd name="connsiteX3" fmla="*/ 55318 w 1455054"/>
                  <a:gd name="connsiteY3" fmla="*/ 550751 h 832214"/>
                  <a:gd name="connsiteX4" fmla="*/ 58271 w 1455054"/>
                  <a:gd name="connsiteY4" fmla="*/ 532368 h 832214"/>
                  <a:gd name="connsiteX5" fmla="*/ 62843 w 1455054"/>
                  <a:gd name="connsiteY5" fmla="*/ 461978 h 832214"/>
                  <a:gd name="connsiteX6" fmla="*/ 62843 w 1455054"/>
                  <a:gd name="connsiteY6" fmla="*/ 461883 h 832214"/>
                  <a:gd name="connsiteX7" fmla="*/ 62653 w 1455054"/>
                  <a:gd name="connsiteY7" fmla="*/ 406447 h 832214"/>
                  <a:gd name="connsiteX8" fmla="*/ 65320 w 1455054"/>
                  <a:gd name="connsiteY8" fmla="*/ 380920 h 832214"/>
                  <a:gd name="connsiteX9" fmla="*/ 66463 w 1455054"/>
                  <a:gd name="connsiteY9" fmla="*/ 372348 h 832214"/>
                  <a:gd name="connsiteX10" fmla="*/ 76845 w 1455054"/>
                  <a:gd name="connsiteY10" fmla="*/ 310149 h 832214"/>
                  <a:gd name="connsiteX11" fmla="*/ 77512 w 1455054"/>
                  <a:gd name="connsiteY11" fmla="*/ 235092 h 832214"/>
                  <a:gd name="connsiteX12" fmla="*/ 80274 w 1455054"/>
                  <a:gd name="connsiteY12" fmla="*/ 168798 h 832214"/>
                  <a:gd name="connsiteX13" fmla="*/ 89323 w 1455054"/>
                  <a:gd name="connsiteY13" fmla="*/ 133556 h 832214"/>
                  <a:gd name="connsiteX14" fmla="*/ 96847 w 1455054"/>
                  <a:gd name="connsiteY14" fmla="*/ 124412 h 832214"/>
                  <a:gd name="connsiteX15" fmla="*/ 101038 w 1455054"/>
                  <a:gd name="connsiteY15" fmla="*/ 121364 h 832214"/>
                  <a:gd name="connsiteX16" fmla="*/ 94943 w 1455054"/>
                  <a:gd name="connsiteY16" fmla="*/ 146700 h 832214"/>
                  <a:gd name="connsiteX17" fmla="*/ 96657 w 1455054"/>
                  <a:gd name="connsiteY17" fmla="*/ 160893 h 832214"/>
                  <a:gd name="connsiteX18" fmla="*/ 117517 w 1455054"/>
                  <a:gd name="connsiteY18" fmla="*/ 213661 h 832214"/>
                  <a:gd name="connsiteX19" fmla="*/ 127613 w 1455054"/>
                  <a:gd name="connsiteY19" fmla="*/ 280622 h 832214"/>
                  <a:gd name="connsiteX20" fmla="*/ 129518 w 1455054"/>
                  <a:gd name="connsiteY20" fmla="*/ 300910 h 832214"/>
                  <a:gd name="connsiteX21" fmla="*/ 131995 w 1455054"/>
                  <a:gd name="connsiteY21" fmla="*/ 322341 h 832214"/>
                  <a:gd name="connsiteX22" fmla="*/ 127708 w 1455054"/>
                  <a:gd name="connsiteY22" fmla="*/ 370157 h 832214"/>
                  <a:gd name="connsiteX23" fmla="*/ 119517 w 1455054"/>
                  <a:gd name="connsiteY23" fmla="*/ 436451 h 832214"/>
                  <a:gd name="connsiteX24" fmla="*/ 118660 w 1455054"/>
                  <a:gd name="connsiteY24" fmla="*/ 441975 h 832214"/>
                  <a:gd name="connsiteX25" fmla="*/ 111992 w 1455054"/>
                  <a:gd name="connsiteY25" fmla="*/ 476361 h 832214"/>
                  <a:gd name="connsiteX26" fmla="*/ 106563 w 1455054"/>
                  <a:gd name="connsiteY26" fmla="*/ 493982 h 832214"/>
                  <a:gd name="connsiteX27" fmla="*/ 89323 w 1455054"/>
                  <a:gd name="connsiteY27" fmla="*/ 522462 h 832214"/>
                  <a:gd name="connsiteX28" fmla="*/ 75702 w 1455054"/>
                  <a:gd name="connsiteY28" fmla="*/ 534463 h 832214"/>
                  <a:gd name="connsiteX29" fmla="*/ 68082 w 1455054"/>
                  <a:gd name="connsiteY29" fmla="*/ 548465 h 832214"/>
                  <a:gd name="connsiteX30" fmla="*/ 67510 w 1455054"/>
                  <a:gd name="connsiteY30" fmla="*/ 550656 h 832214"/>
                  <a:gd name="connsiteX31" fmla="*/ 66939 w 1455054"/>
                  <a:gd name="connsiteY31" fmla="*/ 553227 h 832214"/>
                  <a:gd name="connsiteX32" fmla="*/ 68272 w 1455054"/>
                  <a:gd name="connsiteY32" fmla="*/ 593804 h 832214"/>
                  <a:gd name="connsiteX33" fmla="*/ 69225 w 1455054"/>
                  <a:gd name="connsiteY33" fmla="*/ 662479 h 832214"/>
                  <a:gd name="connsiteX34" fmla="*/ 57700 w 1455054"/>
                  <a:gd name="connsiteY34" fmla="*/ 723439 h 832214"/>
                  <a:gd name="connsiteX35" fmla="*/ 55128 w 1455054"/>
                  <a:gd name="connsiteY35" fmla="*/ 740298 h 832214"/>
                  <a:gd name="connsiteX36" fmla="*/ 60652 w 1455054"/>
                  <a:gd name="connsiteY36" fmla="*/ 753729 h 832214"/>
                  <a:gd name="connsiteX37" fmla="*/ 68653 w 1455054"/>
                  <a:gd name="connsiteY37" fmla="*/ 806878 h 832214"/>
                  <a:gd name="connsiteX38" fmla="*/ 67320 w 1455054"/>
                  <a:gd name="connsiteY38" fmla="*/ 825928 h 832214"/>
                  <a:gd name="connsiteX39" fmla="*/ 143139 w 1455054"/>
                  <a:gd name="connsiteY39" fmla="*/ 829262 h 832214"/>
                  <a:gd name="connsiteX40" fmla="*/ 129137 w 1455054"/>
                  <a:gd name="connsiteY40" fmla="*/ 799258 h 832214"/>
                  <a:gd name="connsiteX41" fmla="*/ 118945 w 1455054"/>
                  <a:gd name="connsiteY41" fmla="*/ 772017 h 832214"/>
                  <a:gd name="connsiteX42" fmla="*/ 117802 w 1455054"/>
                  <a:gd name="connsiteY42" fmla="*/ 742203 h 832214"/>
                  <a:gd name="connsiteX43" fmla="*/ 120374 w 1455054"/>
                  <a:gd name="connsiteY43" fmla="*/ 676862 h 832214"/>
                  <a:gd name="connsiteX44" fmla="*/ 120660 w 1455054"/>
                  <a:gd name="connsiteY44" fmla="*/ 668289 h 832214"/>
                  <a:gd name="connsiteX45" fmla="*/ 122089 w 1455054"/>
                  <a:gd name="connsiteY45" fmla="*/ 630570 h 832214"/>
                  <a:gd name="connsiteX46" fmla="*/ 125041 w 1455054"/>
                  <a:gd name="connsiteY46" fmla="*/ 613235 h 832214"/>
                  <a:gd name="connsiteX47" fmla="*/ 138662 w 1455054"/>
                  <a:gd name="connsiteY47" fmla="*/ 594566 h 832214"/>
                  <a:gd name="connsiteX48" fmla="*/ 144853 w 1455054"/>
                  <a:gd name="connsiteY48" fmla="*/ 564848 h 832214"/>
                  <a:gd name="connsiteX49" fmla="*/ 154093 w 1455054"/>
                  <a:gd name="connsiteY49" fmla="*/ 541988 h 832214"/>
                  <a:gd name="connsiteX50" fmla="*/ 180763 w 1455054"/>
                  <a:gd name="connsiteY50" fmla="*/ 512365 h 832214"/>
                  <a:gd name="connsiteX51" fmla="*/ 191907 w 1455054"/>
                  <a:gd name="connsiteY51" fmla="*/ 511889 h 832214"/>
                  <a:gd name="connsiteX52" fmla="*/ 271250 w 1455054"/>
                  <a:gd name="connsiteY52" fmla="*/ 509031 h 832214"/>
                  <a:gd name="connsiteX53" fmla="*/ 271345 w 1455054"/>
                  <a:gd name="connsiteY53" fmla="*/ 509031 h 832214"/>
                  <a:gd name="connsiteX54" fmla="*/ 272298 w 1455054"/>
                  <a:gd name="connsiteY54" fmla="*/ 508936 h 832214"/>
                  <a:gd name="connsiteX55" fmla="*/ 302016 w 1455054"/>
                  <a:gd name="connsiteY55" fmla="*/ 511508 h 832214"/>
                  <a:gd name="connsiteX56" fmla="*/ 332972 w 1455054"/>
                  <a:gd name="connsiteY56" fmla="*/ 513794 h 832214"/>
                  <a:gd name="connsiteX57" fmla="*/ 333068 w 1455054"/>
                  <a:gd name="connsiteY57" fmla="*/ 513794 h 832214"/>
                  <a:gd name="connsiteX58" fmla="*/ 557762 w 1455054"/>
                  <a:gd name="connsiteY58" fmla="*/ 513508 h 832214"/>
                  <a:gd name="connsiteX59" fmla="*/ 580051 w 1455054"/>
                  <a:gd name="connsiteY59" fmla="*/ 511984 h 832214"/>
                  <a:gd name="connsiteX60" fmla="*/ 675110 w 1455054"/>
                  <a:gd name="connsiteY60" fmla="*/ 508460 h 832214"/>
                  <a:gd name="connsiteX61" fmla="*/ 724450 w 1455054"/>
                  <a:gd name="connsiteY61" fmla="*/ 515604 h 832214"/>
                  <a:gd name="connsiteX62" fmla="*/ 724545 w 1455054"/>
                  <a:gd name="connsiteY62" fmla="*/ 515604 h 832214"/>
                  <a:gd name="connsiteX63" fmla="*/ 766455 w 1455054"/>
                  <a:gd name="connsiteY63" fmla="*/ 524367 h 832214"/>
                  <a:gd name="connsiteX64" fmla="*/ 778837 w 1455054"/>
                  <a:gd name="connsiteY64" fmla="*/ 526653 h 832214"/>
                  <a:gd name="connsiteX65" fmla="*/ 804650 w 1455054"/>
                  <a:gd name="connsiteY65" fmla="*/ 531129 h 832214"/>
                  <a:gd name="connsiteX66" fmla="*/ 806460 w 1455054"/>
                  <a:gd name="connsiteY66" fmla="*/ 531415 h 832214"/>
                  <a:gd name="connsiteX67" fmla="*/ 806079 w 1455054"/>
                  <a:gd name="connsiteY67" fmla="*/ 544941 h 832214"/>
                  <a:gd name="connsiteX68" fmla="*/ 795125 w 1455054"/>
                  <a:gd name="connsiteY68" fmla="*/ 566658 h 832214"/>
                  <a:gd name="connsiteX69" fmla="*/ 791982 w 1455054"/>
                  <a:gd name="connsiteY69" fmla="*/ 619807 h 832214"/>
                  <a:gd name="connsiteX70" fmla="*/ 785600 w 1455054"/>
                  <a:gd name="connsiteY70" fmla="*/ 676195 h 832214"/>
                  <a:gd name="connsiteX71" fmla="*/ 784076 w 1455054"/>
                  <a:gd name="connsiteY71" fmla="*/ 686768 h 832214"/>
                  <a:gd name="connsiteX72" fmla="*/ 780361 w 1455054"/>
                  <a:gd name="connsiteY72" fmla="*/ 708104 h 832214"/>
                  <a:gd name="connsiteX73" fmla="*/ 767788 w 1455054"/>
                  <a:gd name="connsiteY73" fmla="*/ 752395 h 832214"/>
                  <a:gd name="connsiteX74" fmla="*/ 768836 w 1455054"/>
                  <a:gd name="connsiteY74" fmla="*/ 768588 h 832214"/>
                  <a:gd name="connsiteX75" fmla="*/ 773980 w 1455054"/>
                  <a:gd name="connsiteY75" fmla="*/ 778875 h 832214"/>
                  <a:gd name="connsiteX76" fmla="*/ 780361 w 1455054"/>
                  <a:gd name="connsiteY76" fmla="*/ 810021 h 832214"/>
                  <a:gd name="connsiteX77" fmla="*/ 778456 w 1455054"/>
                  <a:gd name="connsiteY77" fmla="*/ 832215 h 832214"/>
                  <a:gd name="connsiteX78" fmla="*/ 853418 w 1455054"/>
                  <a:gd name="connsiteY78" fmla="*/ 832215 h 832214"/>
                  <a:gd name="connsiteX79" fmla="*/ 836940 w 1455054"/>
                  <a:gd name="connsiteY79" fmla="*/ 802878 h 832214"/>
                  <a:gd name="connsiteX80" fmla="*/ 826272 w 1455054"/>
                  <a:gd name="connsiteY80" fmla="*/ 766873 h 832214"/>
                  <a:gd name="connsiteX81" fmla="*/ 827415 w 1455054"/>
                  <a:gd name="connsiteY81" fmla="*/ 739155 h 832214"/>
                  <a:gd name="connsiteX82" fmla="*/ 832749 w 1455054"/>
                  <a:gd name="connsiteY82" fmla="*/ 688863 h 832214"/>
                  <a:gd name="connsiteX83" fmla="*/ 835226 w 1455054"/>
                  <a:gd name="connsiteY83" fmla="*/ 666003 h 832214"/>
                  <a:gd name="connsiteX84" fmla="*/ 845036 w 1455054"/>
                  <a:gd name="connsiteY84" fmla="*/ 627618 h 832214"/>
                  <a:gd name="connsiteX85" fmla="*/ 858181 w 1455054"/>
                  <a:gd name="connsiteY85" fmla="*/ 603519 h 832214"/>
                  <a:gd name="connsiteX86" fmla="*/ 861705 w 1455054"/>
                  <a:gd name="connsiteY86" fmla="*/ 566467 h 832214"/>
                  <a:gd name="connsiteX87" fmla="*/ 870849 w 1455054"/>
                  <a:gd name="connsiteY87" fmla="*/ 539035 h 832214"/>
                  <a:gd name="connsiteX88" fmla="*/ 871230 w 1455054"/>
                  <a:gd name="connsiteY88" fmla="*/ 539035 h 832214"/>
                  <a:gd name="connsiteX89" fmla="*/ 881041 w 1455054"/>
                  <a:gd name="connsiteY89" fmla="*/ 539416 h 832214"/>
                  <a:gd name="connsiteX90" fmla="*/ 942953 w 1455054"/>
                  <a:gd name="connsiteY90" fmla="*/ 542559 h 832214"/>
                  <a:gd name="connsiteX91" fmla="*/ 950192 w 1455054"/>
                  <a:gd name="connsiteY91" fmla="*/ 542655 h 832214"/>
                  <a:gd name="connsiteX92" fmla="*/ 987149 w 1455054"/>
                  <a:gd name="connsiteY92" fmla="*/ 535701 h 832214"/>
                  <a:gd name="connsiteX93" fmla="*/ 1008771 w 1455054"/>
                  <a:gd name="connsiteY93" fmla="*/ 512079 h 832214"/>
                  <a:gd name="connsiteX94" fmla="*/ 1015153 w 1455054"/>
                  <a:gd name="connsiteY94" fmla="*/ 502935 h 832214"/>
                  <a:gd name="connsiteX95" fmla="*/ 1027630 w 1455054"/>
                  <a:gd name="connsiteY95" fmla="*/ 485409 h 832214"/>
                  <a:gd name="connsiteX96" fmla="*/ 1152979 w 1455054"/>
                  <a:gd name="connsiteY96" fmla="*/ 333390 h 832214"/>
                  <a:gd name="connsiteX97" fmla="*/ 1164314 w 1455054"/>
                  <a:gd name="connsiteY97" fmla="*/ 321484 h 832214"/>
                  <a:gd name="connsiteX98" fmla="*/ 1202700 w 1455054"/>
                  <a:gd name="connsiteY98" fmla="*/ 283003 h 832214"/>
                  <a:gd name="connsiteX99" fmla="*/ 1206796 w 1455054"/>
                  <a:gd name="connsiteY99" fmla="*/ 283765 h 832214"/>
                  <a:gd name="connsiteX100" fmla="*/ 1245562 w 1455054"/>
                  <a:gd name="connsiteY100" fmla="*/ 290909 h 832214"/>
                  <a:gd name="connsiteX101" fmla="*/ 1254611 w 1455054"/>
                  <a:gd name="connsiteY101" fmla="*/ 291385 h 832214"/>
                  <a:gd name="connsiteX102" fmla="*/ 1268994 w 1455054"/>
                  <a:gd name="connsiteY102" fmla="*/ 290337 h 832214"/>
                  <a:gd name="connsiteX103" fmla="*/ 1297474 w 1455054"/>
                  <a:gd name="connsiteY103" fmla="*/ 288242 h 832214"/>
                  <a:gd name="connsiteX104" fmla="*/ 1349290 w 1455054"/>
                  <a:gd name="connsiteY104" fmla="*/ 284337 h 832214"/>
                  <a:gd name="connsiteX105" fmla="*/ 1366435 w 1455054"/>
                  <a:gd name="connsiteY105" fmla="*/ 287385 h 832214"/>
                  <a:gd name="connsiteX106" fmla="*/ 1369006 w 1455054"/>
                  <a:gd name="connsiteY106" fmla="*/ 288528 h 832214"/>
                  <a:gd name="connsiteX107" fmla="*/ 1372436 w 1455054"/>
                  <a:gd name="connsiteY107" fmla="*/ 289861 h 832214"/>
                  <a:gd name="connsiteX108" fmla="*/ 1372531 w 1455054"/>
                  <a:gd name="connsiteY108" fmla="*/ 289861 h 832214"/>
                  <a:gd name="connsiteX109" fmla="*/ 1383580 w 1455054"/>
                  <a:gd name="connsiteY109" fmla="*/ 291671 h 832214"/>
                  <a:gd name="connsiteX110" fmla="*/ 1408440 w 1455054"/>
                  <a:gd name="connsiteY110" fmla="*/ 291671 h 832214"/>
                  <a:gd name="connsiteX111" fmla="*/ 1422823 w 1455054"/>
                  <a:gd name="connsiteY111" fmla="*/ 288528 h 832214"/>
                  <a:gd name="connsiteX112" fmla="*/ 1430919 w 1455054"/>
                  <a:gd name="connsiteY112" fmla="*/ 283479 h 832214"/>
                  <a:gd name="connsiteX113" fmla="*/ 1442349 w 1455054"/>
                  <a:gd name="connsiteY113" fmla="*/ 273859 h 832214"/>
                  <a:gd name="connsiteX114" fmla="*/ 1450826 w 1455054"/>
                  <a:gd name="connsiteY114" fmla="*/ 263477 h 832214"/>
                  <a:gd name="connsiteX115" fmla="*/ 1454541 w 1455054"/>
                  <a:gd name="connsiteY115" fmla="*/ 252714 h 832214"/>
                  <a:gd name="connsiteX116" fmla="*/ 1453779 w 1455054"/>
                  <a:gd name="connsiteY116" fmla="*/ 237474 h 832214"/>
                  <a:gd name="connsiteX117" fmla="*/ 1449778 w 1455054"/>
                  <a:gd name="connsiteY117" fmla="*/ 223186 h 832214"/>
                  <a:gd name="connsiteX118" fmla="*/ 1436444 w 1455054"/>
                  <a:gd name="connsiteY118" fmla="*/ 204136 h 832214"/>
                  <a:gd name="connsiteX119" fmla="*/ 1430824 w 1455054"/>
                  <a:gd name="connsiteY119" fmla="*/ 200802 h 832214"/>
                  <a:gd name="connsiteX120" fmla="*/ 1426442 w 1455054"/>
                  <a:gd name="connsiteY120" fmla="*/ 198707 h 832214"/>
                  <a:gd name="connsiteX121" fmla="*/ 1416917 w 1455054"/>
                  <a:gd name="connsiteY121" fmla="*/ 192230 h 832214"/>
                  <a:gd name="connsiteX122" fmla="*/ 1346242 w 1455054"/>
                  <a:gd name="connsiteY122" fmla="*/ 124412 h 832214"/>
                  <a:gd name="connsiteX123" fmla="*/ 1337574 w 1455054"/>
                  <a:gd name="connsiteY123" fmla="*/ 111077 h 832214"/>
                  <a:gd name="connsiteX124" fmla="*/ 1305379 w 1455054"/>
                  <a:gd name="connsiteY124" fmla="*/ 59928 h 832214"/>
                  <a:gd name="connsiteX125" fmla="*/ 1302046 w 1455054"/>
                  <a:gd name="connsiteY125" fmla="*/ 58689 h 832214"/>
                  <a:gd name="connsiteX126" fmla="*/ 1301951 w 1455054"/>
                  <a:gd name="connsiteY126" fmla="*/ 58689 h 832214"/>
                  <a:gd name="connsiteX127" fmla="*/ 1274423 w 1455054"/>
                  <a:gd name="connsiteY127" fmla="*/ 49069 h 832214"/>
                  <a:gd name="connsiteX128" fmla="*/ 1272137 w 1455054"/>
                  <a:gd name="connsiteY128" fmla="*/ 48212 h 832214"/>
                  <a:gd name="connsiteX129" fmla="*/ 1249658 w 1455054"/>
                  <a:gd name="connsiteY129" fmla="*/ 40306 h 832214"/>
                  <a:gd name="connsiteX130" fmla="*/ 1249563 w 1455054"/>
                  <a:gd name="connsiteY130" fmla="*/ 40306 h 832214"/>
                  <a:gd name="connsiteX131" fmla="*/ 1218226 w 1455054"/>
                  <a:gd name="connsiteY131" fmla="*/ 40592 h 832214"/>
                  <a:gd name="connsiteX132" fmla="*/ 1216702 w 1455054"/>
                  <a:gd name="connsiteY132" fmla="*/ 40973 h 832214"/>
                  <a:gd name="connsiteX133" fmla="*/ 1216226 w 1455054"/>
                  <a:gd name="connsiteY133" fmla="*/ 41258 h 832214"/>
                  <a:gd name="connsiteX134" fmla="*/ 1208034 w 1455054"/>
                  <a:gd name="connsiteY134" fmla="*/ 21161 h 832214"/>
                  <a:gd name="connsiteX135" fmla="*/ 1201462 w 1455054"/>
                  <a:gd name="connsiteY135" fmla="*/ 3540 h 832214"/>
                  <a:gd name="connsiteX136" fmla="*/ 1194604 w 1455054"/>
                  <a:gd name="connsiteY136" fmla="*/ 15 h 832214"/>
                  <a:gd name="connsiteX137" fmla="*/ 1189937 w 1455054"/>
                  <a:gd name="connsiteY137" fmla="*/ 1158 h 832214"/>
                  <a:gd name="connsiteX138" fmla="*/ 1179935 w 1455054"/>
                  <a:gd name="connsiteY138" fmla="*/ 10969 h 832214"/>
                  <a:gd name="connsiteX139" fmla="*/ 1172982 w 1455054"/>
                  <a:gd name="connsiteY139" fmla="*/ 36687 h 832214"/>
                  <a:gd name="connsiteX140" fmla="*/ 1175554 w 1455054"/>
                  <a:gd name="connsiteY140" fmla="*/ 55451 h 832214"/>
                  <a:gd name="connsiteX141" fmla="*/ 1157456 w 1455054"/>
                  <a:gd name="connsiteY141" fmla="*/ 59261 h 832214"/>
                  <a:gd name="connsiteX142" fmla="*/ 1157075 w 1455054"/>
                  <a:gd name="connsiteY142" fmla="*/ 59356 h 832214"/>
                  <a:gd name="connsiteX143" fmla="*/ 1151265 w 1455054"/>
                  <a:gd name="connsiteY143" fmla="*/ 61166 h 832214"/>
                  <a:gd name="connsiteX144" fmla="*/ 1138692 w 1455054"/>
                  <a:gd name="connsiteY144" fmla="*/ 69929 h 832214"/>
                  <a:gd name="connsiteX145" fmla="*/ 1080494 w 1455054"/>
                  <a:gd name="connsiteY145" fmla="*/ 76406 h 832214"/>
                  <a:gd name="connsiteX146" fmla="*/ 971719 w 1455054"/>
                  <a:gd name="connsiteY146" fmla="*/ 66309 h 832214"/>
                  <a:gd name="connsiteX147" fmla="*/ 961432 w 1455054"/>
                  <a:gd name="connsiteY147" fmla="*/ 62785 h 832214"/>
                  <a:gd name="connsiteX148" fmla="*/ 894566 w 1455054"/>
                  <a:gd name="connsiteY148" fmla="*/ 43259 h 832214"/>
                  <a:gd name="connsiteX149" fmla="*/ 857990 w 1455054"/>
                  <a:gd name="connsiteY149" fmla="*/ 55070 h 832214"/>
                  <a:gd name="connsiteX150" fmla="*/ 850275 w 1455054"/>
                  <a:gd name="connsiteY150" fmla="*/ 57165 h 832214"/>
                  <a:gd name="connsiteX151" fmla="*/ 767979 w 1455054"/>
                  <a:gd name="connsiteY151" fmla="*/ 68976 h 832214"/>
                  <a:gd name="connsiteX152" fmla="*/ 686445 w 1455054"/>
                  <a:gd name="connsiteY152" fmla="*/ 61261 h 832214"/>
                  <a:gd name="connsiteX153" fmla="*/ 578717 w 1455054"/>
                  <a:gd name="connsiteY153" fmla="*/ 57451 h 832214"/>
                  <a:gd name="connsiteX154" fmla="*/ 530806 w 1455054"/>
                  <a:gd name="connsiteY154" fmla="*/ 62214 h 832214"/>
                  <a:gd name="connsiteX155" fmla="*/ 484515 w 1455054"/>
                  <a:gd name="connsiteY155" fmla="*/ 67167 h 832214"/>
                  <a:gd name="connsiteX156" fmla="*/ 484134 w 1455054"/>
                  <a:gd name="connsiteY156" fmla="*/ 67262 h 832214"/>
                  <a:gd name="connsiteX157" fmla="*/ 381740 w 1455054"/>
                  <a:gd name="connsiteY157" fmla="*/ 70024 h 832214"/>
                  <a:gd name="connsiteX158" fmla="*/ 230102 w 1455054"/>
                  <a:gd name="connsiteY158" fmla="*/ 70024 h 832214"/>
                  <a:gd name="connsiteX159" fmla="*/ 144568 w 1455054"/>
                  <a:gd name="connsiteY159" fmla="*/ 81264 h 832214"/>
                  <a:gd name="connsiteX160" fmla="*/ 78369 w 1455054"/>
                  <a:gd name="connsiteY160" fmla="*/ 126698 h 832214"/>
                  <a:gd name="connsiteX161" fmla="*/ 63319 w 1455054"/>
                  <a:gd name="connsiteY161" fmla="*/ 161940 h 832214"/>
                  <a:gd name="connsiteX162" fmla="*/ 60176 w 1455054"/>
                  <a:gd name="connsiteY162" fmla="*/ 288337 h 832214"/>
                  <a:gd name="connsiteX163" fmla="*/ 52175 w 1455054"/>
                  <a:gd name="connsiteY163" fmla="*/ 378539 h 832214"/>
                  <a:gd name="connsiteX164" fmla="*/ 33602 w 1455054"/>
                  <a:gd name="connsiteY164" fmla="*/ 449214 h 832214"/>
                  <a:gd name="connsiteX165" fmla="*/ 13694 w 1455054"/>
                  <a:gd name="connsiteY165" fmla="*/ 493410 h 832214"/>
                  <a:gd name="connsiteX166" fmla="*/ 13694 w 1455054"/>
                  <a:gd name="connsiteY166" fmla="*/ 493506 h 832214"/>
                  <a:gd name="connsiteX167" fmla="*/ 10551 w 1455054"/>
                  <a:gd name="connsiteY167" fmla="*/ 501697 h 832214"/>
                  <a:gd name="connsiteX168" fmla="*/ 1693 w 1455054"/>
                  <a:gd name="connsiteY168" fmla="*/ 626665 h 83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455054" h="832214">
                    <a:moveTo>
                      <a:pt x="1693" y="626665"/>
                    </a:moveTo>
                    <a:cubicBezTo>
                      <a:pt x="2169" y="626284"/>
                      <a:pt x="2550" y="625808"/>
                      <a:pt x="2931" y="625427"/>
                    </a:cubicBezTo>
                    <a:cubicBezTo>
                      <a:pt x="3217" y="634476"/>
                      <a:pt x="3693" y="643524"/>
                      <a:pt x="4169" y="652478"/>
                    </a:cubicBezTo>
                    <a:cubicBezTo>
                      <a:pt x="32935" y="626665"/>
                      <a:pt x="47984" y="589137"/>
                      <a:pt x="55318" y="550751"/>
                    </a:cubicBezTo>
                    <a:cubicBezTo>
                      <a:pt x="56461" y="544655"/>
                      <a:pt x="57509" y="538464"/>
                      <a:pt x="58271" y="532368"/>
                    </a:cubicBezTo>
                    <a:cubicBezTo>
                      <a:pt x="60748" y="513794"/>
                      <a:pt x="62177" y="486457"/>
                      <a:pt x="62843" y="461978"/>
                    </a:cubicBezTo>
                    <a:lnTo>
                      <a:pt x="62843" y="461883"/>
                    </a:lnTo>
                    <a:cubicBezTo>
                      <a:pt x="63701" y="432165"/>
                      <a:pt x="63510" y="406923"/>
                      <a:pt x="62653" y="406447"/>
                    </a:cubicBezTo>
                    <a:cubicBezTo>
                      <a:pt x="63319" y="397875"/>
                      <a:pt x="64177" y="389397"/>
                      <a:pt x="65320" y="380920"/>
                    </a:cubicBezTo>
                    <a:cubicBezTo>
                      <a:pt x="65701" y="378063"/>
                      <a:pt x="66082" y="375205"/>
                      <a:pt x="66463" y="372348"/>
                    </a:cubicBezTo>
                    <a:cubicBezTo>
                      <a:pt x="69606" y="351488"/>
                      <a:pt x="74654" y="331009"/>
                      <a:pt x="76845" y="310149"/>
                    </a:cubicBezTo>
                    <a:cubicBezTo>
                      <a:pt x="79417" y="285194"/>
                      <a:pt x="77797" y="260143"/>
                      <a:pt x="77512" y="235092"/>
                    </a:cubicBezTo>
                    <a:cubicBezTo>
                      <a:pt x="77321" y="212994"/>
                      <a:pt x="78274" y="190801"/>
                      <a:pt x="80274" y="168798"/>
                    </a:cubicBezTo>
                    <a:cubicBezTo>
                      <a:pt x="81417" y="156702"/>
                      <a:pt x="83227" y="143748"/>
                      <a:pt x="89323" y="133556"/>
                    </a:cubicBezTo>
                    <a:cubicBezTo>
                      <a:pt x="91323" y="130127"/>
                      <a:pt x="93799" y="127079"/>
                      <a:pt x="96847" y="124412"/>
                    </a:cubicBezTo>
                    <a:cubicBezTo>
                      <a:pt x="98181" y="123269"/>
                      <a:pt x="99610" y="122316"/>
                      <a:pt x="101038" y="121364"/>
                    </a:cubicBezTo>
                    <a:cubicBezTo>
                      <a:pt x="97228" y="129174"/>
                      <a:pt x="94943" y="137747"/>
                      <a:pt x="94943" y="146700"/>
                    </a:cubicBezTo>
                    <a:cubicBezTo>
                      <a:pt x="94943" y="151558"/>
                      <a:pt x="95609" y="156225"/>
                      <a:pt x="96657" y="160893"/>
                    </a:cubicBezTo>
                    <a:cubicBezTo>
                      <a:pt x="100753" y="178990"/>
                      <a:pt x="111421" y="195754"/>
                      <a:pt x="117517" y="213661"/>
                    </a:cubicBezTo>
                    <a:cubicBezTo>
                      <a:pt x="124946" y="235092"/>
                      <a:pt x="125899" y="258048"/>
                      <a:pt x="127613" y="280622"/>
                    </a:cubicBezTo>
                    <a:cubicBezTo>
                      <a:pt x="128089" y="287385"/>
                      <a:pt x="128756" y="294243"/>
                      <a:pt x="129518" y="300910"/>
                    </a:cubicBezTo>
                    <a:cubicBezTo>
                      <a:pt x="130280" y="308054"/>
                      <a:pt x="131137" y="315198"/>
                      <a:pt x="131995" y="322341"/>
                    </a:cubicBezTo>
                    <a:cubicBezTo>
                      <a:pt x="130852" y="338343"/>
                      <a:pt x="129423" y="354250"/>
                      <a:pt x="127708" y="370157"/>
                    </a:cubicBezTo>
                    <a:cubicBezTo>
                      <a:pt x="125422" y="392255"/>
                      <a:pt x="122755" y="414448"/>
                      <a:pt x="119517" y="436451"/>
                    </a:cubicBezTo>
                    <a:cubicBezTo>
                      <a:pt x="119231" y="438261"/>
                      <a:pt x="118850" y="440166"/>
                      <a:pt x="118660" y="441975"/>
                    </a:cubicBezTo>
                    <a:cubicBezTo>
                      <a:pt x="116945" y="453500"/>
                      <a:pt x="114945" y="465121"/>
                      <a:pt x="111992" y="476361"/>
                    </a:cubicBezTo>
                    <a:cubicBezTo>
                      <a:pt x="110468" y="482266"/>
                      <a:pt x="108658" y="488171"/>
                      <a:pt x="106563" y="493982"/>
                    </a:cubicBezTo>
                    <a:cubicBezTo>
                      <a:pt x="102658" y="504459"/>
                      <a:pt x="97514" y="514746"/>
                      <a:pt x="89323" y="522462"/>
                    </a:cubicBezTo>
                    <a:cubicBezTo>
                      <a:pt x="84941" y="526557"/>
                      <a:pt x="79798" y="529891"/>
                      <a:pt x="75702" y="534463"/>
                    </a:cubicBezTo>
                    <a:cubicBezTo>
                      <a:pt x="71987" y="538559"/>
                      <a:pt x="69606" y="543321"/>
                      <a:pt x="68082" y="548465"/>
                    </a:cubicBezTo>
                    <a:cubicBezTo>
                      <a:pt x="67891" y="549132"/>
                      <a:pt x="67701" y="549894"/>
                      <a:pt x="67510" y="550656"/>
                    </a:cubicBezTo>
                    <a:cubicBezTo>
                      <a:pt x="67320" y="551513"/>
                      <a:pt x="67129" y="552370"/>
                      <a:pt x="66939" y="553227"/>
                    </a:cubicBezTo>
                    <a:cubicBezTo>
                      <a:pt x="64462" y="565991"/>
                      <a:pt x="66558" y="580564"/>
                      <a:pt x="68272" y="593804"/>
                    </a:cubicBezTo>
                    <a:cubicBezTo>
                      <a:pt x="71130" y="616569"/>
                      <a:pt x="71416" y="639619"/>
                      <a:pt x="69225" y="662479"/>
                    </a:cubicBezTo>
                    <a:cubicBezTo>
                      <a:pt x="67320" y="683148"/>
                      <a:pt x="63510" y="703532"/>
                      <a:pt x="57700" y="723439"/>
                    </a:cubicBezTo>
                    <a:cubicBezTo>
                      <a:pt x="56080" y="728964"/>
                      <a:pt x="54271" y="734679"/>
                      <a:pt x="55128" y="740298"/>
                    </a:cubicBezTo>
                    <a:cubicBezTo>
                      <a:pt x="55890" y="745061"/>
                      <a:pt x="58462" y="749347"/>
                      <a:pt x="60652" y="753729"/>
                    </a:cubicBezTo>
                    <a:cubicBezTo>
                      <a:pt x="68463" y="770112"/>
                      <a:pt x="69511" y="788495"/>
                      <a:pt x="68653" y="806878"/>
                    </a:cubicBezTo>
                    <a:cubicBezTo>
                      <a:pt x="68368" y="813260"/>
                      <a:pt x="67796" y="819642"/>
                      <a:pt x="67320" y="825928"/>
                    </a:cubicBezTo>
                    <a:cubicBezTo>
                      <a:pt x="92561" y="827071"/>
                      <a:pt x="117898" y="828119"/>
                      <a:pt x="143139" y="829262"/>
                    </a:cubicBezTo>
                    <a:cubicBezTo>
                      <a:pt x="139519" y="818880"/>
                      <a:pt x="134090" y="809164"/>
                      <a:pt x="129137" y="799258"/>
                    </a:cubicBezTo>
                    <a:cubicBezTo>
                      <a:pt x="124756" y="790495"/>
                      <a:pt x="120755" y="781637"/>
                      <a:pt x="118945" y="772017"/>
                    </a:cubicBezTo>
                    <a:cubicBezTo>
                      <a:pt x="117040" y="762206"/>
                      <a:pt x="117421" y="752205"/>
                      <a:pt x="117802" y="742203"/>
                    </a:cubicBezTo>
                    <a:cubicBezTo>
                      <a:pt x="118660" y="720486"/>
                      <a:pt x="119517" y="698579"/>
                      <a:pt x="120374" y="676862"/>
                    </a:cubicBezTo>
                    <a:cubicBezTo>
                      <a:pt x="120469" y="674004"/>
                      <a:pt x="120565" y="671147"/>
                      <a:pt x="120660" y="668289"/>
                    </a:cubicBezTo>
                    <a:cubicBezTo>
                      <a:pt x="121136" y="655716"/>
                      <a:pt x="121612" y="643143"/>
                      <a:pt x="122089" y="630570"/>
                    </a:cubicBezTo>
                    <a:cubicBezTo>
                      <a:pt x="122374" y="624665"/>
                      <a:pt x="122565" y="618569"/>
                      <a:pt x="125041" y="613235"/>
                    </a:cubicBezTo>
                    <a:cubicBezTo>
                      <a:pt x="128280" y="606282"/>
                      <a:pt x="134852" y="601329"/>
                      <a:pt x="138662" y="594566"/>
                    </a:cubicBezTo>
                    <a:cubicBezTo>
                      <a:pt x="143615" y="585612"/>
                      <a:pt x="142948" y="574849"/>
                      <a:pt x="144853" y="564848"/>
                    </a:cubicBezTo>
                    <a:cubicBezTo>
                      <a:pt x="146377" y="556561"/>
                      <a:pt x="149616" y="549036"/>
                      <a:pt x="154093" y="541988"/>
                    </a:cubicBezTo>
                    <a:cubicBezTo>
                      <a:pt x="160951" y="530844"/>
                      <a:pt x="170571" y="521223"/>
                      <a:pt x="180763" y="512365"/>
                    </a:cubicBezTo>
                    <a:cubicBezTo>
                      <a:pt x="181620" y="512270"/>
                      <a:pt x="185716" y="512079"/>
                      <a:pt x="191907" y="511889"/>
                    </a:cubicBezTo>
                    <a:cubicBezTo>
                      <a:pt x="214386" y="511032"/>
                      <a:pt x="263344" y="509603"/>
                      <a:pt x="271250" y="509031"/>
                    </a:cubicBezTo>
                    <a:lnTo>
                      <a:pt x="271345" y="509031"/>
                    </a:lnTo>
                    <a:cubicBezTo>
                      <a:pt x="272012" y="509031"/>
                      <a:pt x="272298" y="509031"/>
                      <a:pt x="272298" y="508936"/>
                    </a:cubicBezTo>
                    <a:cubicBezTo>
                      <a:pt x="282204" y="509889"/>
                      <a:pt x="292110" y="510746"/>
                      <a:pt x="302016" y="511508"/>
                    </a:cubicBezTo>
                    <a:cubicBezTo>
                      <a:pt x="312303" y="512365"/>
                      <a:pt x="322590" y="513127"/>
                      <a:pt x="332972" y="513794"/>
                    </a:cubicBezTo>
                    <a:lnTo>
                      <a:pt x="333068" y="513794"/>
                    </a:lnTo>
                    <a:cubicBezTo>
                      <a:pt x="407839" y="518556"/>
                      <a:pt x="482896" y="518556"/>
                      <a:pt x="557762" y="513508"/>
                    </a:cubicBezTo>
                    <a:cubicBezTo>
                      <a:pt x="565192" y="513032"/>
                      <a:pt x="572621" y="512556"/>
                      <a:pt x="580051" y="511984"/>
                    </a:cubicBezTo>
                    <a:cubicBezTo>
                      <a:pt x="611674" y="509508"/>
                      <a:pt x="643392" y="506079"/>
                      <a:pt x="675110" y="508460"/>
                    </a:cubicBezTo>
                    <a:cubicBezTo>
                      <a:pt x="691779" y="509603"/>
                      <a:pt x="708067" y="512365"/>
                      <a:pt x="724450" y="515604"/>
                    </a:cubicBezTo>
                    <a:lnTo>
                      <a:pt x="724545" y="515604"/>
                    </a:lnTo>
                    <a:cubicBezTo>
                      <a:pt x="738547" y="518366"/>
                      <a:pt x="752453" y="521509"/>
                      <a:pt x="766455" y="524367"/>
                    </a:cubicBezTo>
                    <a:cubicBezTo>
                      <a:pt x="770551" y="525224"/>
                      <a:pt x="774646" y="525891"/>
                      <a:pt x="778837" y="526653"/>
                    </a:cubicBezTo>
                    <a:cubicBezTo>
                      <a:pt x="787410" y="528272"/>
                      <a:pt x="796078" y="529796"/>
                      <a:pt x="804650" y="531129"/>
                    </a:cubicBezTo>
                    <a:cubicBezTo>
                      <a:pt x="805317" y="531225"/>
                      <a:pt x="805793" y="531320"/>
                      <a:pt x="806460" y="531415"/>
                    </a:cubicBezTo>
                    <a:cubicBezTo>
                      <a:pt x="806841" y="538083"/>
                      <a:pt x="806746" y="543131"/>
                      <a:pt x="806079" y="544941"/>
                    </a:cubicBezTo>
                    <a:cubicBezTo>
                      <a:pt x="802650" y="553989"/>
                      <a:pt x="797887" y="557323"/>
                      <a:pt x="795125" y="566658"/>
                    </a:cubicBezTo>
                    <a:cubicBezTo>
                      <a:pt x="788553" y="589422"/>
                      <a:pt x="791315" y="597423"/>
                      <a:pt x="791982" y="619807"/>
                    </a:cubicBezTo>
                    <a:cubicBezTo>
                      <a:pt x="792172" y="625998"/>
                      <a:pt x="788839" y="653335"/>
                      <a:pt x="785600" y="676195"/>
                    </a:cubicBezTo>
                    <a:cubicBezTo>
                      <a:pt x="785029" y="679910"/>
                      <a:pt x="784553" y="683434"/>
                      <a:pt x="784076" y="686768"/>
                    </a:cubicBezTo>
                    <a:cubicBezTo>
                      <a:pt x="782552" y="696960"/>
                      <a:pt x="781123" y="705151"/>
                      <a:pt x="780361" y="708104"/>
                    </a:cubicBezTo>
                    <a:cubicBezTo>
                      <a:pt x="771979" y="739441"/>
                      <a:pt x="775885" y="734869"/>
                      <a:pt x="767788" y="752395"/>
                    </a:cubicBezTo>
                    <a:cubicBezTo>
                      <a:pt x="765883" y="756491"/>
                      <a:pt x="766931" y="764492"/>
                      <a:pt x="768836" y="768588"/>
                    </a:cubicBezTo>
                    <a:cubicBezTo>
                      <a:pt x="770455" y="772017"/>
                      <a:pt x="772361" y="775446"/>
                      <a:pt x="773980" y="778875"/>
                    </a:cubicBezTo>
                    <a:cubicBezTo>
                      <a:pt x="779123" y="789828"/>
                      <a:pt x="780552" y="799925"/>
                      <a:pt x="780361" y="810021"/>
                    </a:cubicBezTo>
                    <a:cubicBezTo>
                      <a:pt x="780266" y="817260"/>
                      <a:pt x="779409" y="824499"/>
                      <a:pt x="778456" y="832215"/>
                    </a:cubicBezTo>
                    <a:cubicBezTo>
                      <a:pt x="802745" y="831738"/>
                      <a:pt x="827986" y="832215"/>
                      <a:pt x="853418" y="832215"/>
                    </a:cubicBezTo>
                    <a:cubicBezTo>
                      <a:pt x="847608" y="822690"/>
                      <a:pt x="841703" y="812974"/>
                      <a:pt x="836940" y="802878"/>
                    </a:cubicBezTo>
                    <a:cubicBezTo>
                      <a:pt x="831415" y="791352"/>
                      <a:pt x="827320" y="779446"/>
                      <a:pt x="826272" y="766873"/>
                    </a:cubicBezTo>
                    <a:cubicBezTo>
                      <a:pt x="825510" y="757539"/>
                      <a:pt x="826462" y="748395"/>
                      <a:pt x="827415" y="739155"/>
                    </a:cubicBezTo>
                    <a:cubicBezTo>
                      <a:pt x="829225" y="722487"/>
                      <a:pt x="831035" y="705627"/>
                      <a:pt x="832749" y="688863"/>
                    </a:cubicBezTo>
                    <a:cubicBezTo>
                      <a:pt x="833606" y="681243"/>
                      <a:pt x="834463" y="673623"/>
                      <a:pt x="835226" y="666003"/>
                    </a:cubicBezTo>
                    <a:cubicBezTo>
                      <a:pt x="836559" y="652668"/>
                      <a:pt x="838178" y="638857"/>
                      <a:pt x="845036" y="627618"/>
                    </a:cubicBezTo>
                    <a:cubicBezTo>
                      <a:pt x="850656" y="618474"/>
                      <a:pt x="854276" y="613616"/>
                      <a:pt x="858181" y="603519"/>
                    </a:cubicBezTo>
                    <a:cubicBezTo>
                      <a:pt x="862753" y="591708"/>
                      <a:pt x="862277" y="579326"/>
                      <a:pt x="861705" y="566467"/>
                    </a:cubicBezTo>
                    <a:cubicBezTo>
                      <a:pt x="861419" y="558561"/>
                      <a:pt x="865515" y="548751"/>
                      <a:pt x="870849" y="539035"/>
                    </a:cubicBezTo>
                    <a:lnTo>
                      <a:pt x="871230" y="539035"/>
                    </a:lnTo>
                    <a:cubicBezTo>
                      <a:pt x="874564" y="539130"/>
                      <a:pt x="877802" y="539321"/>
                      <a:pt x="881041" y="539416"/>
                    </a:cubicBezTo>
                    <a:cubicBezTo>
                      <a:pt x="904282" y="540464"/>
                      <a:pt x="924094" y="542178"/>
                      <a:pt x="942953" y="542559"/>
                    </a:cubicBezTo>
                    <a:cubicBezTo>
                      <a:pt x="945430" y="542655"/>
                      <a:pt x="947716" y="542655"/>
                      <a:pt x="950192" y="542655"/>
                    </a:cubicBezTo>
                    <a:cubicBezTo>
                      <a:pt x="962861" y="542655"/>
                      <a:pt x="976291" y="542274"/>
                      <a:pt x="987149" y="535701"/>
                    </a:cubicBezTo>
                    <a:cubicBezTo>
                      <a:pt x="996388" y="530177"/>
                      <a:pt x="1002675" y="520938"/>
                      <a:pt x="1008771" y="512079"/>
                    </a:cubicBezTo>
                    <a:cubicBezTo>
                      <a:pt x="1010866" y="509031"/>
                      <a:pt x="1013057" y="506079"/>
                      <a:pt x="1015153" y="502935"/>
                    </a:cubicBezTo>
                    <a:cubicBezTo>
                      <a:pt x="1019248" y="497030"/>
                      <a:pt x="1023344" y="491220"/>
                      <a:pt x="1027630" y="485409"/>
                    </a:cubicBezTo>
                    <a:cubicBezTo>
                      <a:pt x="1065921" y="432069"/>
                      <a:pt x="1107831" y="381206"/>
                      <a:pt x="1152979" y="333390"/>
                    </a:cubicBezTo>
                    <a:cubicBezTo>
                      <a:pt x="1156694" y="329390"/>
                      <a:pt x="1160504" y="325389"/>
                      <a:pt x="1164314" y="321484"/>
                    </a:cubicBezTo>
                    <a:cubicBezTo>
                      <a:pt x="1176887" y="308435"/>
                      <a:pt x="1189651" y="295576"/>
                      <a:pt x="1202700" y="283003"/>
                    </a:cubicBezTo>
                    <a:lnTo>
                      <a:pt x="1206796" y="283765"/>
                    </a:lnTo>
                    <a:lnTo>
                      <a:pt x="1245562" y="290909"/>
                    </a:lnTo>
                    <a:cubicBezTo>
                      <a:pt x="1248515" y="291480"/>
                      <a:pt x="1251658" y="291671"/>
                      <a:pt x="1254611" y="291385"/>
                    </a:cubicBezTo>
                    <a:lnTo>
                      <a:pt x="1268994" y="290337"/>
                    </a:lnTo>
                    <a:lnTo>
                      <a:pt x="1297474" y="288242"/>
                    </a:lnTo>
                    <a:lnTo>
                      <a:pt x="1349290" y="284337"/>
                    </a:lnTo>
                    <a:cubicBezTo>
                      <a:pt x="1355195" y="283860"/>
                      <a:pt x="1361005" y="285003"/>
                      <a:pt x="1366435" y="287385"/>
                    </a:cubicBezTo>
                    <a:lnTo>
                      <a:pt x="1369006" y="288528"/>
                    </a:lnTo>
                    <a:cubicBezTo>
                      <a:pt x="1370149" y="289004"/>
                      <a:pt x="1371293" y="289480"/>
                      <a:pt x="1372436" y="289861"/>
                    </a:cubicBezTo>
                    <a:cubicBezTo>
                      <a:pt x="1372531" y="289861"/>
                      <a:pt x="1372531" y="289861"/>
                      <a:pt x="1372531" y="289861"/>
                    </a:cubicBezTo>
                    <a:cubicBezTo>
                      <a:pt x="1376055" y="291004"/>
                      <a:pt x="1379865" y="291671"/>
                      <a:pt x="1383580" y="291671"/>
                    </a:cubicBezTo>
                    <a:lnTo>
                      <a:pt x="1408440" y="291671"/>
                    </a:lnTo>
                    <a:cubicBezTo>
                      <a:pt x="1413393" y="291671"/>
                      <a:pt x="1418346" y="290623"/>
                      <a:pt x="1422823" y="288528"/>
                    </a:cubicBezTo>
                    <a:cubicBezTo>
                      <a:pt x="1425776" y="287289"/>
                      <a:pt x="1428443" y="285575"/>
                      <a:pt x="1430919" y="283479"/>
                    </a:cubicBezTo>
                    <a:lnTo>
                      <a:pt x="1442349" y="273859"/>
                    </a:lnTo>
                    <a:cubicBezTo>
                      <a:pt x="1445873" y="270906"/>
                      <a:pt x="1448731" y="267382"/>
                      <a:pt x="1450826" y="263477"/>
                    </a:cubicBezTo>
                    <a:cubicBezTo>
                      <a:pt x="1452636" y="260143"/>
                      <a:pt x="1453874" y="256428"/>
                      <a:pt x="1454541" y="252714"/>
                    </a:cubicBezTo>
                    <a:cubicBezTo>
                      <a:pt x="1455398" y="247761"/>
                      <a:pt x="1455208" y="242522"/>
                      <a:pt x="1453779" y="237474"/>
                    </a:cubicBezTo>
                    <a:lnTo>
                      <a:pt x="1449778" y="223186"/>
                    </a:lnTo>
                    <a:cubicBezTo>
                      <a:pt x="1447588" y="215471"/>
                      <a:pt x="1442825" y="208803"/>
                      <a:pt x="1436444" y="204136"/>
                    </a:cubicBezTo>
                    <a:cubicBezTo>
                      <a:pt x="1434729" y="202898"/>
                      <a:pt x="1432824" y="201755"/>
                      <a:pt x="1430824" y="200802"/>
                    </a:cubicBezTo>
                    <a:lnTo>
                      <a:pt x="1426442" y="198707"/>
                    </a:lnTo>
                    <a:cubicBezTo>
                      <a:pt x="1422918" y="197088"/>
                      <a:pt x="1419775" y="194897"/>
                      <a:pt x="1416917" y="192230"/>
                    </a:cubicBezTo>
                    <a:lnTo>
                      <a:pt x="1346242" y="124412"/>
                    </a:lnTo>
                    <a:cubicBezTo>
                      <a:pt x="1342337" y="120697"/>
                      <a:pt x="1339384" y="116125"/>
                      <a:pt x="1337574" y="111077"/>
                    </a:cubicBezTo>
                    <a:cubicBezTo>
                      <a:pt x="1329478" y="91170"/>
                      <a:pt x="1332335" y="75358"/>
                      <a:pt x="1305379" y="59928"/>
                    </a:cubicBezTo>
                    <a:cubicBezTo>
                      <a:pt x="1304332" y="59356"/>
                      <a:pt x="1303094" y="59070"/>
                      <a:pt x="1302046" y="58689"/>
                    </a:cubicBezTo>
                    <a:cubicBezTo>
                      <a:pt x="1302046" y="58689"/>
                      <a:pt x="1302046" y="58689"/>
                      <a:pt x="1301951" y="58689"/>
                    </a:cubicBezTo>
                    <a:cubicBezTo>
                      <a:pt x="1294045" y="55832"/>
                      <a:pt x="1286329" y="52689"/>
                      <a:pt x="1274423" y="49069"/>
                    </a:cubicBezTo>
                    <a:lnTo>
                      <a:pt x="1272137" y="48212"/>
                    </a:lnTo>
                    <a:lnTo>
                      <a:pt x="1249658" y="40306"/>
                    </a:lnTo>
                    <a:lnTo>
                      <a:pt x="1249563" y="40306"/>
                    </a:lnTo>
                    <a:cubicBezTo>
                      <a:pt x="1249658" y="39830"/>
                      <a:pt x="1225370" y="39449"/>
                      <a:pt x="1218226" y="40592"/>
                    </a:cubicBezTo>
                    <a:cubicBezTo>
                      <a:pt x="1217559" y="40687"/>
                      <a:pt x="1217083" y="40782"/>
                      <a:pt x="1216702" y="40973"/>
                    </a:cubicBezTo>
                    <a:cubicBezTo>
                      <a:pt x="1216416" y="41068"/>
                      <a:pt x="1216226" y="41163"/>
                      <a:pt x="1216226" y="41258"/>
                    </a:cubicBezTo>
                    <a:cubicBezTo>
                      <a:pt x="1212606" y="34972"/>
                      <a:pt x="1209844" y="28209"/>
                      <a:pt x="1208034" y="21161"/>
                    </a:cubicBezTo>
                    <a:cubicBezTo>
                      <a:pt x="1206510" y="15065"/>
                      <a:pt x="1205557" y="8397"/>
                      <a:pt x="1201462" y="3540"/>
                    </a:cubicBezTo>
                    <a:cubicBezTo>
                      <a:pt x="1199747" y="1444"/>
                      <a:pt x="1197176" y="-175"/>
                      <a:pt x="1194604" y="15"/>
                    </a:cubicBezTo>
                    <a:cubicBezTo>
                      <a:pt x="1192889" y="111"/>
                      <a:pt x="1191365" y="492"/>
                      <a:pt x="1189937" y="1158"/>
                    </a:cubicBezTo>
                    <a:cubicBezTo>
                      <a:pt x="1185745" y="2873"/>
                      <a:pt x="1182412" y="6587"/>
                      <a:pt x="1179935" y="10969"/>
                    </a:cubicBezTo>
                    <a:cubicBezTo>
                      <a:pt x="1175363" y="19065"/>
                      <a:pt x="1173268" y="29733"/>
                      <a:pt x="1172982" y="36687"/>
                    </a:cubicBezTo>
                    <a:cubicBezTo>
                      <a:pt x="1172791" y="42402"/>
                      <a:pt x="1173649" y="49069"/>
                      <a:pt x="1175554" y="55451"/>
                    </a:cubicBezTo>
                    <a:lnTo>
                      <a:pt x="1157456" y="59261"/>
                    </a:lnTo>
                    <a:cubicBezTo>
                      <a:pt x="1157361" y="59261"/>
                      <a:pt x="1157170" y="59356"/>
                      <a:pt x="1157075" y="59356"/>
                    </a:cubicBezTo>
                    <a:cubicBezTo>
                      <a:pt x="1154980" y="59737"/>
                      <a:pt x="1153170" y="60404"/>
                      <a:pt x="1151265" y="61166"/>
                    </a:cubicBezTo>
                    <a:cubicBezTo>
                      <a:pt x="1146407" y="63166"/>
                      <a:pt x="1142121" y="66119"/>
                      <a:pt x="1138692" y="69929"/>
                    </a:cubicBezTo>
                    <a:cubicBezTo>
                      <a:pt x="1119452" y="72691"/>
                      <a:pt x="1099925" y="75168"/>
                      <a:pt x="1080494" y="76406"/>
                    </a:cubicBezTo>
                    <a:cubicBezTo>
                      <a:pt x="1043537" y="78882"/>
                      <a:pt x="1006676" y="77263"/>
                      <a:pt x="971719" y="66309"/>
                    </a:cubicBezTo>
                    <a:cubicBezTo>
                      <a:pt x="968290" y="65166"/>
                      <a:pt x="964861" y="64023"/>
                      <a:pt x="961432" y="62785"/>
                    </a:cubicBezTo>
                    <a:cubicBezTo>
                      <a:pt x="941905" y="55546"/>
                      <a:pt x="915140" y="40020"/>
                      <a:pt x="894566" y="43259"/>
                    </a:cubicBezTo>
                    <a:cubicBezTo>
                      <a:pt x="881517" y="45354"/>
                      <a:pt x="870754" y="51450"/>
                      <a:pt x="857990" y="55070"/>
                    </a:cubicBezTo>
                    <a:cubicBezTo>
                      <a:pt x="855419" y="55832"/>
                      <a:pt x="852847" y="56499"/>
                      <a:pt x="850275" y="57165"/>
                    </a:cubicBezTo>
                    <a:cubicBezTo>
                      <a:pt x="818080" y="65738"/>
                      <a:pt x="792363" y="68881"/>
                      <a:pt x="767979" y="68976"/>
                    </a:cubicBezTo>
                    <a:cubicBezTo>
                      <a:pt x="741499" y="69071"/>
                      <a:pt x="716544" y="65547"/>
                      <a:pt x="686445" y="61261"/>
                    </a:cubicBezTo>
                    <a:cubicBezTo>
                      <a:pt x="650821" y="56308"/>
                      <a:pt x="614627" y="55070"/>
                      <a:pt x="578717" y="57451"/>
                    </a:cubicBezTo>
                    <a:cubicBezTo>
                      <a:pt x="562715" y="58499"/>
                      <a:pt x="546808" y="60308"/>
                      <a:pt x="530806" y="62214"/>
                    </a:cubicBezTo>
                    <a:cubicBezTo>
                      <a:pt x="515376" y="64023"/>
                      <a:pt x="499945" y="65928"/>
                      <a:pt x="484515" y="67167"/>
                    </a:cubicBezTo>
                    <a:cubicBezTo>
                      <a:pt x="484420" y="67262"/>
                      <a:pt x="484229" y="67262"/>
                      <a:pt x="484134" y="67262"/>
                    </a:cubicBezTo>
                    <a:cubicBezTo>
                      <a:pt x="450130" y="70024"/>
                      <a:pt x="416030" y="70024"/>
                      <a:pt x="381740" y="70024"/>
                    </a:cubicBezTo>
                    <a:lnTo>
                      <a:pt x="230102" y="70024"/>
                    </a:lnTo>
                    <a:cubicBezTo>
                      <a:pt x="201146" y="70024"/>
                      <a:pt x="171333" y="70119"/>
                      <a:pt x="144568" y="81264"/>
                    </a:cubicBezTo>
                    <a:cubicBezTo>
                      <a:pt x="116850" y="83550"/>
                      <a:pt x="93514" y="102314"/>
                      <a:pt x="78369" y="126698"/>
                    </a:cubicBezTo>
                    <a:cubicBezTo>
                      <a:pt x="71606" y="137652"/>
                      <a:pt x="66368" y="149748"/>
                      <a:pt x="63319" y="161940"/>
                    </a:cubicBezTo>
                    <a:cubicBezTo>
                      <a:pt x="52842" y="202898"/>
                      <a:pt x="63986" y="246141"/>
                      <a:pt x="60176" y="288337"/>
                    </a:cubicBezTo>
                    <a:cubicBezTo>
                      <a:pt x="57319" y="320436"/>
                      <a:pt x="56080" y="350059"/>
                      <a:pt x="52175" y="378539"/>
                    </a:cubicBezTo>
                    <a:cubicBezTo>
                      <a:pt x="48841" y="402732"/>
                      <a:pt x="43507" y="426069"/>
                      <a:pt x="33602" y="449214"/>
                    </a:cubicBezTo>
                    <a:cubicBezTo>
                      <a:pt x="27220" y="464073"/>
                      <a:pt x="19600" y="478361"/>
                      <a:pt x="13694" y="493410"/>
                    </a:cubicBezTo>
                    <a:cubicBezTo>
                      <a:pt x="13694" y="493506"/>
                      <a:pt x="13694" y="493506"/>
                      <a:pt x="13694" y="493506"/>
                    </a:cubicBezTo>
                    <a:cubicBezTo>
                      <a:pt x="12551" y="496268"/>
                      <a:pt x="11503" y="498935"/>
                      <a:pt x="10551" y="501697"/>
                    </a:cubicBezTo>
                    <a:cubicBezTo>
                      <a:pt x="-2689" y="541988"/>
                      <a:pt x="-593" y="584946"/>
                      <a:pt x="1693" y="626665"/>
                    </a:cubicBezTo>
                    <a:close/>
                  </a:path>
                </a:pathLst>
              </a:custGeom>
              <a:solidFill>
                <a:srgbClr val="DADAD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3" name="شكل حر: شكل 1462">
                <a:extLst>
                  <a:ext uri="{FF2B5EF4-FFF2-40B4-BE49-F238E27FC236}">
                    <a16:creationId xmlns:a16="http://schemas.microsoft.com/office/drawing/2014/main" id="{D69FEC0F-FE99-49F5-8314-53BCAEE63933}"/>
                  </a:ext>
                </a:extLst>
              </p:cNvPr>
              <p:cNvSpPr/>
              <p:nvPr/>
            </p:nvSpPr>
            <p:spPr>
              <a:xfrm>
                <a:off x="7511319" y="3587210"/>
                <a:ext cx="75057" cy="28003"/>
              </a:xfrm>
              <a:custGeom>
                <a:avLst/>
                <a:gdLst>
                  <a:gd name="connsiteX0" fmla="*/ 0 w 75057"/>
                  <a:gd name="connsiteY0" fmla="*/ 28004 h 28003"/>
                  <a:gd name="connsiteX1" fmla="*/ 75057 w 75057"/>
                  <a:gd name="connsiteY1" fmla="*/ 28004 h 28003"/>
                  <a:gd name="connsiteX2" fmla="*/ 57055 w 75057"/>
                  <a:gd name="connsiteY2" fmla="*/ 0 h 28003"/>
                  <a:gd name="connsiteX3" fmla="*/ 571 w 75057"/>
                  <a:gd name="connsiteY3" fmla="*/ 7144 h 28003"/>
                  <a:gd name="connsiteX4" fmla="*/ 0 w 75057"/>
                  <a:gd name="connsiteY4" fmla="*/ 28004 h 28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057" h="28003">
                    <a:moveTo>
                      <a:pt x="0" y="28004"/>
                    </a:moveTo>
                    <a:cubicBezTo>
                      <a:pt x="24289" y="27527"/>
                      <a:pt x="49530" y="28004"/>
                      <a:pt x="75057" y="28004"/>
                    </a:cubicBezTo>
                    <a:cubicBezTo>
                      <a:pt x="68771" y="18859"/>
                      <a:pt x="62484" y="9620"/>
                      <a:pt x="57055" y="0"/>
                    </a:cubicBezTo>
                    <a:lnTo>
                      <a:pt x="571" y="7144"/>
                    </a:lnTo>
                    <a:cubicBezTo>
                      <a:pt x="762" y="13907"/>
                      <a:pt x="381" y="20764"/>
                      <a:pt x="0" y="28004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4" name="شكل حر: شكل 1463">
                <a:extLst>
                  <a:ext uri="{FF2B5EF4-FFF2-40B4-BE49-F238E27FC236}">
                    <a16:creationId xmlns:a16="http://schemas.microsoft.com/office/drawing/2014/main" id="{8601A785-B6C4-4B5D-A12E-17A7BDF5FEE2}"/>
                  </a:ext>
                </a:extLst>
              </p:cNvPr>
              <p:cNvSpPr/>
              <p:nvPr/>
            </p:nvSpPr>
            <p:spPr>
              <a:xfrm>
                <a:off x="7416831" y="3585876"/>
                <a:ext cx="74961" cy="29337"/>
              </a:xfrm>
              <a:custGeom>
                <a:avLst/>
                <a:gdLst>
                  <a:gd name="connsiteX0" fmla="*/ 0 w 74961"/>
                  <a:gd name="connsiteY0" fmla="*/ 29337 h 29337"/>
                  <a:gd name="connsiteX1" fmla="*/ 74962 w 74961"/>
                  <a:gd name="connsiteY1" fmla="*/ 29337 h 29337"/>
                  <a:gd name="connsiteX2" fmla="*/ 58483 w 74961"/>
                  <a:gd name="connsiteY2" fmla="*/ 0 h 29337"/>
                  <a:gd name="connsiteX3" fmla="*/ 1905 w 74961"/>
                  <a:gd name="connsiteY3" fmla="*/ 7144 h 29337"/>
                  <a:gd name="connsiteX4" fmla="*/ 0 w 74961"/>
                  <a:gd name="connsiteY4" fmla="*/ 29337 h 2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961" h="29337">
                    <a:moveTo>
                      <a:pt x="0" y="29337"/>
                    </a:moveTo>
                    <a:cubicBezTo>
                      <a:pt x="24289" y="28861"/>
                      <a:pt x="49530" y="29337"/>
                      <a:pt x="74962" y="29337"/>
                    </a:cubicBezTo>
                    <a:cubicBezTo>
                      <a:pt x="69151" y="19812"/>
                      <a:pt x="63246" y="10096"/>
                      <a:pt x="58483" y="0"/>
                    </a:cubicBezTo>
                    <a:lnTo>
                      <a:pt x="1905" y="7144"/>
                    </a:lnTo>
                    <a:cubicBezTo>
                      <a:pt x="1905" y="14383"/>
                      <a:pt x="952" y="21622"/>
                      <a:pt x="0" y="29337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5" name="شكل حر: شكل 1464">
                <a:extLst>
                  <a:ext uri="{FF2B5EF4-FFF2-40B4-BE49-F238E27FC236}">
                    <a16:creationId xmlns:a16="http://schemas.microsoft.com/office/drawing/2014/main" id="{5D9B3D79-7B2F-409C-8567-D499139CA19C}"/>
                  </a:ext>
                </a:extLst>
              </p:cNvPr>
              <p:cNvSpPr/>
              <p:nvPr/>
            </p:nvSpPr>
            <p:spPr>
              <a:xfrm>
                <a:off x="6883907" y="3582733"/>
                <a:ext cx="76961" cy="26608"/>
              </a:xfrm>
              <a:custGeom>
                <a:avLst/>
                <a:gdLst>
                  <a:gd name="connsiteX0" fmla="*/ 0 w 76961"/>
                  <a:gd name="connsiteY0" fmla="*/ 7525 h 26608"/>
                  <a:gd name="connsiteX1" fmla="*/ 3524 w 76961"/>
                  <a:gd name="connsiteY1" fmla="*/ 26289 h 26608"/>
                  <a:gd name="connsiteX2" fmla="*/ 76962 w 76961"/>
                  <a:gd name="connsiteY2" fmla="*/ 26194 h 26608"/>
                  <a:gd name="connsiteX3" fmla="*/ 59722 w 76961"/>
                  <a:gd name="connsiteY3" fmla="*/ 0 h 26608"/>
                  <a:gd name="connsiteX4" fmla="*/ 0 w 76961"/>
                  <a:gd name="connsiteY4" fmla="*/ 7525 h 2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961" h="26608">
                    <a:moveTo>
                      <a:pt x="0" y="7525"/>
                    </a:moveTo>
                    <a:cubicBezTo>
                      <a:pt x="1143" y="13811"/>
                      <a:pt x="2286" y="20098"/>
                      <a:pt x="3524" y="26289"/>
                    </a:cubicBezTo>
                    <a:cubicBezTo>
                      <a:pt x="29146" y="27432"/>
                      <a:pt x="51340" y="25051"/>
                      <a:pt x="76962" y="26194"/>
                    </a:cubicBezTo>
                    <a:cubicBezTo>
                      <a:pt x="70866" y="16574"/>
                      <a:pt x="65151" y="8382"/>
                      <a:pt x="59722" y="0"/>
                    </a:cubicBezTo>
                    <a:lnTo>
                      <a:pt x="0" y="7525"/>
                    </a:ln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6" name="شكل حر: شكل 1465">
                <a:extLst>
                  <a:ext uri="{FF2B5EF4-FFF2-40B4-BE49-F238E27FC236}">
                    <a16:creationId xmlns:a16="http://schemas.microsoft.com/office/drawing/2014/main" id="{84235DF5-60DC-42A1-8F12-0420E94072F7}"/>
                  </a:ext>
                </a:extLst>
              </p:cNvPr>
              <p:cNvSpPr/>
              <p:nvPr/>
            </p:nvSpPr>
            <p:spPr>
              <a:xfrm>
                <a:off x="6706075" y="3582162"/>
                <a:ext cx="75819" cy="30003"/>
              </a:xfrm>
              <a:custGeom>
                <a:avLst/>
                <a:gdLst>
                  <a:gd name="connsiteX0" fmla="*/ 0 w 75819"/>
                  <a:gd name="connsiteY0" fmla="*/ 26670 h 30003"/>
                  <a:gd name="connsiteX1" fmla="*/ 75819 w 75819"/>
                  <a:gd name="connsiteY1" fmla="*/ 30004 h 30003"/>
                  <a:gd name="connsiteX2" fmla="*/ 61817 w 75819"/>
                  <a:gd name="connsiteY2" fmla="*/ 0 h 30003"/>
                  <a:gd name="connsiteX3" fmla="*/ 1238 w 75819"/>
                  <a:gd name="connsiteY3" fmla="*/ 7715 h 30003"/>
                  <a:gd name="connsiteX4" fmla="*/ 0 w 75819"/>
                  <a:gd name="connsiteY4" fmla="*/ 26670 h 30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19" h="30003">
                    <a:moveTo>
                      <a:pt x="0" y="26670"/>
                    </a:moveTo>
                    <a:cubicBezTo>
                      <a:pt x="25241" y="27813"/>
                      <a:pt x="50578" y="28861"/>
                      <a:pt x="75819" y="30004"/>
                    </a:cubicBezTo>
                    <a:cubicBezTo>
                      <a:pt x="72200" y="19621"/>
                      <a:pt x="66770" y="9906"/>
                      <a:pt x="61817" y="0"/>
                    </a:cubicBezTo>
                    <a:lnTo>
                      <a:pt x="1238" y="7715"/>
                    </a:lnTo>
                    <a:cubicBezTo>
                      <a:pt x="953" y="14002"/>
                      <a:pt x="476" y="20383"/>
                      <a:pt x="0" y="26670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7" name="شكل حر: شكل 1466">
                <a:extLst>
                  <a:ext uri="{FF2B5EF4-FFF2-40B4-BE49-F238E27FC236}">
                    <a16:creationId xmlns:a16="http://schemas.microsoft.com/office/drawing/2014/main" id="{2836E919-1772-4E79-A4CD-EECE0176CA78}"/>
                  </a:ext>
                </a:extLst>
              </p:cNvPr>
              <p:cNvSpPr/>
              <p:nvPr/>
            </p:nvSpPr>
            <p:spPr>
              <a:xfrm>
                <a:off x="7828596" y="2783475"/>
                <a:ext cx="265023" cy="291385"/>
              </a:xfrm>
              <a:custGeom>
                <a:avLst/>
                <a:gdLst>
                  <a:gd name="connsiteX0" fmla="*/ 59722 w 265023"/>
                  <a:gd name="connsiteY0" fmla="*/ 148700 h 291385"/>
                  <a:gd name="connsiteX1" fmla="*/ 53530 w 265023"/>
                  <a:gd name="connsiteY1" fmla="*/ 190706 h 291385"/>
                  <a:gd name="connsiteX2" fmla="*/ 61531 w 265023"/>
                  <a:gd name="connsiteY2" fmla="*/ 230711 h 291385"/>
                  <a:gd name="connsiteX3" fmla="*/ 72104 w 265023"/>
                  <a:gd name="connsiteY3" fmla="*/ 239855 h 291385"/>
                  <a:gd name="connsiteX4" fmla="*/ 76867 w 265023"/>
                  <a:gd name="connsiteY4" fmla="*/ 284908 h 291385"/>
                  <a:gd name="connsiteX5" fmla="*/ 78962 w 265023"/>
                  <a:gd name="connsiteY5" fmla="*/ 290051 h 291385"/>
                  <a:gd name="connsiteX6" fmla="*/ 107442 w 265023"/>
                  <a:gd name="connsiteY6" fmla="*/ 287956 h 291385"/>
                  <a:gd name="connsiteX7" fmla="*/ 159258 w 265023"/>
                  <a:gd name="connsiteY7" fmla="*/ 284051 h 291385"/>
                  <a:gd name="connsiteX8" fmla="*/ 176403 w 265023"/>
                  <a:gd name="connsiteY8" fmla="*/ 287099 h 291385"/>
                  <a:gd name="connsiteX9" fmla="*/ 178975 w 265023"/>
                  <a:gd name="connsiteY9" fmla="*/ 288242 h 291385"/>
                  <a:gd name="connsiteX10" fmla="*/ 182404 w 265023"/>
                  <a:gd name="connsiteY10" fmla="*/ 289575 h 291385"/>
                  <a:gd name="connsiteX11" fmla="*/ 182499 w 265023"/>
                  <a:gd name="connsiteY11" fmla="*/ 289575 h 291385"/>
                  <a:gd name="connsiteX12" fmla="*/ 193548 w 265023"/>
                  <a:gd name="connsiteY12" fmla="*/ 291385 h 291385"/>
                  <a:gd name="connsiteX13" fmla="*/ 218408 w 265023"/>
                  <a:gd name="connsiteY13" fmla="*/ 291385 h 291385"/>
                  <a:gd name="connsiteX14" fmla="*/ 232791 w 265023"/>
                  <a:gd name="connsiteY14" fmla="*/ 288242 h 291385"/>
                  <a:gd name="connsiteX15" fmla="*/ 240887 w 265023"/>
                  <a:gd name="connsiteY15" fmla="*/ 283194 h 291385"/>
                  <a:gd name="connsiteX16" fmla="*/ 252317 w 265023"/>
                  <a:gd name="connsiteY16" fmla="*/ 273573 h 291385"/>
                  <a:gd name="connsiteX17" fmla="*/ 264509 w 265023"/>
                  <a:gd name="connsiteY17" fmla="*/ 252333 h 291385"/>
                  <a:gd name="connsiteX18" fmla="*/ 263747 w 265023"/>
                  <a:gd name="connsiteY18" fmla="*/ 237092 h 291385"/>
                  <a:gd name="connsiteX19" fmla="*/ 259747 w 265023"/>
                  <a:gd name="connsiteY19" fmla="*/ 222805 h 291385"/>
                  <a:gd name="connsiteX20" fmla="*/ 246412 w 265023"/>
                  <a:gd name="connsiteY20" fmla="*/ 203755 h 291385"/>
                  <a:gd name="connsiteX21" fmla="*/ 203645 w 265023"/>
                  <a:gd name="connsiteY21" fmla="*/ 221948 h 291385"/>
                  <a:gd name="connsiteX22" fmla="*/ 171641 w 265023"/>
                  <a:gd name="connsiteY22" fmla="*/ 178990 h 291385"/>
                  <a:gd name="connsiteX23" fmla="*/ 152591 w 265023"/>
                  <a:gd name="connsiteY23" fmla="*/ 168989 h 291385"/>
                  <a:gd name="connsiteX24" fmla="*/ 110871 w 265023"/>
                  <a:gd name="connsiteY24" fmla="*/ 98694 h 291385"/>
                  <a:gd name="connsiteX25" fmla="*/ 94869 w 265023"/>
                  <a:gd name="connsiteY25" fmla="*/ 89455 h 291385"/>
                  <a:gd name="connsiteX26" fmla="*/ 66580 w 265023"/>
                  <a:gd name="connsiteY26" fmla="*/ 80406 h 291385"/>
                  <a:gd name="connsiteX27" fmla="*/ 56197 w 265023"/>
                  <a:gd name="connsiteY27" fmla="*/ 75453 h 291385"/>
                  <a:gd name="connsiteX28" fmla="*/ 40958 w 265023"/>
                  <a:gd name="connsiteY28" fmla="*/ 62213 h 291385"/>
                  <a:gd name="connsiteX29" fmla="*/ 28289 w 265023"/>
                  <a:gd name="connsiteY29" fmla="*/ 40496 h 291385"/>
                  <a:gd name="connsiteX30" fmla="*/ 27337 w 265023"/>
                  <a:gd name="connsiteY30" fmla="*/ 38211 h 291385"/>
                  <a:gd name="connsiteX31" fmla="*/ 27242 w 265023"/>
                  <a:gd name="connsiteY31" fmla="*/ 38306 h 291385"/>
                  <a:gd name="connsiteX32" fmla="*/ 26765 w 265023"/>
                  <a:gd name="connsiteY32" fmla="*/ 40973 h 291385"/>
                  <a:gd name="connsiteX33" fmla="*/ 26289 w 265023"/>
                  <a:gd name="connsiteY33" fmla="*/ 41258 h 291385"/>
                  <a:gd name="connsiteX34" fmla="*/ 18097 w 265023"/>
                  <a:gd name="connsiteY34" fmla="*/ 21161 h 291385"/>
                  <a:gd name="connsiteX35" fmla="*/ 11525 w 265023"/>
                  <a:gd name="connsiteY35" fmla="*/ 3540 h 291385"/>
                  <a:gd name="connsiteX36" fmla="*/ 4667 w 265023"/>
                  <a:gd name="connsiteY36" fmla="*/ 15 h 291385"/>
                  <a:gd name="connsiteX37" fmla="*/ 0 w 265023"/>
                  <a:gd name="connsiteY37" fmla="*/ 1158 h 291385"/>
                  <a:gd name="connsiteX38" fmla="*/ 36767 w 265023"/>
                  <a:gd name="connsiteY38" fmla="*/ 102600 h 291385"/>
                  <a:gd name="connsiteX39" fmla="*/ 59722 w 265023"/>
                  <a:gd name="connsiteY39" fmla="*/ 148700 h 291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65023" h="291385">
                    <a:moveTo>
                      <a:pt x="59722" y="148700"/>
                    </a:moveTo>
                    <a:cubicBezTo>
                      <a:pt x="61341" y="162798"/>
                      <a:pt x="56197" y="176704"/>
                      <a:pt x="53530" y="190706"/>
                    </a:cubicBezTo>
                    <a:cubicBezTo>
                      <a:pt x="50863" y="204612"/>
                      <a:pt x="51245" y="220900"/>
                      <a:pt x="61531" y="230711"/>
                    </a:cubicBezTo>
                    <a:cubicBezTo>
                      <a:pt x="64865" y="233949"/>
                      <a:pt x="69152" y="236235"/>
                      <a:pt x="72104" y="239855"/>
                    </a:cubicBezTo>
                    <a:cubicBezTo>
                      <a:pt x="81725" y="251856"/>
                      <a:pt x="72676" y="270144"/>
                      <a:pt x="76867" y="284908"/>
                    </a:cubicBezTo>
                    <a:cubicBezTo>
                      <a:pt x="77343" y="286718"/>
                      <a:pt x="78105" y="288432"/>
                      <a:pt x="78962" y="290051"/>
                    </a:cubicBezTo>
                    <a:lnTo>
                      <a:pt x="107442" y="287956"/>
                    </a:lnTo>
                    <a:lnTo>
                      <a:pt x="159258" y="284051"/>
                    </a:lnTo>
                    <a:cubicBezTo>
                      <a:pt x="165163" y="283575"/>
                      <a:pt x="170974" y="284717"/>
                      <a:pt x="176403" y="287099"/>
                    </a:cubicBezTo>
                    <a:lnTo>
                      <a:pt x="178975" y="288242"/>
                    </a:lnTo>
                    <a:cubicBezTo>
                      <a:pt x="180118" y="288718"/>
                      <a:pt x="181261" y="289194"/>
                      <a:pt x="182404" y="289575"/>
                    </a:cubicBezTo>
                    <a:cubicBezTo>
                      <a:pt x="182499" y="289575"/>
                      <a:pt x="182499" y="289575"/>
                      <a:pt x="182499" y="289575"/>
                    </a:cubicBezTo>
                    <a:cubicBezTo>
                      <a:pt x="186023" y="290718"/>
                      <a:pt x="189833" y="291385"/>
                      <a:pt x="193548" y="291385"/>
                    </a:cubicBezTo>
                    <a:lnTo>
                      <a:pt x="218408" y="291385"/>
                    </a:lnTo>
                    <a:cubicBezTo>
                      <a:pt x="223361" y="291385"/>
                      <a:pt x="228314" y="290337"/>
                      <a:pt x="232791" y="288242"/>
                    </a:cubicBezTo>
                    <a:cubicBezTo>
                      <a:pt x="235744" y="287004"/>
                      <a:pt x="238411" y="285289"/>
                      <a:pt x="240887" y="283194"/>
                    </a:cubicBezTo>
                    <a:lnTo>
                      <a:pt x="252317" y="273573"/>
                    </a:lnTo>
                    <a:cubicBezTo>
                      <a:pt x="258889" y="268049"/>
                      <a:pt x="263176" y="260524"/>
                      <a:pt x="264509" y="252333"/>
                    </a:cubicBezTo>
                    <a:cubicBezTo>
                      <a:pt x="265367" y="247379"/>
                      <a:pt x="265176" y="242141"/>
                      <a:pt x="263747" y="237092"/>
                    </a:cubicBezTo>
                    <a:lnTo>
                      <a:pt x="259747" y="222805"/>
                    </a:lnTo>
                    <a:cubicBezTo>
                      <a:pt x="257556" y="215090"/>
                      <a:pt x="252794" y="208422"/>
                      <a:pt x="246412" y="203755"/>
                    </a:cubicBezTo>
                    <a:cubicBezTo>
                      <a:pt x="239744" y="225377"/>
                      <a:pt x="222123" y="224710"/>
                      <a:pt x="203645" y="221948"/>
                    </a:cubicBezTo>
                    <a:cubicBezTo>
                      <a:pt x="189167" y="211184"/>
                      <a:pt x="186309" y="189467"/>
                      <a:pt x="171641" y="178990"/>
                    </a:cubicBezTo>
                    <a:cubicBezTo>
                      <a:pt x="165735" y="174799"/>
                      <a:pt x="158687" y="172894"/>
                      <a:pt x="152591" y="168989"/>
                    </a:cubicBezTo>
                    <a:cubicBezTo>
                      <a:pt x="129350" y="153939"/>
                      <a:pt x="131636" y="116982"/>
                      <a:pt x="110871" y="98694"/>
                    </a:cubicBezTo>
                    <a:cubicBezTo>
                      <a:pt x="106204" y="94503"/>
                      <a:pt x="100679" y="91741"/>
                      <a:pt x="94869" y="89455"/>
                    </a:cubicBezTo>
                    <a:cubicBezTo>
                      <a:pt x="85725" y="85931"/>
                      <a:pt x="75819" y="83835"/>
                      <a:pt x="66580" y="80406"/>
                    </a:cubicBezTo>
                    <a:cubicBezTo>
                      <a:pt x="62960" y="79073"/>
                      <a:pt x="59436" y="77454"/>
                      <a:pt x="56197" y="75453"/>
                    </a:cubicBezTo>
                    <a:cubicBezTo>
                      <a:pt x="50197" y="71929"/>
                      <a:pt x="45149" y="67452"/>
                      <a:pt x="40958" y="62213"/>
                    </a:cubicBezTo>
                    <a:cubicBezTo>
                      <a:pt x="35814" y="55832"/>
                      <a:pt x="31718" y="48498"/>
                      <a:pt x="28289" y="40496"/>
                    </a:cubicBezTo>
                    <a:cubicBezTo>
                      <a:pt x="28004" y="39734"/>
                      <a:pt x="27622" y="38973"/>
                      <a:pt x="27337" y="38211"/>
                    </a:cubicBezTo>
                    <a:cubicBezTo>
                      <a:pt x="27337" y="38211"/>
                      <a:pt x="27242" y="38211"/>
                      <a:pt x="27242" y="38306"/>
                    </a:cubicBezTo>
                    <a:cubicBezTo>
                      <a:pt x="26956" y="39163"/>
                      <a:pt x="26765" y="40020"/>
                      <a:pt x="26765" y="40973"/>
                    </a:cubicBezTo>
                    <a:cubicBezTo>
                      <a:pt x="26479" y="41068"/>
                      <a:pt x="26289" y="41163"/>
                      <a:pt x="26289" y="41258"/>
                    </a:cubicBezTo>
                    <a:cubicBezTo>
                      <a:pt x="22670" y="34972"/>
                      <a:pt x="19907" y="28209"/>
                      <a:pt x="18097" y="21161"/>
                    </a:cubicBezTo>
                    <a:cubicBezTo>
                      <a:pt x="16574" y="15065"/>
                      <a:pt x="15621" y="8397"/>
                      <a:pt x="11525" y="3540"/>
                    </a:cubicBezTo>
                    <a:cubicBezTo>
                      <a:pt x="9811" y="1444"/>
                      <a:pt x="7239" y="-175"/>
                      <a:pt x="4667" y="15"/>
                    </a:cubicBezTo>
                    <a:cubicBezTo>
                      <a:pt x="2953" y="111"/>
                      <a:pt x="1429" y="492"/>
                      <a:pt x="0" y="1158"/>
                    </a:cubicBezTo>
                    <a:cubicBezTo>
                      <a:pt x="20288" y="20018"/>
                      <a:pt x="16859" y="72215"/>
                      <a:pt x="36767" y="102600"/>
                    </a:cubicBezTo>
                    <a:cubicBezTo>
                      <a:pt x="46387" y="117078"/>
                      <a:pt x="57817" y="131460"/>
                      <a:pt x="59722" y="148700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8" name="شكل حر: شكل 1467">
                <a:extLst>
                  <a:ext uri="{FF2B5EF4-FFF2-40B4-BE49-F238E27FC236}">
                    <a16:creationId xmlns:a16="http://schemas.microsoft.com/office/drawing/2014/main" id="{E95249A8-0596-48CA-A9C1-61CB763A5764}"/>
                  </a:ext>
                </a:extLst>
              </p:cNvPr>
              <p:cNvSpPr/>
              <p:nvPr/>
            </p:nvSpPr>
            <p:spPr>
              <a:xfrm>
                <a:off x="7588369" y="2842736"/>
                <a:ext cx="219954" cy="283643"/>
              </a:xfrm>
              <a:custGeom>
                <a:avLst/>
                <a:gdLst>
                  <a:gd name="connsiteX0" fmla="*/ 197 w 219954"/>
                  <a:gd name="connsiteY0" fmla="*/ 48387 h 283643"/>
                  <a:gd name="connsiteX1" fmla="*/ 39155 w 219954"/>
                  <a:gd name="connsiteY1" fmla="*/ 99917 h 283643"/>
                  <a:gd name="connsiteX2" fmla="*/ 29630 w 219954"/>
                  <a:gd name="connsiteY2" fmla="*/ 151638 h 283643"/>
                  <a:gd name="connsiteX3" fmla="*/ 47727 w 219954"/>
                  <a:gd name="connsiteY3" fmla="*/ 188309 h 283643"/>
                  <a:gd name="connsiteX4" fmla="*/ 63348 w 219954"/>
                  <a:gd name="connsiteY4" fmla="*/ 194882 h 283643"/>
                  <a:gd name="connsiteX5" fmla="*/ 64967 w 219954"/>
                  <a:gd name="connsiteY5" fmla="*/ 195167 h 283643"/>
                  <a:gd name="connsiteX6" fmla="*/ 88970 w 219954"/>
                  <a:gd name="connsiteY6" fmla="*/ 201740 h 283643"/>
                  <a:gd name="connsiteX7" fmla="*/ 93066 w 219954"/>
                  <a:gd name="connsiteY7" fmla="*/ 218599 h 283643"/>
                  <a:gd name="connsiteX8" fmla="*/ 109354 w 219954"/>
                  <a:gd name="connsiteY8" fmla="*/ 283559 h 283643"/>
                  <a:gd name="connsiteX9" fmla="*/ 134881 w 219954"/>
                  <a:gd name="connsiteY9" fmla="*/ 266129 h 283643"/>
                  <a:gd name="connsiteX10" fmla="*/ 147930 w 219954"/>
                  <a:gd name="connsiteY10" fmla="*/ 236029 h 283643"/>
                  <a:gd name="connsiteX11" fmla="*/ 167075 w 219954"/>
                  <a:gd name="connsiteY11" fmla="*/ 200692 h 283643"/>
                  <a:gd name="connsiteX12" fmla="*/ 168409 w 219954"/>
                  <a:gd name="connsiteY12" fmla="*/ 176689 h 283643"/>
                  <a:gd name="connsiteX13" fmla="*/ 184316 w 219954"/>
                  <a:gd name="connsiteY13" fmla="*/ 172784 h 283643"/>
                  <a:gd name="connsiteX14" fmla="*/ 192221 w 219954"/>
                  <a:gd name="connsiteY14" fmla="*/ 130778 h 283643"/>
                  <a:gd name="connsiteX15" fmla="*/ 185458 w 219954"/>
                  <a:gd name="connsiteY15" fmla="*/ 84963 h 283643"/>
                  <a:gd name="connsiteX16" fmla="*/ 214510 w 219954"/>
                  <a:gd name="connsiteY16" fmla="*/ 63817 h 283643"/>
                  <a:gd name="connsiteX17" fmla="*/ 207557 w 219954"/>
                  <a:gd name="connsiteY17" fmla="*/ 0 h 283643"/>
                  <a:gd name="connsiteX18" fmla="*/ 201746 w 219954"/>
                  <a:gd name="connsiteY18" fmla="*/ 1810 h 283643"/>
                  <a:gd name="connsiteX19" fmla="*/ 189173 w 219954"/>
                  <a:gd name="connsiteY19" fmla="*/ 10573 h 283643"/>
                  <a:gd name="connsiteX20" fmla="*/ 130975 w 219954"/>
                  <a:gd name="connsiteY20" fmla="*/ 17050 h 283643"/>
                  <a:gd name="connsiteX21" fmla="*/ 22200 w 219954"/>
                  <a:gd name="connsiteY21" fmla="*/ 6953 h 283643"/>
                  <a:gd name="connsiteX22" fmla="*/ 197 w 219954"/>
                  <a:gd name="connsiteY22" fmla="*/ 48387 h 283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9954" h="283643">
                    <a:moveTo>
                      <a:pt x="197" y="48387"/>
                    </a:moveTo>
                    <a:cubicBezTo>
                      <a:pt x="2959" y="70104"/>
                      <a:pt x="33154" y="78772"/>
                      <a:pt x="39155" y="99917"/>
                    </a:cubicBezTo>
                    <a:cubicBezTo>
                      <a:pt x="44012" y="116967"/>
                      <a:pt x="31154" y="133921"/>
                      <a:pt x="29630" y="151638"/>
                    </a:cubicBezTo>
                    <a:cubicBezTo>
                      <a:pt x="28487" y="165925"/>
                      <a:pt x="36107" y="180118"/>
                      <a:pt x="47727" y="188309"/>
                    </a:cubicBezTo>
                    <a:cubicBezTo>
                      <a:pt x="52394" y="191643"/>
                      <a:pt x="57728" y="193929"/>
                      <a:pt x="63348" y="194882"/>
                    </a:cubicBezTo>
                    <a:cubicBezTo>
                      <a:pt x="63920" y="194977"/>
                      <a:pt x="64396" y="195072"/>
                      <a:pt x="64967" y="195167"/>
                    </a:cubicBezTo>
                    <a:cubicBezTo>
                      <a:pt x="73445" y="196310"/>
                      <a:pt x="83446" y="195263"/>
                      <a:pt x="88970" y="201740"/>
                    </a:cubicBezTo>
                    <a:cubicBezTo>
                      <a:pt x="92875" y="206216"/>
                      <a:pt x="92875" y="212693"/>
                      <a:pt x="93066" y="218599"/>
                    </a:cubicBezTo>
                    <a:cubicBezTo>
                      <a:pt x="93733" y="241078"/>
                      <a:pt x="99257" y="263462"/>
                      <a:pt x="109354" y="283559"/>
                    </a:cubicBezTo>
                    <a:cubicBezTo>
                      <a:pt x="120308" y="284607"/>
                      <a:pt x="129833" y="275749"/>
                      <a:pt x="134881" y="266129"/>
                    </a:cubicBezTo>
                    <a:cubicBezTo>
                      <a:pt x="140024" y="256508"/>
                      <a:pt x="142406" y="245459"/>
                      <a:pt x="147930" y="236029"/>
                    </a:cubicBezTo>
                    <a:cubicBezTo>
                      <a:pt x="154979" y="224314"/>
                      <a:pt x="167456" y="214313"/>
                      <a:pt x="167075" y="200692"/>
                    </a:cubicBezTo>
                    <a:cubicBezTo>
                      <a:pt x="166790" y="192310"/>
                      <a:pt x="162122" y="182213"/>
                      <a:pt x="168409" y="176689"/>
                    </a:cubicBezTo>
                    <a:cubicBezTo>
                      <a:pt x="172600" y="173069"/>
                      <a:pt x="178982" y="174212"/>
                      <a:pt x="184316" y="172784"/>
                    </a:cubicBezTo>
                    <a:cubicBezTo>
                      <a:pt x="199937" y="168402"/>
                      <a:pt x="199079" y="145637"/>
                      <a:pt x="192221" y="130778"/>
                    </a:cubicBezTo>
                    <a:cubicBezTo>
                      <a:pt x="185363" y="116015"/>
                      <a:pt x="176029" y="98298"/>
                      <a:pt x="185458" y="84963"/>
                    </a:cubicBezTo>
                    <a:cubicBezTo>
                      <a:pt x="192412" y="75057"/>
                      <a:pt x="206890" y="73152"/>
                      <a:pt x="214510" y="63817"/>
                    </a:cubicBezTo>
                    <a:cubicBezTo>
                      <a:pt x="228512" y="46863"/>
                      <a:pt x="211557" y="21812"/>
                      <a:pt x="207557" y="0"/>
                    </a:cubicBezTo>
                    <a:cubicBezTo>
                      <a:pt x="205461" y="381"/>
                      <a:pt x="203651" y="1048"/>
                      <a:pt x="201746" y="1810"/>
                    </a:cubicBezTo>
                    <a:cubicBezTo>
                      <a:pt x="196889" y="3810"/>
                      <a:pt x="192602" y="6763"/>
                      <a:pt x="189173" y="10573"/>
                    </a:cubicBezTo>
                    <a:cubicBezTo>
                      <a:pt x="169933" y="13335"/>
                      <a:pt x="150407" y="15812"/>
                      <a:pt x="130975" y="17050"/>
                    </a:cubicBezTo>
                    <a:cubicBezTo>
                      <a:pt x="94018" y="19526"/>
                      <a:pt x="57157" y="17907"/>
                      <a:pt x="22200" y="6953"/>
                    </a:cubicBezTo>
                    <a:cubicBezTo>
                      <a:pt x="11818" y="20288"/>
                      <a:pt x="-1803" y="32480"/>
                      <a:pt x="197" y="48387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69" name="شكل حر: شكل 1468">
                <a:extLst>
                  <a:ext uri="{FF2B5EF4-FFF2-40B4-BE49-F238E27FC236}">
                    <a16:creationId xmlns:a16="http://schemas.microsoft.com/office/drawing/2014/main" id="{4664BD48-65FD-4107-89F2-A5C61DDFADE9}"/>
                  </a:ext>
                </a:extLst>
              </p:cNvPr>
              <p:cNvSpPr/>
              <p:nvPr/>
            </p:nvSpPr>
            <p:spPr>
              <a:xfrm>
                <a:off x="7377337" y="3025226"/>
                <a:ext cx="279905" cy="232654"/>
              </a:xfrm>
              <a:custGeom>
                <a:avLst/>
                <a:gdLst>
                  <a:gd name="connsiteX0" fmla="*/ 266380 w 279905"/>
                  <a:gd name="connsiteY0" fmla="*/ 107356 h 232654"/>
                  <a:gd name="connsiteX1" fmla="*/ 229518 w 279905"/>
                  <a:gd name="connsiteY1" fmla="*/ 143265 h 232654"/>
                  <a:gd name="connsiteX2" fmla="*/ 212849 w 279905"/>
                  <a:gd name="connsiteY2" fmla="*/ 198034 h 232654"/>
                  <a:gd name="connsiteX3" fmla="*/ 173511 w 279905"/>
                  <a:gd name="connsiteY3" fmla="*/ 231943 h 232654"/>
                  <a:gd name="connsiteX4" fmla="*/ 148651 w 279905"/>
                  <a:gd name="connsiteY4" fmla="*/ 213940 h 232654"/>
                  <a:gd name="connsiteX5" fmla="*/ 74927 w 279905"/>
                  <a:gd name="connsiteY5" fmla="*/ 192033 h 232654"/>
                  <a:gd name="connsiteX6" fmla="*/ 6347 w 279905"/>
                  <a:gd name="connsiteY6" fmla="*/ 160219 h 232654"/>
                  <a:gd name="connsiteX7" fmla="*/ 156 w 279905"/>
                  <a:gd name="connsiteY7" fmla="*/ 138788 h 232654"/>
                  <a:gd name="connsiteX8" fmla="*/ 30922 w 279905"/>
                  <a:gd name="connsiteY8" fmla="*/ 110975 h 232654"/>
                  <a:gd name="connsiteX9" fmla="*/ 75118 w 279905"/>
                  <a:gd name="connsiteY9" fmla="*/ 107927 h 232654"/>
                  <a:gd name="connsiteX10" fmla="*/ 110551 w 279905"/>
                  <a:gd name="connsiteY10" fmla="*/ 85162 h 232654"/>
                  <a:gd name="connsiteX11" fmla="*/ 115504 w 279905"/>
                  <a:gd name="connsiteY11" fmla="*/ 74590 h 232654"/>
                  <a:gd name="connsiteX12" fmla="*/ 124457 w 279905"/>
                  <a:gd name="connsiteY12" fmla="*/ 71256 h 232654"/>
                  <a:gd name="connsiteX13" fmla="*/ 218374 w 279905"/>
                  <a:gd name="connsiteY13" fmla="*/ 82781 h 232654"/>
                  <a:gd name="connsiteX14" fmla="*/ 212944 w 279905"/>
                  <a:gd name="connsiteY14" fmla="*/ 55254 h 232654"/>
                  <a:gd name="connsiteX15" fmla="*/ 215611 w 279905"/>
                  <a:gd name="connsiteY15" fmla="*/ 28584 h 232654"/>
                  <a:gd name="connsiteX16" fmla="*/ 255045 w 279905"/>
                  <a:gd name="connsiteY16" fmla="*/ 17344 h 232654"/>
                  <a:gd name="connsiteX17" fmla="*/ 257617 w 279905"/>
                  <a:gd name="connsiteY17" fmla="*/ 8296 h 232654"/>
                  <a:gd name="connsiteX18" fmla="*/ 279905 w 279905"/>
                  <a:gd name="connsiteY18" fmla="*/ 3533 h 232654"/>
                  <a:gd name="connsiteX19" fmla="*/ 262093 w 279905"/>
                  <a:gd name="connsiteY19" fmla="*/ 48967 h 232654"/>
                  <a:gd name="connsiteX20" fmla="*/ 266380 w 279905"/>
                  <a:gd name="connsiteY20" fmla="*/ 107356 h 232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79905" h="232654">
                    <a:moveTo>
                      <a:pt x="266380" y="107356"/>
                    </a:moveTo>
                    <a:cubicBezTo>
                      <a:pt x="259617" y="123262"/>
                      <a:pt x="240281" y="129739"/>
                      <a:pt x="229518" y="143265"/>
                    </a:cubicBezTo>
                    <a:cubicBezTo>
                      <a:pt x="217421" y="158314"/>
                      <a:pt x="217612" y="179365"/>
                      <a:pt x="212849" y="198034"/>
                    </a:cubicBezTo>
                    <a:cubicBezTo>
                      <a:pt x="208087" y="216703"/>
                      <a:pt x="192180" y="236705"/>
                      <a:pt x="173511" y="231943"/>
                    </a:cubicBezTo>
                    <a:cubicBezTo>
                      <a:pt x="163510" y="229371"/>
                      <a:pt x="156652" y="220513"/>
                      <a:pt x="148651" y="213940"/>
                    </a:cubicBezTo>
                    <a:cubicBezTo>
                      <a:pt x="128553" y="197462"/>
                      <a:pt x="100740" y="195367"/>
                      <a:pt x="74927" y="192033"/>
                    </a:cubicBezTo>
                    <a:cubicBezTo>
                      <a:pt x="49114" y="188794"/>
                      <a:pt x="20825" y="181841"/>
                      <a:pt x="6347" y="160219"/>
                    </a:cubicBezTo>
                    <a:cubicBezTo>
                      <a:pt x="2061" y="153933"/>
                      <a:pt x="-701" y="146313"/>
                      <a:pt x="156" y="138788"/>
                    </a:cubicBezTo>
                    <a:cubicBezTo>
                      <a:pt x="1775" y="124120"/>
                      <a:pt x="16444" y="114023"/>
                      <a:pt x="30922" y="110975"/>
                    </a:cubicBezTo>
                    <a:cubicBezTo>
                      <a:pt x="45400" y="107927"/>
                      <a:pt x="60449" y="109737"/>
                      <a:pt x="75118" y="107927"/>
                    </a:cubicBezTo>
                    <a:cubicBezTo>
                      <a:pt x="89786" y="106022"/>
                      <a:pt x="105407" y="98974"/>
                      <a:pt x="110551" y="85162"/>
                    </a:cubicBezTo>
                    <a:cubicBezTo>
                      <a:pt x="111884" y="81448"/>
                      <a:pt x="112551" y="77257"/>
                      <a:pt x="115504" y="74590"/>
                    </a:cubicBezTo>
                    <a:cubicBezTo>
                      <a:pt x="117885" y="72399"/>
                      <a:pt x="121219" y="71637"/>
                      <a:pt x="124457" y="71256"/>
                    </a:cubicBezTo>
                    <a:cubicBezTo>
                      <a:pt x="156271" y="68017"/>
                      <a:pt x="188370" y="93925"/>
                      <a:pt x="218374" y="82781"/>
                    </a:cubicBezTo>
                    <a:cubicBezTo>
                      <a:pt x="221136" y="73637"/>
                      <a:pt x="216278" y="64207"/>
                      <a:pt x="212944" y="55254"/>
                    </a:cubicBezTo>
                    <a:cubicBezTo>
                      <a:pt x="209611" y="46300"/>
                      <a:pt x="208182" y="34680"/>
                      <a:pt x="215611" y="28584"/>
                    </a:cubicBezTo>
                    <a:cubicBezTo>
                      <a:pt x="226660" y="19535"/>
                      <a:pt x="248568" y="30108"/>
                      <a:pt x="255045" y="17344"/>
                    </a:cubicBezTo>
                    <a:cubicBezTo>
                      <a:pt x="256474" y="14487"/>
                      <a:pt x="256569" y="11248"/>
                      <a:pt x="257617" y="8296"/>
                    </a:cubicBezTo>
                    <a:cubicBezTo>
                      <a:pt x="260855" y="-182"/>
                      <a:pt x="273523" y="-2849"/>
                      <a:pt x="279905" y="3533"/>
                    </a:cubicBezTo>
                    <a:cubicBezTo>
                      <a:pt x="271237" y="17535"/>
                      <a:pt x="262284" y="32489"/>
                      <a:pt x="262093" y="48967"/>
                    </a:cubicBezTo>
                    <a:cubicBezTo>
                      <a:pt x="261712" y="68779"/>
                      <a:pt x="274095" y="89068"/>
                      <a:pt x="266380" y="107356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0" name="شكل حر: شكل 1469">
                <a:extLst>
                  <a:ext uri="{FF2B5EF4-FFF2-40B4-BE49-F238E27FC236}">
                    <a16:creationId xmlns:a16="http://schemas.microsoft.com/office/drawing/2014/main" id="{4362FB2B-1086-4FBA-8D0B-9BAE3A756F76}"/>
                  </a:ext>
                </a:extLst>
              </p:cNvPr>
              <p:cNvSpPr/>
              <p:nvPr/>
            </p:nvSpPr>
            <p:spPr>
              <a:xfrm>
                <a:off x="7043194" y="2840040"/>
                <a:ext cx="396037" cy="378053"/>
              </a:xfrm>
              <a:custGeom>
                <a:avLst/>
                <a:gdLst>
                  <a:gd name="connsiteX0" fmla="*/ 16069 w 396037"/>
                  <a:gd name="connsiteY0" fmla="*/ 87278 h 378053"/>
                  <a:gd name="connsiteX1" fmla="*/ 43881 w 396037"/>
                  <a:gd name="connsiteY1" fmla="*/ 111947 h 378053"/>
                  <a:gd name="connsiteX2" fmla="*/ 25212 w 396037"/>
                  <a:gd name="connsiteY2" fmla="*/ 159668 h 378053"/>
                  <a:gd name="connsiteX3" fmla="*/ 62646 w 396037"/>
                  <a:gd name="connsiteY3" fmla="*/ 226247 h 378053"/>
                  <a:gd name="connsiteX4" fmla="*/ 136750 w 396037"/>
                  <a:gd name="connsiteY4" fmla="*/ 263681 h 378053"/>
                  <a:gd name="connsiteX5" fmla="*/ 165420 w 396037"/>
                  <a:gd name="connsiteY5" fmla="*/ 308543 h 378053"/>
                  <a:gd name="connsiteX6" fmla="*/ 188090 w 396037"/>
                  <a:gd name="connsiteY6" fmla="*/ 361883 h 378053"/>
                  <a:gd name="connsiteX7" fmla="*/ 238953 w 396037"/>
                  <a:gd name="connsiteY7" fmla="*/ 370932 h 378053"/>
                  <a:gd name="connsiteX8" fmla="*/ 248860 w 396037"/>
                  <a:gd name="connsiteY8" fmla="*/ 333975 h 378053"/>
                  <a:gd name="connsiteX9" fmla="*/ 248860 w 396037"/>
                  <a:gd name="connsiteY9" fmla="*/ 258156 h 378053"/>
                  <a:gd name="connsiteX10" fmla="*/ 265052 w 396037"/>
                  <a:gd name="connsiteY10" fmla="*/ 211293 h 378053"/>
                  <a:gd name="connsiteX11" fmla="*/ 320392 w 396037"/>
                  <a:gd name="connsiteY11" fmla="*/ 192148 h 378053"/>
                  <a:gd name="connsiteX12" fmla="*/ 314487 w 396037"/>
                  <a:gd name="connsiteY12" fmla="*/ 142713 h 378053"/>
                  <a:gd name="connsiteX13" fmla="*/ 344681 w 396037"/>
                  <a:gd name="connsiteY13" fmla="*/ 99946 h 378053"/>
                  <a:gd name="connsiteX14" fmla="*/ 388877 w 396037"/>
                  <a:gd name="connsiteY14" fmla="*/ 67942 h 378053"/>
                  <a:gd name="connsiteX15" fmla="*/ 381924 w 396037"/>
                  <a:gd name="connsiteY15" fmla="*/ 20793 h 378053"/>
                  <a:gd name="connsiteX16" fmla="*/ 368589 w 396037"/>
                  <a:gd name="connsiteY16" fmla="*/ 16412 h 378053"/>
                  <a:gd name="connsiteX17" fmla="*/ 363636 w 396037"/>
                  <a:gd name="connsiteY17" fmla="*/ 12697 h 378053"/>
                  <a:gd name="connsiteX18" fmla="*/ 282102 w 396037"/>
                  <a:gd name="connsiteY18" fmla="*/ 4982 h 378053"/>
                  <a:gd name="connsiteX19" fmla="*/ 174374 w 396037"/>
                  <a:gd name="connsiteY19" fmla="*/ 1172 h 378053"/>
                  <a:gd name="connsiteX20" fmla="*/ 126463 w 396037"/>
                  <a:gd name="connsiteY20" fmla="*/ 5934 h 378053"/>
                  <a:gd name="connsiteX21" fmla="*/ 80172 w 396037"/>
                  <a:gd name="connsiteY21" fmla="*/ 10887 h 378053"/>
                  <a:gd name="connsiteX22" fmla="*/ 71123 w 396037"/>
                  <a:gd name="connsiteY22" fmla="*/ 26699 h 378053"/>
                  <a:gd name="connsiteX23" fmla="*/ 23688 w 396037"/>
                  <a:gd name="connsiteY23" fmla="*/ 47558 h 378053"/>
                  <a:gd name="connsiteX24" fmla="*/ 2448 w 396037"/>
                  <a:gd name="connsiteY24" fmla="*/ 56417 h 378053"/>
                  <a:gd name="connsiteX25" fmla="*/ 16069 w 396037"/>
                  <a:gd name="connsiteY25" fmla="*/ 87278 h 37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96037" h="378053">
                    <a:moveTo>
                      <a:pt x="16069" y="87278"/>
                    </a:moveTo>
                    <a:cubicBezTo>
                      <a:pt x="26832" y="94040"/>
                      <a:pt x="40357" y="99660"/>
                      <a:pt x="43881" y="111947"/>
                    </a:cubicBezTo>
                    <a:cubicBezTo>
                      <a:pt x="48644" y="128807"/>
                      <a:pt x="31023" y="143094"/>
                      <a:pt x="25212" y="159668"/>
                    </a:cubicBezTo>
                    <a:cubicBezTo>
                      <a:pt x="15878" y="185861"/>
                      <a:pt x="38167" y="213198"/>
                      <a:pt x="62646" y="226247"/>
                    </a:cubicBezTo>
                    <a:cubicBezTo>
                      <a:pt x="87125" y="239297"/>
                      <a:pt x="115890" y="245297"/>
                      <a:pt x="136750" y="263681"/>
                    </a:cubicBezTo>
                    <a:cubicBezTo>
                      <a:pt x="150180" y="275492"/>
                      <a:pt x="159325" y="291684"/>
                      <a:pt x="165420" y="308543"/>
                    </a:cubicBezTo>
                    <a:cubicBezTo>
                      <a:pt x="172088" y="326831"/>
                      <a:pt x="175898" y="346739"/>
                      <a:pt x="188090" y="361883"/>
                    </a:cubicBezTo>
                    <a:cubicBezTo>
                      <a:pt x="200187" y="377028"/>
                      <a:pt x="225047" y="384553"/>
                      <a:pt x="238953" y="370932"/>
                    </a:cubicBezTo>
                    <a:cubicBezTo>
                      <a:pt x="248288" y="361693"/>
                      <a:pt x="248860" y="347024"/>
                      <a:pt x="248860" y="333975"/>
                    </a:cubicBezTo>
                    <a:lnTo>
                      <a:pt x="248860" y="258156"/>
                    </a:lnTo>
                    <a:cubicBezTo>
                      <a:pt x="248860" y="240916"/>
                      <a:pt x="250384" y="220628"/>
                      <a:pt x="265052" y="211293"/>
                    </a:cubicBezTo>
                    <a:cubicBezTo>
                      <a:pt x="282006" y="200435"/>
                      <a:pt x="310105" y="209483"/>
                      <a:pt x="320392" y="192148"/>
                    </a:cubicBezTo>
                    <a:cubicBezTo>
                      <a:pt x="329155" y="177479"/>
                      <a:pt x="315058" y="159763"/>
                      <a:pt x="314487" y="142713"/>
                    </a:cubicBezTo>
                    <a:cubicBezTo>
                      <a:pt x="313915" y="124425"/>
                      <a:pt x="329060" y="109566"/>
                      <a:pt x="344681" y="99946"/>
                    </a:cubicBezTo>
                    <a:cubicBezTo>
                      <a:pt x="360207" y="90326"/>
                      <a:pt x="378019" y="82706"/>
                      <a:pt x="388877" y="67942"/>
                    </a:cubicBezTo>
                    <a:cubicBezTo>
                      <a:pt x="399736" y="53178"/>
                      <a:pt x="398878" y="27746"/>
                      <a:pt x="381924" y="20793"/>
                    </a:cubicBezTo>
                    <a:cubicBezTo>
                      <a:pt x="377637" y="18983"/>
                      <a:pt x="372780" y="18602"/>
                      <a:pt x="368589" y="16412"/>
                    </a:cubicBezTo>
                    <a:cubicBezTo>
                      <a:pt x="366684" y="15459"/>
                      <a:pt x="365160" y="14126"/>
                      <a:pt x="363636" y="12697"/>
                    </a:cubicBezTo>
                    <a:cubicBezTo>
                      <a:pt x="337156" y="12792"/>
                      <a:pt x="312201" y="9268"/>
                      <a:pt x="282102" y="4982"/>
                    </a:cubicBezTo>
                    <a:cubicBezTo>
                      <a:pt x="246478" y="29"/>
                      <a:pt x="210283" y="-1210"/>
                      <a:pt x="174374" y="1172"/>
                    </a:cubicBezTo>
                    <a:cubicBezTo>
                      <a:pt x="158372" y="2219"/>
                      <a:pt x="142465" y="4029"/>
                      <a:pt x="126463" y="5934"/>
                    </a:cubicBezTo>
                    <a:cubicBezTo>
                      <a:pt x="111033" y="7744"/>
                      <a:pt x="95602" y="9649"/>
                      <a:pt x="80172" y="10887"/>
                    </a:cubicBezTo>
                    <a:cubicBezTo>
                      <a:pt x="77314" y="16221"/>
                      <a:pt x="74838" y="21841"/>
                      <a:pt x="71123" y="26699"/>
                    </a:cubicBezTo>
                    <a:cubicBezTo>
                      <a:pt x="60264" y="40796"/>
                      <a:pt x="41214" y="45177"/>
                      <a:pt x="23688" y="47558"/>
                    </a:cubicBezTo>
                    <a:cubicBezTo>
                      <a:pt x="15878" y="48511"/>
                      <a:pt x="7020" y="49844"/>
                      <a:pt x="2448" y="56417"/>
                    </a:cubicBezTo>
                    <a:cubicBezTo>
                      <a:pt x="-4791" y="66704"/>
                      <a:pt x="5305" y="80610"/>
                      <a:pt x="16069" y="87278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1" name="شكل حر: شكل 1470">
                <a:extLst>
                  <a:ext uri="{FF2B5EF4-FFF2-40B4-BE49-F238E27FC236}">
                    <a16:creationId xmlns:a16="http://schemas.microsoft.com/office/drawing/2014/main" id="{63DA188F-B8DE-417D-A4B4-19DAFCD51010}"/>
                  </a:ext>
                </a:extLst>
              </p:cNvPr>
              <p:cNvSpPr/>
              <p:nvPr/>
            </p:nvSpPr>
            <p:spPr>
              <a:xfrm>
                <a:off x="6973430" y="3055524"/>
                <a:ext cx="153983" cy="225089"/>
              </a:xfrm>
              <a:custGeom>
                <a:avLst/>
                <a:gdLst>
                  <a:gd name="connsiteX0" fmla="*/ 34397 w 153983"/>
                  <a:gd name="connsiteY0" fmla="*/ 61341 h 225089"/>
                  <a:gd name="connsiteX1" fmla="*/ 47541 w 153983"/>
                  <a:gd name="connsiteY1" fmla="*/ 54293 h 225089"/>
                  <a:gd name="connsiteX2" fmla="*/ 49065 w 153983"/>
                  <a:gd name="connsiteY2" fmla="*/ 31147 h 225089"/>
                  <a:gd name="connsiteX3" fmla="*/ 78688 w 153983"/>
                  <a:gd name="connsiteY3" fmla="*/ 0 h 225089"/>
                  <a:gd name="connsiteX4" fmla="*/ 82403 w 153983"/>
                  <a:gd name="connsiteY4" fmla="*/ 667 h 225089"/>
                  <a:gd name="connsiteX5" fmla="*/ 84689 w 153983"/>
                  <a:gd name="connsiteY5" fmla="*/ 9430 h 225089"/>
                  <a:gd name="connsiteX6" fmla="*/ 123170 w 153983"/>
                  <a:gd name="connsiteY6" fmla="*/ 84201 h 225089"/>
                  <a:gd name="connsiteX7" fmla="*/ 151459 w 153983"/>
                  <a:gd name="connsiteY7" fmla="*/ 161639 h 225089"/>
                  <a:gd name="connsiteX8" fmla="*/ 112883 w 153983"/>
                  <a:gd name="connsiteY8" fmla="*/ 164973 h 225089"/>
                  <a:gd name="connsiteX9" fmla="*/ 49256 w 153983"/>
                  <a:gd name="connsiteY9" fmla="*/ 215551 h 225089"/>
                  <a:gd name="connsiteX10" fmla="*/ 22586 w 153983"/>
                  <a:gd name="connsiteY10" fmla="*/ 225076 h 225089"/>
                  <a:gd name="connsiteX11" fmla="*/ 679 w 153983"/>
                  <a:gd name="connsiteY11" fmla="*/ 209550 h 225089"/>
                  <a:gd name="connsiteX12" fmla="*/ 2679 w 153983"/>
                  <a:gd name="connsiteY12" fmla="*/ 191834 h 225089"/>
                  <a:gd name="connsiteX13" fmla="*/ 23729 w 153983"/>
                  <a:gd name="connsiteY13" fmla="*/ 152305 h 225089"/>
                  <a:gd name="connsiteX14" fmla="*/ 29730 w 153983"/>
                  <a:gd name="connsiteY14" fmla="*/ 109061 h 225089"/>
                  <a:gd name="connsiteX15" fmla="*/ 19062 w 153983"/>
                  <a:gd name="connsiteY15" fmla="*/ 79058 h 225089"/>
                  <a:gd name="connsiteX16" fmla="*/ 34397 w 153983"/>
                  <a:gd name="connsiteY16" fmla="*/ 61341 h 225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53983" h="225089">
                    <a:moveTo>
                      <a:pt x="34397" y="61341"/>
                    </a:moveTo>
                    <a:cubicBezTo>
                      <a:pt x="39064" y="59436"/>
                      <a:pt x="44303" y="58198"/>
                      <a:pt x="47541" y="54293"/>
                    </a:cubicBezTo>
                    <a:cubicBezTo>
                      <a:pt x="52495" y="48101"/>
                      <a:pt x="49351" y="39053"/>
                      <a:pt x="49065" y="31147"/>
                    </a:cubicBezTo>
                    <a:cubicBezTo>
                      <a:pt x="48494" y="15240"/>
                      <a:pt x="62686" y="191"/>
                      <a:pt x="78688" y="0"/>
                    </a:cubicBezTo>
                    <a:cubicBezTo>
                      <a:pt x="79927" y="0"/>
                      <a:pt x="81260" y="95"/>
                      <a:pt x="82403" y="667"/>
                    </a:cubicBezTo>
                    <a:cubicBezTo>
                      <a:pt x="85165" y="2286"/>
                      <a:pt x="84975" y="6287"/>
                      <a:pt x="84689" y="9430"/>
                    </a:cubicBezTo>
                    <a:cubicBezTo>
                      <a:pt x="82403" y="38195"/>
                      <a:pt x="104215" y="62484"/>
                      <a:pt x="123170" y="84201"/>
                    </a:cubicBezTo>
                    <a:cubicBezTo>
                      <a:pt x="142220" y="105918"/>
                      <a:pt x="160889" y="134398"/>
                      <a:pt x="151459" y="161639"/>
                    </a:cubicBezTo>
                    <a:cubicBezTo>
                      <a:pt x="138505" y="160782"/>
                      <a:pt x="125170" y="160687"/>
                      <a:pt x="112883" y="164973"/>
                    </a:cubicBezTo>
                    <a:cubicBezTo>
                      <a:pt x="87165" y="174022"/>
                      <a:pt x="71640" y="199930"/>
                      <a:pt x="49256" y="215551"/>
                    </a:cubicBezTo>
                    <a:cubicBezTo>
                      <a:pt x="41350" y="221075"/>
                      <a:pt x="32206" y="225362"/>
                      <a:pt x="22586" y="225076"/>
                    </a:cubicBezTo>
                    <a:cubicBezTo>
                      <a:pt x="12966" y="224790"/>
                      <a:pt x="3155" y="218789"/>
                      <a:pt x="679" y="209550"/>
                    </a:cubicBezTo>
                    <a:cubicBezTo>
                      <a:pt x="-941" y="203740"/>
                      <a:pt x="583" y="197453"/>
                      <a:pt x="2679" y="191834"/>
                    </a:cubicBezTo>
                    <a:cubicBezTo>
                      <a:pt x="7918" y="177832"/>
                      <a:pt x="16966" y="165640"/>
                      <a:pt x="23729" y="152305"/>
                    </a:cubicBezTo>
                    <a:cubicBezTo>
                      <a:pt x="30492" y="138970"/>
                      <a:pt x="34873" y="123158"/>
                      <a:pt x="29730" y="109061"/>
                    </a:cubicBezTo>
                    <a:cubicBezTo>
                      <a:pt x="26110" y="98965"/>
                      <a:pt x="17633" y="89726"/>
                      <a:pt x="19062" y="79058"/>
                    </a:cubicBezTo>
                    <a:cubicBezTo>
                      <a:pt x="20014" y="70961"/>
                      <a:pt x="26777" y="64484"/>
                      <a:pt x="34397" y="61341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2" name="شكل حر: شكل 1471">
                <a:extLst>
                  <a:ext uri="{FF2B5EF4-FFF2-40B4-BE49-F238E27FC236}">
                    <a16:creationId xmlns:a16="http://schemas.microsoft.com/office/drawing/2014/main" id="{E380174F-3FAD-4A4D-936A-54AEA8C064F5}"/>
                  </a:ext>
                </a:extLst>
              </p:cNvPr>
              <p:cNvSpPr/>
              <p:nvPr/>
            </p:nvSpPr>
            <p:spPr>
              <a:xfrm>
                <a:off x="6766273" y="2875585"/>
                <a:ext cx="171923" cy="277739"/>
              </a:xfrm>
              <a:custGeom>
                <a:avLst/>
                <a:gdLst>
                  <a:gd name="connsiteX0" fmla="*/ 0 w 171923"/>
                  <a:gd name="connsiteY0" fmla="*/ 277666 h 277739"/>
                  <a:gd name="connsiteX1" fmla="*/ 15526 w 171923"/>
                  <a:gd name="connsiteY1" fmla="*/ 270998 h 277739"/>
                  <a:gd name="connsiteX2" fmla="*/ 58198 w 171923"/>
                  <a:gd name="connsiteY2" fmla="*/ 258044 h 277739"/>
                  <a:gd name="connsiteX3" fmla="*/ 95155 w 171923"/>
                  <a:gd name="connsiteY3" fmla="*/ 235565 h 277739"/>
                  <a:gd name="connsiteX4" fmla="*/ 102108 w 171923"/>
                  <a:gd name="connsiteY4" fmla="*/ 194227 h 277739"/>
                  <a:gd name="connsiteX5" fmla="*/ 152495 w 171923"/>
                  <a:gd name="connsiteY5" fmla="*/ 154793 h 277739"/>
                  <a:gd name="connsiteX6" fmla="*/ 147161 w 171923"/>
                  <a:gd name="connsiteY6" fmla="*/ 77546 h 277739"/>
                  <a:gd name="connsiteX7" fmla="*/ 164021 w 171923"/>
                  <a:gd name="connsiteY7" fmla="*/ 24015 h 277739"/>
                  <a:gd name="connsiteX8" fmla="*/ 169831 w 171923"/>
                  <a:gd name="connsiteY8" fmla="*/ 4298 h 277739"/>
                  <a:gd name="connsiteX9" fmla="*/ 161258 w 171923"/>
                  <a:gd name="connsiteY9" fmla="*/ 1346 h 277739"/>
                  <a:gd name="connsiteX10" fmla="*/ 108776 w 171923"/>
                  <a:gd name="connsiteY10" fmla="*/ 9251 h 277739"/>
                  <a:gd name="connsiteX11" fmla="*/ 92583 w 171923"/>
                  <a:gd name="connsiteY11" fmla="*/ 27539 h 277739"/>
                  <a:gd name="connsiteX12" fmla="*/ 18860 w 171923"/>
                  <a:gd name="connsiteY12" fmla="*/ 91357 h 277739"/>
                  <a:gd name="connsiteX13" fmla="*/ 10573 w 171923"/>
                  <a:gd name="connsiteY13" fmla="*/ 127552 h 277739"/>
                  <a:gd name="connsiteX14" fmla="*/ 1714 w 171923"/>
                  <a:gd name="connsiteY14" fmla="*/ 208229 h 277739"/>
                  <a:gd name="connsiteX15" fmla="*/ 4191 w 171923"/>
                  <a:gd name="connsiteY15" fmla="*/ 229660 h 277739"/>
                  <a:gd name="connsiteX16" fmla="*/ 0 w 171923"/>
                  <a:gd name="connsiteY16" fmla="*/ 277666 h 277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1923" h="277739">
                    <a:moveTo>
                      <a:pt x="0" y="277666"/>
                    </a:moveTo>
                    <a:cubicBezTo>
                      <a:pt x="4572" y="278333"/>
                      <a:pt x="11049" y="274332"/>
                      <a:pt x="15526" y="270998"/>
                    </a:cubicBezTo>
                    <a:cubicBezTo>
                      <a:pt x="27527" y="262045"/>
                      <a:pt x="43434" y="260807"/>
                      <a:pt x="58198" y="258044"/>
                    </a:cubicBezTo>
                    <a:cubicBezTo>
                      <a:pt x="72866" y="255282"/>
                      <a:pt x="88963" y="249281"/>
                      <a:pt x="95155" y="235565"/>
                    </a:cubicBezTo>
                    <a:cubicBezTo>
                      <a:pt x="100965" y="222707"/>
                      <a:pt x="96107" y="206895"/>
                      <a:pt x="102108" y="194227"/>
                    </a:cubicBezTo>
                    <a:cubicBezTo>
                      <a:pt x="111252" y="174605"/>
                      <a:pt x="140113" y="172510"/>
                      <a:pt x="152495" y="154793"/>
                    </a:cubicBezTo>
                    <a:cubicBezTo>
                      <a:pt x="167735" y="132981"/>
                      <a:pt x="150209" y="103930"/>
                      <a:pt x="147161" y="77546"/>
                    </a:cubicBezTo>
                    <a:cubicBezTo>
                      <a:pt x="144971" y="58400"/>
                      <a:pt x="151257" y="38493"/>
                      <a:pt x="164021" y="24015"/>
                    </a:cubicBezTo>
                    <a:cubicBezTo>
                      <a:pt x="168973" y="18300"/>
                      <a:pt x="175260" y="9632"/>
                      <a:pt x="169831" y="4298"/>
                    </a:cubicBezTo>
                    <a:cubicBezTo>
                      <a:pt x="167640" y="2108"/>
                      <a:pt x="164306" y="1631"/>
                      <a:pt x="161258" y="1346"/>
                    </a:cubicBezTo>
                    <a:cubicBezTo>
                      <a:pt x="143161" y="-655"/>
                      <a:pt x="123063" y="-1988"/>
                      <a:pt x="108776" y="9251"/>
                    </a:cubicBezTo>
                    <a:cubicBezTo>
                      <a:pt x="102394" y="14300"/>
                      <a:pt x="98012" y="21348"/>
                      <a:pt x="92583" y="27539"/>
                    </a:cubicBezTo>
                    <a:cubicBezTo>
                      <a:pt x="70961" y="52209"/>
                      <a:pt x="33433" y="62020"/>
                      <a:pt x="18860" y="91357"/>
                    </a:cubicBezTo>
                    <a:cubicBezTo>
                      <a:pt x="13335" y="102501"/>
                      <a:pt x="11906" y="115169"/>
                      <a:pt x="10573" y="127552"/>
                    </a:cubicBezTo>
                    <a:cubicBezTo>
                      <a:pt x="7620" y="154412"/>
                      <a:pt x="4667" y="181368"/>
                      <a:pt x="1714" y="208229"/>
                    </a:cubicBezTo>
                    <a:cubicBezTo>
                      <a:pt x="2477" y="215372"/>
                      <a:pt x="3334" y="222516"/>
                      <a:pt x="4191" y="229660"/>
                    </a:cubicBezTo>
                    <a:cubicBezTo>
                      <a:pt x="3048" y="245757"/>
                      <a:pt x="1714" y="261759"/>
                      <a:pt x="0" y="277666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3" name="شكل حر: شكل 1472">
                <a:extLst>
                  <a:ext uri="{FF2B5EF4-FFF2-40B4-BE49-F238E27FC236}">
                    <a16:creationId xmlns:a16="http://schemas.microsoft.com/office/drawing/2014/main" id="{C7E57879-0A2C-4A67-AADF-2B95A39D397F}"/>
                  </a:ext>
                </a:extLst>
              </p:cNvPr>
              <p:cNvSpPr/>
              <p:nvPr/>
            </p:nvSpPr>
            <p:spPr>
              <a:xfrm>
                <a:off x="6944628" y="2922657"/>
                <a:ext cx="54365" cy="93735"/>
              </a:xfrm>
              <a:custGeom>
                <a:avLst/>
                <a:gdLst>
                  <a:gd name="connsiteX0" fmla="*/ 53007 w 54365"/>
                  <a:gd name="connsiteY0" fmla="*/ 51333 h 93735"/>
                  <a:gd name="connsiteX1" fmla="*/ 40148 w 54365"/>
                  <a:gd name="connsiteY1" fmla="*/ 64573 h 93735"/>
                  <a:gd name="connsiteX2" fmla="*/ 27004 w 54365"/>
                  <a:gd name="connsiteY2" fmla="*/ 93338 h 93735"/>
                  <a:gd name="connsiteX3" fmla="*/ 11383 w 54365"/>
                  <a:gd name="connsiteY3" fmla="*/ 80003 h 93735"/>
                  <a:gd name="connsiteX4" fmla="*/ 9668 w 54365"/>
                  <a:gd name="connsiteY4" fmla="*/ 56857 h 93735"/>
                  <a:gd name="connsiteX5" fmla="*/ 1572 w 54365"/>
                  <a:gd name="connsiteY5" fmla="*/ 25710 h 93735"/>
                  <a:gd name="connsiteX6" fmla="*/ 45006 w 54365"/>
                  <a:gd name="connsiteY6" fmla="*/ 88 h 93735"/>
                  <a:gd name="connsiteX7" fmla="*/ 45292 w 54365"/>
                  <a:gd name="connsiteY7" fmla="*/ 25425 h 93735"/>
                  <a:gd name="connsiteX8" fmla="*/ 53007 w 54365"/>
                  <a:gd name="connsiteY8" fmla="*/ 51333 h 93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365" h="93735">
                    <a:moveTo>
                      <a:pt x="53007" y="51333"/>
                    </a:moveTo>
                    <a:cubicBezTo>
                      <a:pt x="50245" y="56857"/>
                      <a:pt x="43577" y="59429"/>
                      <a:pt x="40148" y="64573"/>
                    </a:cubicBezTo>
                    <a:cubicBezTo>
                      <a:pt x="33957" y="73717"/>
                      <a:pt x="37481" y="90100"/>
                      <a:pt x="27004" y="93338"/>
                    </a:cubicBezTo>
                    <a:cubicBezTo>
                      <a:pt x="19574" y="95624"/>
                      <a:pt x="12716" y="87623"/>
                      <a:pt x="11383" y="80003"/>
                    </a:cubicBezTo>
                    <a:cubicBezTo>
                      <a:pt x="10049" y="72383"/>
                      <a:pt x="11764" y="64287"/>
                      <a:pt x="9668" y="56857"/>
                    </a:cubicBezTo>
                    <a:cubicBezTo>
                      <a:pt x="6620" y="46094"/>
                      <a:pt x="-3953" y="35426"/>
                      <a:pt x="1572" y="25710"/>
                    </a:cubicBezTo>
                    <a:cubicBezTo>
                      <a:pt x="13288" y="12756"/>
                      <a:pt x="27575" y="-1245"/>
                      <a:pt x="45006" y="88"/>
                    </a:cubicBezTo>
                    <a:cubicBezTo>
                      <a:pt x="36814" y="4946"/>
                      <a:pt x="40053" y="17519"/>
                      <a:pt x="45292" y="25425"/>
                    </a:cubicBezTo>
                    <a:cubicBezTo>
                      <a:pt x="50530" y="33331"/>
                      <a:pt x="57293" y="42760"/>
                      <a:pt x="53007" y="51333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4" name="شكل حر: شكل 1473">
                <a:extLst>
                  <a:ext uri="{FF2B5EF4-FFF2-40B4-BE49-F238E27FC236}">
                    <a16:creationId xmlns:a16="http://schemas.microsoft.com/office/drawing/2014/main" id="{49A98302-6E1F-4B73-9C3B-CEA51D011FD5}"/>
                  </a:ext>
                </a:extLst>
              </p:cNvPr>
              <p:cNvSpPr/>
              <p:nvPr/>
            </p:nvSpPr>
            <p:spPr>
              <a:xfrm>
                <a:off x="7349298" y="3264178"/>
                <a:ext cx="136380" cy="194920"/>
              </a:xfrm>
              <a:custGeom>
                <a:avLst/>
                <a:gdLst>
                  <a:gd name="connsiteX0" fmla="*/ 0 w 136380"/>
                  <a:gd name="connsiteY0" fmla="*/ 15279 h 194920"/>
                  <a:gd name="connsiteX1" fmla="*/ 13621 w 136380"/>
                  <a:gd name="connsiteY1" fmla="*/ 34329 h 194920"/>
                  <a:gd name="connsiteX2" fmla="*/ 13716 w 136380"/>
                  <a:gd name="connsiteY2" fmla="*/ 34329 h 194920"/>
                  <a:gd name="connsiteX3" fmla="*/ 55626 w 136380"/>
                  <a:gd name="connsiteY3" fmla="*/ 43092 h 194920"/>
                  <a:gd name="connsiteX4" fmla="*/ 68009 w 136380"/>
                  <a:gd name="connsiteY4" fmla="*/ 45379 h 194920"/>
                  <a:gd name="connsiteX5" fmla="*/ 95631 w 136380"/>
                  <a:gd name="connsiteY5" fmla="*/ 50141 h 194920"/>
                  <a:gd name="connsiteX6" fmla="*/ 95250 w 136380"/>
                  <a:gd name="connsiteY6" fmla="*/ 63667 h 194920"/>
                  <a:gd name="connsiteX7" fmla="*/ 84296 w 136380"/>
                  <a:gd name="connsiteY7" fmla="*/ 85384 h 194920"/>
                  <a:gd name="connsiteX8" fmla="*/ 81153 w 136380"/>
                  <a:gd name="connsiteY8" fmla="*/ 138533 h 194920"/>
                  <a:gd name="connsiteX9" fmla="*/ 74771 w 136380"/>
                  <a:gd name="connsiteY9" fmla="*/ 194921 h 194920"/>
                  <a:gd name="connsiteX10" fmla="*/ 80105 w 136380"/>
                  <a:gd name="connsiteY10" fmla="*/ 192349 h 194920"/>
                  <a:gd name="connsiteX11" fmla="*/ 113729 w 136380"/>
                  <a:gd name="connsiteY11" fmla="*/ 130246 h 194920"/>
                  <a:gd name="connsiteX12" fmla="*/ 115348 w 136380"/>
                  <a:gd name="connsiteY12" fmla="*/ 75382 h 194920"/>
                  <a:gd name="connsiteX13" fmla="*/ 124301 w 136380"/>
                  <a:gd name="connsiteY13" fmla="*/ 65381 h 194920"/>
                  <a:gd name="connsiteX14" fmla="*/ 136303 w 136380"/>
                  <a:gd name="connsiteY14" fmla="*/ 33282 h 194920"/>
                  <a:gd name="connsiteX15" fmla="*/ 118872 w 136380"/>
                  <a:gd name="connsiteY15" fmla="*/ 4516 h 194920"/>
                  <a:gd name="connsiteX16" fmla="*/ 85344 w 136380"/>
                  <a:gd name="connsiteY16" fmla="*/ 421 h 194920"/>
                  <a:gd name="connsiteX17" fmla="*/ 49625 w 136380"/>
                  <a:gd name="connsiteY17" fmla="*/ 2706 h 194920"/>
                  <a:gd name="connsiteX18" fmla="*/ 0 w 136380"/>
                  <a:gd name="connsiteY18" fmla="*/ 15279 h 194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6380" h="194920">
                    <a:moveTo>
                      <a:pt x="0" y="15279"/>
                    </a:moveTo>
                    <a:cubicBezTo>
                      <a:pt x="1715" y="23280"/>
                      <a:pt x="7049" y="29472"/>
                      <a:pt x="13621" y="34329"/>
                    </a:cubicBezTo>
                    <a:lnTo>
                      <a:pt x="13716" y="34329"/>
                    </a:lnTo>
                    <a:cubicBezTo>
                      <a:pt x="27718" y="37092"/>
                      <a:pt x="41624" y="40235"/>
                      <a:pt x="55626" y="43092"/>
                    </a:cubicBezTo>
                    <a:cubicBezTo>
                      <a:pt x="59722" y="43950"/>
                      <a:pt x="63818" y="44617"/>
                      <a:pt x="68009" y="45379"/>
                    </a:cubicBezTo>
                    <a:cubicBezTo>
                      <a:pt x="77153" y="47093"/>
                      <a:pt x="86392" y="48712"/>
                      <a:pt x="95631" y="50141"/>
                    </a:cubicBezTo>
                    <a:cubicBezTo>
                      <a:pt x="96012" y="56809"/>
                      <a:pt x="95917" y="61857"/>
                      <a:pt x="95250" y="63667"/>
                    </a:cubicBezTo>
                    <a:cubicBezTo>
                      <a:pt x="91821" y="72715"/>
                      <a:pt x="87059" y="76049"/>
                      <a:pt x="84296" y="85384"/>
                    </a:cubicBezTo>
                    <a:cubicBezTo>
                      <a:pt x="77724" y="108148"/>
                      <a:pt x="80486" y="116149"/>
                      <a:pt x="81153" y="138533"/>
                    </a:cubicBezTo>
                    <a:cubicBezTo>
                      <a:pt x="81344" y="144724"/>
                      <a:pt x="78010" y="172061"/>
                      <a:pt x="74771" y="194921"/>
                    </a:cubicBezTo>
                    <a:cubicBezTo>
                      <a:pt x="76676" y="194254"/>
                      <a:pt x="78486" y="193302"/>
                      <a:pt x="80105" y="192349"/>
                    </a:cubicBezTo>
                    <a:cubicBezTo>
                      <a:pt x="101537" y="179871"/>
                      <a:pt x="114967" y="154916"/>
                      <a:pt x="113729" y="130246"/>
                    </a:cubicBezTo>
                    <a:cubicBezTo>
                      <a:pt x="112871" y="111577"/>
                      <a:pt x="104680" y="90813"/>
                      <a:pt x="115348" y="75382"/>
                    </a:cubicBezTo>
                    <a:cubicBezTo>
                      <a:pt x="117920" y="71667"/>
                      <a:pt x="121349" y="68810"/>
                      <a:pt x="124301" y="65381"/>
                    </a:cubicBezTo>
                    <a:cubicBezTo>
                      <a:pt x="132112" y="56713"/>
                      <a:pt x="137065" y="44997"/>
                      <a:pt x="136303" y="33282"/>
                    </a:cubicBezTo>
                    <a:cubicBezTo>
                      <a:pt x="135636" y="21566"/>
                      <a:pt x="129159" y="10041"/>
                      <a:pt x="118872" y="4516"/>
                    </a:cubicBezTo>
                    <a:cubicBezTo>
                      <a:pt x="108871" y="-818"/>
                      <a:pt x="96774" y="-246"/>
                      <a:pt x="85344" y="421"/>
                    </a:cubicBezTo>
                    <a:cubicBezTo>
                      <a:pt x="73438" y="1183"/>
                      <a:pt x="61532" y="1944"/>
                      <a:pt x="49625" y="2706"/>
                    </a:cubicBezTo>
                    <a:cubicBezTo>
                      <a:pt x="32290" y="3850"/>
                      <a:pt x="14002" y="5183"/>
                      <a:pt x="0" y="15279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5" name="شكل حر: شكل 1474">
                <a:extLst>
                  <a:ext uri="{FF2B5EF4-FFF2-40B4-BE49-F238E27FC236}">
                    <a16:creationId xmlns:a16="http://schemas.microsoft.com/office/drawing/2014/main" id="{2F41D0D6-5D57-476E-B5AE-D5CD74BE5D49}"/>
                  </a:ext>
                </a:extLst>
              </p:cNvPr>
              <p:cNvSpPr/>
              <p:nvPr/>
            </p:nvSpPr>
            <p:spPr>
              <a:xfrm>
                <a:off x="7659375" y="3104673"/>
                <a:ext cx="143504" cy="163925"/>
              </a:xfrm>
              <a:custGeom>
                <a:avLst/>
                <a:gdLst>
                  <a:gd name="connsiteX0" fmla="*/ 343 w 143504"/>
                  <a:gd name="connsiteY0" fmla="*/ 153067 h 163925"/>
                  <a:gd name="connsiteX1" fmla="*/ 6820 w 143504"/>
                  <a:gd name="connsiteY1" fmla="*/ 163925 h 163925"/>
                  <a:gd name="connsiteX2" fmla="*/ 132169 w 143504"/>
                  <a:gd name="connsiteY2" fmla="*/ 11906 h 163925"/>
                  <a:gd name="connsiteX3" fmla="*/ 143504 w 143504"/>
                  <a:gd name="connsiteY3" fmla="*/ 0 h 163925"/>
                  <a:gd name="connsiteX4" fmla="*/ 101118 w 143504"/>
                  <a:gd name="connsiteY4" fmla="*/ 27146 h 163925"/>
                  <a:gd name="connsiteX5" fmla="*/ 52731 w 143504"/>
                  <a:gd name="connsiteY5" fmla="*/ 77819 h 163925"/>
                  <a:gd name="connsiteX6" fmla="*/ 37967 w 143504"/>
                  <a:gd name="connsiteY6" fmla="*/ 106490 h 163925"/>
                  <a:gd name="connsiteX7" fmla="*/ 13488 w 143504"/>
                  <a:gd name="connsiteY7" fmla="*/ 126206 h 163925"/>
                  <a:gd name="connsiteX8" fmla="*/ 343 w 143504"/>
                  <a:gd name="connsiteY8" fmla="*/ 153067 h 163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504" h="163925">
                    <a:moveTo>
                      <a:pt x="343" y="153067"/>
                    </a:moveTo>
                    <a:cubicBezTo>
                      <a:pt x="1201" y="157353"/>
                      <a:pt x="3486" y="161068"/>
                      <a:pt x="6820" y="163925"/>
                    </a:cubicBezTo>
                    <a:cubicBezTo>
                      <a:pt x="45111" y="110585"/>
                      <a:pt x="87021" y="59722"/>
                      <a:pt x="132169" y="11906"/>
                    </a:cubicBezTo>
                    <a:cubicBezTo>
                      <a:pt x="135884" y="7906"/>
                      <a:pt x="139694" y="3905"/>
                      <a:pt x="143504" y="0"/>
                    </a:cubicBezTo>
                    <a:cubicBezTo>
                      <a:pt x="128931" y="8287"/>
                      <a:pt x="114738" y="17336"/>
                      <a:pt x="101118" y="27146"/>
                    </a:cubicBezTo>
                    <a:cubicBezTo>
                      <a:pt x="81877" y="40862"/>
                      <a:pt x="63208" y="56674"/>
                      <a:pt x="52731" y="77819"/>
                    </a:cubicBezTo>
                    <a:cubicBezTo>
                      <a:pt x="47968" y="87440"/>
                      <a:pt x="44920" y="98108"/>
                      <a:pt x="37967" y="106490"/>
                    </a:cubicBezTo>
                    <a:cubicBezTo>
                      <a:pt x="31204" y="114586"/>
                      <a:pt x="21584" y="119539"/>
                      <a:pt x="13488" y="126206"/>
                    </a:cubicBezTo>
                    <a:cubicBezTo>
                      <a:pt x="5392" y="132683"/>
                      <a:pt x="-1657" y="142684"/>
                      <a:pt x="343" y="153067"/>
                    </a:cubicBezTo>
                    <a:close/>
                  </a:path>
                </a:pathLst>
              </a:custGeom>
              <a:solidFill>
                <a:srgbClr val="3C3C3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6" name="شكل حر: شكل 1475">
                <a:extLst>
                  <a:ext uri="{FF2B5EF4-FFF2-40B4-BE49-F238E27FC236}">
                    <a16:creationId xmlns:a16="http://schemas.microsoft.com/office/drawing/2014/main" id="{3DE11B16-11D7-4911-BD37-BF85188F91D6}"/>
                  </a:ext>
                </a:extLst>
              </p:cNvPr>
              <p:cNvSpPr/>
              <p:nvPr/>
            </p:nvSpPr>
            <p:spPr>
              <a:xfrm>
                <a:off x="7817571" y="2789936"/>
                <a:ext cx="25727" cy="68711"/>
              </a:xfrm>
              <a:custGeom>
                <a:avLst/>
                <a:gdLst>
                  <a:gd name="connsiteX0" fmla="*/ 11787 w 25727"/>
                  <a:gd name="connsiteY0" fmla="*/ 56420 h 68711"/>
                  <a:gd name="connsiteX1" fmla="*/ 17026 w 25727"/>
                  <a:gd name="connsiteY1" fmla="*/ 64706 h 68711"/>
                  <a:gd name="connsiteX2" fmla="*/ 25503 w 25727"/>
                  <a:gd name="connsiteY2" fmla="*/ 68516 h 68711"/>
                  <a:gd name="connsiteX3" fmla="*/ 22455 w 25727"/>
                  <a:gd name="connsiteY3" fmla="*/ 56896 h 68711"/>
                  <a:gd name="connsiteX4" fmla="*/ 17026 w 25727"/>
                  <a:gd name="connsiteY4" fmla="*/ 35274 h 68711"/>
                  <a:gd name="connsiteX5" fmla="*/ 11406 w 25727"/>
                  <a:gd name="connsiteY5" fmla="*/ 32 h 68711"/>
                  <a:gd name="connsiteX6" fmla="*/ 6358 w 25727"/>
                  <a:gd name="connsiteY6" fmla="*/ 5366 h 68711"/>
                  <a:gd name="connsiteX7" fmla="*/ 262 w 25727"/>
                  <a:gd name="connsiteY7" fmla="*/ 36322 h 68711"/>
                  <a:gd name="connsiteX8" fmla="*/ 453 w 25727"/>
                  <a:gd name="connsiteY8" fmla="*/ 43656 h 68711"/>
                  <a:gd name="connsiteX9" fmla="*/ 11787 w 25727"/>
                  <a:gd name="connsiteY9" fmla="*/ 56420 h 68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727" h="68711">
                    <a:moveTo>
                      <a:pt x="11787" y="56420"/>
                    </a:moveTo>
                    <a:cubicBezTo>
                      <a:pt x="13787" y="58991"/>
                      <a:pt x="15026" y="62134"/>
                      <a:pt x="17026" y="64706"/>
                    </a:cubicBezTo>
                    <a:cubicBezTo>
                      <a:pt x="19026" y="67278"/>
                      <a:pt x="22265" y="69374"/>
                      <a:pt x="25503" y="68516"/>
                    </a:cubicBezTo>
                    <a:cubicBezTo>
                      <a:pt x="26456" y="64516"/>
                      <a:pt x="24170" y="60611"/>
                      <a:pt x="22455" y="56896"/>
                    </a:cubicBezTo>
                    <a:cubicBezTo>
                      <a:pt x="19407" y="50133"/>
                      <a:pt x="18169" y="42608"/>
                      <a:pt x="17026" y="35274"/>
                    </a:cubicBezTo>
                    <a:cubicBezTo>
                      <a:pt x="15121" y="23558"/>
                      <a:pt x="13311" y="11747"/>
                      <a:pt x="11406" y="32"/>
                    </a:cubicBezTo>
                    <a:cubicBezTo>
                      <a:pt x="8739" y="-349"/>
                      <a:pt x="7120" y="2794"/>
                      <a:pt x="6358" y="5366"/>
                    </a:cubicBezTo>
                    <a:cubicBezTo>
                      <a:pt x="3500" y="15462"/>
                      <a:pt x="1405" y="25844"/>
                      <a:pt x="262" y="36322"/>
                    </a:cubicBezTo>
                    <a:cubicBezTo>
                      <a:pt x="-24" y="38798"/>
                      <a:pt x="-214" y="41370"/>
                      <a:pt x="453" y="43656"/>
                    </a:cubicBezTo>
                    <a:cubicBezTo>
                      <a:pt x="2167" y="49181"/>
                      <a:pt x="8263" y="51943"/>
                      <a:pt x="11787" y="56420"/>
                    </a:cubicBezTo>
                    <a:close/>
                  </a:path>
                </a:pathLst>
              </a:custGeom>
              <a:solidFill>
                <a:srgbClr val="706F6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7" name="شكل حر: شكل 1476">
                <a:extLst>
                  <a:ext uri="{FF2B5EF4-FFF2-40B4-BE49-F238E27FC236}">
                    <a16:creationId xmlns:a16="http://schemas.microsoft.com/office/drawing/2014/main" id="{AC6B9195-D409-43ED-9234-4949FDA147E5}"/>
                  </a:ext>
                </a:extLst>
              </p:cNvPr>
              <p:cNvSpPr/>
              <p:nvPr/>
            </p:nvSpPr>
            <p:spPr>
              <a:xfrm>
                <a:off x="7920703" y="2901091"/>
                <a:ext cx="47434" cy="28180"/>
              </a:xfrm>
              <a:custGeom>
                <a:avLst/>
                <a:gdLst>
                  <a:gd name="connsiteX0" fmla="*/ 38195 w 47434"/>
                  <a:gd name="connsiteY0" fmla="*/ 8224 h 28180"/>
                  <a:gd name="connsiteX1" fmla="*/ 47434 w 47434"/>
                  <a:gd name="connsiteY1" fmla="*/ 10320 h 28180"/>
                  <a:gd name="connsiteX2" fmla="*/ 42958 w 47434"/>
                  <a:gd name="connsiteY2" fmla="*/ 985 h 28180"/>
                  <a:gd name="connsiteX3" fmla="*/ 0 w 47434"/>
                  <a:gd name="connsiteY3" fmla="*/ 15177 h 28180"/>
                  <a:gd name="connsiteX4" fmla="*/ 18764 w 47434"/>
                  <a:gd name="connsiteY4" fmla="*/ 9081 h 28180"/>
                  <a:gd name="connsiteX5" fmla="*/ 14478 w 47434"/>
                  <a:gd name="connsiteY5" fmla="*/ 18035 h 28180"/>
                  <a:gd name="connsiteX6" fmla="*/ 29528 w 47434"/>
                  <a:gd name="connsiteY6" fmla="*/ 28131 h 28180"/>
                  <a:gd name="connsiteX7" fmla="*/ 42672 w 47434"/>
                  <a:gd name="connsiteY7" fmla="*/ 15654 h 28180"/>
                  <a:gd name="connsiteX8" fmla="*/ 38195 w 47434"/>
                  <a:gd name="connsiteY8" fmla="*/ 8224 h 2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434" h="28180">
                    <a:moveTo>
                      <a:pt x="38195" y="8224"/>
                    </a:moveTo>
                    <a:cubicBezTo>
                      <a:pt x="41338" y="8605"/>
                      <a:pt x="44387" y="9272"/>
                      <a:pt x="47434" y="10320"/>
                    </a:cubicBezTo>
                    <a:lnTo>
                      <a:pt x="42958" y="985"/>
                    </a:lnTo>
                    <a:cubicBezTo>
                      <a:pt x="24765" y="-2158"/>
                      <a:pt x="12097" y="2128"/>
                      <a:pt x="0" y="15177"/>
                    </a:cubicBezTo>
                    <a:cubicBezTo>
                      <a:pt x="6382" y="12510"/>
                      <a:pt x="12573" y="10415"/>
                      <a:pt x="18764" y="9081"/>
                    </a:cubicBezTo>
                    <a:cubicBezTo>
                      <a:pt x="15907" y="11367"/>
                      <a:pt x="14192" y="14606"/>
                      <a:pt x="14478" y="18035"/>
                    </a:cubicBezTo>
                    <a:cubicBezTo>
                      <a:pt x="15049" y="24226"/>
                      <a:pt x="21717" y="28703"/>
                      <a:pt x="29528" y="28131"/>
                    </a:cubicBezTo>
                    <a:cubicBezTo>
                      <a:pt x="37338" y="27465"/>
                      <a:pt x="43148" y="21940"/>
                      <a:pt x="42672" y="15654"/>
                    </a:cubicBezTo>
                    <a:cubicBezTo>
                      <a:pt x="42481" y="12606"/>
                      <a:pt x="40767" y="10034"/>
                      <a:pt x="38195" y="8224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8" name="شكل حر: شكل 1477">
                <a:extLst>
                  <a:ext uri="{FF2B5EF4-FFF2-40B4-BE49-F238E27FC236}">
                    <a16:creationId xmlns:a16="http://schemas.microsoft.com/office/drawing/2014/main" id="{374A31C2-E759-4D0E-A6F6-B9BA4932B62F}"/>
                  </a:ext>
                </a:extLst>
              </p:cNvPr>
              <p:cNvSpPr/>
              <p:nvPr/>
            </p:nvSpPr>
            <p:spPr>
              <a:xfrm>
                <a:off x="7955362" y="2911927"/>
                <a:ext cx="5628" cy="6779"/>
              </a:xfrm>
              <a:custGeom>
                <a:avLst/>
                <a:gdLst>
                  <a:gd name="connsiteX0" fmla="*/ 5537 w 5628"/>
                  <a:gd name="connsiteY0" fmla="*/ 3485 h 6779"/>
                  <a:gd name="connsiteX1" fmla="*/ 5156 w 5628"/>
                  <a:gd name="connsiteY1" fmla="*/ 5961 h 6779"/>
                  <a:gd name="connsiteX2" fmla="*/ 2870 w 5628"/>
                  <a:gd name="connsiteY2" fmla="*/ 6628 h 6779"/>
                  <a:gd name="connsiteX3" fmla="*/ 2013 w 5628"/>
                  <a:gd name="connsiteY3" fmla="*/ 3675 h 6779"/>
                  <a:gd name="connsiteX4" fmla="*/ 489 w 5628"/>
                  <a:gd name="connsiteY4" fmla="*/ 2151 h 6779"/>
                  <a:gd name="connsiteX5" fmla="*/ 203 w 5628"/>
                  <a:gd name="connsiteY5" fmla="*/ 151 h 6779"/>
                  <a:gd name="connsiteX6" fmla="*/ 5537 w 5628"/>
                  <a:gd name="connsiteY6" fmla="*/ 3485 h 6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28" h="6779">
                    <a:moveTo>
                      <a:pt x="5537" y="3485"/>
                    </a:moveTo>
                    <a:cubicBezTo>
                      <a:pt x="5727" y="4342"/>
                      <a:pt x="5632" y="5295"/>
                      <a:pt x="5156" y="5961"/>
                    </a:cubicBezTo>
                    <a:cubicBezTo>
                      <a:pt x="4680" y="6628"/>
                      <a:pt x="3632" y="7009"/>
                      <a:pt x="2870" y="6628"/>
                    </a:cubicBezTo>
                    <a:cubicBezTo>
                      <a:pt x="3060" y="5580"/>
                      <a:pt x="2679" y="4437"/>
                      <a:pt x="2013" y="3675"/>
                    </a:cubicBezTo>
                    <a:cubicBezTo>
                      <a:pt x="1536" y="3104"/>
                      <a:pt x="869" y="2723"/>
                      <a:pt x="489" y="2151"/>
                    </a:cubicBezTo>
                    <a:cubicBezTo>
                      <a:pt x="12" y="1580"/>
                      <a:pt x="-178" y="722"/>
                      <a:pt x="203" y="151"/>
                    </a:cubicBezTo>
                    <a:cubicBezTo>
                      <a:pt x="2393" y="-516"/>
                      <a:pt x="4965" y="1103"/>
                      <a:pt x="5537" y="34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79" name="شكل حر: شكل 1478">
                <a:extLst>
                  <a:ext uri="{FF2B5EF4-FFF2-40B4-BE49-F238E27FC236}">
                    <a16:creationId xmlns:a16="http://schemas.microsoft.com/office/drawing/2014/main" id="{BC7359ED-D511-4A89-8319-8B4D1C2262CA}"/>
                  </a:ext>
                </a:extLst>
              </p:cNvPr>
              <p:cNvSpPr/>
              <p:nvPr/>
            </p:nvSpPr>
            <p:spPr>
              <a:xfrm>
                <a:off x="7939071" y="2913125"/>
                <a:ext cx="8526" cy="12464"/>
              </a:xfrm>
              <a:custGeom>
                <a:avLst/>
                <a:gdLst>
                  <a:gd name="connsiteX0" fmla="*/ 8493 w 8526"/>
                  <a:gd name="connsiteY0" fmla="*/ 11430 h 12464"/>
                  <a:gd name="connsiteX1" fmla="*/ 8112 w 8526"/>
                  <a:gd name="connsiteY1" fmla="*/ 11906 h 12464"/>
                  <a:gd name="connsiteX2" fmla="*/ 3635 w 8526"/>
                  <a:gd name="connsiteY2" fmla="*/ 11621 h 12464"/>
                  <a:gd name="connsiteX3" fmla="*/ 15 w 8526"/>
                  <a:gd name="connsiteY3" fmla="*/ 5144 h 12464"/>
                  <a:gd name="connsiteX4" fmla="*/ 4873 w 8526"/>
                  <a:gd name="connsiteY4" fmla="*/ 0 h 12464"/>
                  <a:gd name="connsiteX5" fmla="*/ 4587 w 8526"/>
                  <a:gd name="connsiteY5" fmla="*/ 3905 h 12464"/>
                  <a:gd name="connsiteX6" fmla="*/ 5730 w 8526"/>
                  <a:gd name="connsiteY6" fmla="*/ 6667 h 12464"/>
                  <a:gd name="connsiteX7" fmla="*/ 8112 w 8526"/>
                  <a:gd name="connsiteY7" fmla="*/ 10573 h 12464"/>
                  <a:gd name="connsiteX8" fmla="*/ 8493 w 8526"/>
                  <a:gd name="connsiteY8" fmla="*/ 11430 h 1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26" h="12464">
                    <a:moveTo>
                      <a:pt x="8493" y="11430"/>
                    </a:moveTo>
                    <a:cubicBezTo>
                      <a:pt x="8397" y="11621"/>
                      <a:pt x="8302" y="11811"/>
                      <a:pt x="8112" y="11906"/>
                    </a:cubicBezTo>
                    <a:cubicBezTo>
                      <a:pt x="6873" y="12859"/>
                      <a:pt x="4968" y="12478"/>
                      <a:pt x="3635" y="11621"/>
                    </a:cubicBezTo>
                    <a:cubicBezTo>
                      <a:pt x="1444" y="10287"/>
                      <a:pt x="-175" y="7715"/>
                      <a:pt x="15" y="5144"/>
                    </a:cubicBezTo>
                    <a:cubicBezTo>
                      <a:pt x="206" y="2572"/>
                      <a:pt x="2301" y="95"/>
                      <a:pt x="4873" y="0"/>
                    </a:cubicBezTo>
                    <a:cubicBezTo>
                      <a:pt x="5349" y="1238"/>
                      <a:pt x="4492" y="2572"/>
                      <a:pt x="4587" y="3905"/>
                    </a:cubicBezTo>
                    <a:cubicBezTo>
                      <a:pt x="4682" y="4953"/>
                      <a:pt x="5159" y="5810"/>
                      <a:pt x="5730" y="6667"/>
                    </a:cubicBezTo>
                    <a:cubicBezTo>
                      <a:pt x="6492" y="8001"/>
                      <a:pt x="7349" y="9239"/>
                      <a:pt x="8112" y="10573"/>
                    </a:cubicBezTo>
                    <a:cubicBezTo>
                      <a:pt x="8493" y="10858"/>
                      <a:pt x="8588" y="11144"/>
                      <a:pt x="8493" y="114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0" name="شكل حر: شكل 1479">
                <a:extLst>
                  <a:ext uri="{FF2B5EF4-FFF2-40B4-BE49-F238E27FC236}">
                    <a16:creationId xmlns:a16="http://schemas.microsoft.com/office/drawing/2014/main" id="{83601367-5046-48F8-B19E-5F5D393BA6B9}"/>
                  </a:ext>
                </a:extLst>
              </p:cNvPr>
              <p:cNvSpPr/>
              <p:nvPr/>
            </p:nvSpPr>
            <p:spPr>
              <a:xfrm>
                <a:off x="8057251" y="3007313"/>
                <a:ext cx="25020" cy="39312"/>
              </a:xfrm>
              <a:custGeom>
                <a:avLst/>
                <a:gdLst>
                  <a:gd name="connsiteX0" fmla="*/ 13757 w 25020"/>
                  <a:gd name="connsiteY0" fmla="*/ 15 h 39312"/>
                  <a:gd name="connsiteX1" fmla="*/ 19663 w 25020"/>
                  <a:gd name="connsiteY1" fmla="*/ 4492 h 39312"/>
                  <a:gd name="connsiteX2" fmla="*/ 24901 w 25020"/>
                  <a:gd name="connsiteY2" fmla="*/ 18874 h 39312"/>
                  <a:gd name="connsiteX3" fmla="*/ 24616 w 25020"/>
                  <a:gd name="connsiteY3" fmla="*/ 22970 h 39312"/>
                  <a:gd name="connsiteX4" fmla="*/ 23187 w 25020"/>
                  <a:gd name="connsiteY4" fmla="*/ 25351 h 39312"/>
                  <a:gd name="connsiteX5" fmla="*/ 16043 w 25020"/>
                  <a:gd name="connsiteY5" fmla="*/ 35067 h 39312"/>
                  <a:gd name="connsiteX6" fmla="*/ 12138 w 25020"/>
                  <a:gd name="connsiteY6" fmla="*/ 38877 h 39312"/>
                  <a:gd name="connsiteX7" fmla="*/ 7185 w 25020"/>
                  <a:gd name="connsiteY7" fmla="*/ 37924 h 39312"/>
                  <a:gd name="connsiteX8" fmla="*/ 8423 w 25020"/>
                  <a:gd name="connsiteY8" fmla="*/ 30304 h 39312"/>
                  <a:gd name="connsiteX9" fmla="*/ 6518 w 25020"/>
                  <a:gd name="connsiteY9" fmla="*/ 22875 h 39312"/>
                  <a:gd name="connsiteX10" fmla="*/ 1660 w 25020"/>
                  <a:gd name="connsiteY10" fmla="*/ 16588 h 39312"/>
                  <a:gd name="connsiteX11" fmla="*/ 41 w 25020"/>
                  <a:gd name="connsiteY11" fmla="*/ 12778 h 39312"/>
                  <a:gd name="connsiteX12" fmla="*/ 2613 w 25020"/>
                  <a:gd name="connsiteY12" fmla="*/ 6206 h 39312"/>
                  <a:gd name="connsiteX13" fmla="*/ 9947 w 25020"/>
                  <a:gd name="connsiteY13" fmla="*/ 682 h 39312"/>
                  <a:gd name="connsiteX14" fmla="*/ 13757 w 25020"/>
                  <a:gd name="connsiteY14" fmla="*/ 15 h 39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020" h="39312">
                    <a:moveTo>
                      <a:pt x="13757" y="15"/>
                    </a:moveTo>
                    <a:cubicBezTo>
                      <a:pt x="16329" y="205"/>
                      <a:pt x="18234" y="2396"/>
                      <a:pt x="19663" y="4492"/>
                    </a:cubicBezTo>
                    <a:cubicBezTo>
                      <a:pt x="22520" y="8778"/>
                      <a:pt x="24235" y="13731"/>
                      <a:pt x="24901" y="18874"/>
                    </a:cubicBezTo>
                    <a:cubicBezTo>
                      <a:pt x="25092" y="20208"/>
                      <a:pt x="25092" y="21637"/>
                      <a:pt x="24616" y="22970"/>
                    </a:cubicBezTo>
                    <a:cubicBezTo>
                      <a:pt x="24330" y="23827"/>
                      <a:pt x="23758" y="24589"/>
                      <a:pt x="23187" y="25351"/>
                    </a:cubicBezTo>
                    <a:cubicBezTo>
                      <a:pt x="20806" y="28590"/>
                      <a:pt x="18424" y="31828"/>
                      <a:pt x="16043" y="35067"/>
                    </a:cubicBezTo>
                    <a:cubicBezTo>
                      <a:pt x="14995" y="36591"/>
                      <a:pt x="13852" y="38115"/>
                      <a:pt x="12138" y="38877"/>
                    </a:cubicBezTo>
                    <a:cubicBezTo>
                      <a:pt x="10519" y="39639"/>
                      <a:pt x="8137" y="39448"/>
                      <a:pt x="7185" y="37924"/>
                    </a:cubicBezTo>
                    <a:cubicBezTo>
                      <a:pt x="5756" y="35734"/>
                      <a:pt x="7852" y="32971"/>
                      <a:pt x="8423" y="30304"/>
                    </a:cubicBezTo>
                    <a:cubicBezTo>
                      <a:pt x="8995" y="27733"/>
                      <a:pt x="7947" y="25066"/>
                      <a:pt x="6518" y="22875"/>
                    </a:cubicBezTo>
                    <a:cubicBezTo>
                      <a:pt x="5089" y="20684"/>
                      <a:pt x="3184" y="18779"/>
                      <a:pt x="1660" y="16588"/>
                    </a:cubicBezTo>
                    <a:cubicBezTo>
                      <a:pt x="898" y="15445"/>
                      <a:pt x="232" y="14207"/>
                      <a:pt x="41" y="12778"/>
                    </a:cubicBezTo>
                    <a:cubicBezTo>
                      <a:pt x="-245" y="10397"/>
                      <a:pt x="994" y="8111"/>
                      <a:pt x="2613" y="6206"/>
                    </a:cubicBezTo>
                    <a:cubicBezTo>
                      <a:pt x="4613" y="3825"/>
                      <a:pt x="7185" y="2015"/>
                      <a:pt x="9947" y="682"/>
                    </a:cubicBezTo>
                    <a:cubicBezTo>
                      <a:pt x="11185" y="301"/>
                      <a:pt x="12424" y="-80"/>
                      <a:pt x="13757" y="15"/>
                    </a:cubicBezTo>
                    <a:close/>
                  </a:path>
                </a:pathLst>
              </a:custGeom>
              <a:solidFill>
                <a:srgbClr val="1D1D1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1" name="شكل حر: شكل 1480">
                <a:extLst>
                  <a:ext uri="{FF2B5EF4-FFF2-40B4-BE49-F238E27FC236}">
                    <a16:creationId xmlns:a16="http://schemas.microsoft.com/office/drawing/2014/main" id="{82FD3C6C-E79B-4976-9514-C9A6E9A3028B}"/>
                  </a:ext>
                </a:extLst>
              </p:cNvPr>
              <p:cNvSpPr/>
              <p:nvPr/>
            </p:nvSpPr>
            <p:spPr>
              <a:xfrm>
                <a:off x="7854974" y="2743104"/>
                <a:ext cx="120973" cy="102679"/>
              </a:xfrm>
              <a:custGeom>
                <a:avLst/>
                <a:gdLst>
                  <a:gd name="connsiteX0" fmla="*/ 14580 w 120973"/>
                  <a:gd name="connsiteY0" fmla="*/ 102679 h 102679"/>
                  <a:gd name="connsiteX1" fmla="*/ 15056 w 120973"/>
                  <a:gd name="connsiteY1" fmla="*/ 102679 h 102679"/>
                  <a:gd name="connsiteX2" fmla="*/ 33344 w 120973"/>
                  <a:gd name="connsiteY2" fmla="*/ 80677 h 102679"/>
                  <a:gd name="connsiteX3" fmla="*/ 33439 w 120973"/>
                  <a:gd name="connsiteY3" fmla="*/ 79819 h 102679"/>
                  <a:gd name="connsiteX4" fmla="*/ 35535 w 120973"/>
                  <a:gd name="connsiteY4" fmla="*/ 74104 h 102679"/>
                  <a:gd name="connsiteX5" fmla="*/ 58871 w 120973"/>
                  <a:gd name="connsiteY5" fmla="*/ 58864 h 102679"/>
                  <a:gd name="connsiteX6" fmla="*/ 86589 w 120973"/>
                  <a:gd name="connsiteY6" fmla="*/ 51625 h 102679"/>
                  <a:gd name="connsiteX7" fmla="*/ 120974 w 120973"/>
                  <a:gd name="connsiteY7" fmla="*/ 0 h 102679"/>
                  <a:gd name="connsiteX8" fmla="*/ 84779 w 120973"/>
                  <a:gd name="connsiteY8" fmla="*/ 25527 h 102679"/>
                  <a:gd name="connsiteX9" fmla="*/ 62014 w 120973"/>
                  <a:gd name="connsiteY9" fmla="*/ 30289 h 102679"/>
                  <a:gd name="connsiteX10" fmla="*/ 20676 w 120973"/>
                  <a:gd name="connsiteY10" fmla="*/ 49149 h 102679"/>
                  <a:gd name="connsiteX11" fmla="*/ 864 w 120973"/>
                  <a:gd name="connsiteY11" fmla="*/ 78486 h 102679"/>
                  <a:gd name="connsiteX12" fmla="*/ 768 w 120973"/>
                  <a:gd name="connsiteY12" fmla="*/ 78581 h 102679"/>
                  <a:gd name="connsiteX13" fmla="*/ 292 w 120973"/>
                  <a:gd name="connsiteY13" fmla="*/ 81248 h 102679"/>
                  <a:gd name="connsiteX14" fmla="*/ 14580 w 120973"/>
                  <a:gd name="connsiteY14" fmla="*/ 102679 h 10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973" h="102679">
                    <a:moveTo>
                      <a:pt x="14580" y="102679"/>
                    </a:moveTo>
                    <a:lnTo>
                      <a:pt x="15056" y="102679"/>
                    </a:lnTo>
                    <a:cubicBezTo>
                      <a:pt x="22771" y="102679"/>
                      <a:pt x="31058" y="96488"/>
                      <a:pt x="33344" y="80677"/>
                    </a:cubicBezTo>
                    <a:cubicBezTo>
                      <a:pt x="33439" y="80391"/>
                      <a:pt x="33439" y="80200"/>
                      <a:pt x="33439" y="79819"/>
                    </a:cubicBezTo>
                    <a:cubicBezTo>
                      <a:pt x="33915" y="77914"/>
                      <a:pt x="34487" y="75914"/>
                      <a:pt x="35535" y="74104"/>
                    </a:cubicBezTo>
                    <a:cubicBezTo>
                      <a:pt x="40202" y="65818"/>
                      <a:pt x="49632" y="61341"/>
                      <a:pt x="58871" y="58864"/>
                    </a:cubicBezTo>
                    <a:cubicBezTo>
                      <a:pt x="68110" y="56388"/>
                      <a:pt x="77826" y="55435"/>
                      <a:pt x="86589" y="51625"/>
                    </a:cubicBezTo>
                    <a:cubicBezTo>
                      <a:pt x="106401" y="42958"/>
                      <a:pt x="117545" y="21336"/>
                      <a:pt x="120974" y="0"/>
                    </a:cubicBezTo>
                    <a:cubicBezTo>
                      <a:pt x="112116" y="12192"/>
                      <a:pt x="99257" y="21241"/>
                      <a:pt x="84779" y="25527"/>
                    </a:cubicBezTo>
                    <a:cubicBezTo>
                      <a:pt x="77349" y="27718"/>
                      <a:pt x="69634" y="28670"/>
                      <a:pt x="62014" y="30289"/>
                    </a:cubicBezTo>
                    <a:cubicBezTo>
                      <a:pt x="47060" y="33433"/>
                      <a:pt x="32391" y="39338"/>
                      <a:pt x="20676" y="49149"/>
                    </a:cubicBezTo>
                    <a:cubicBezTo>
                      <a:pt x="11532" y="56864"/>
                      <a:pt x="4388" y="67151"/>
                      <a:pt x="864" y="78486"/>
                    </a:cubicBezTo>
                    <a:cubicBezTo>
                      <a:pt x="768" y="78581"/>
                      <a:pt x="768" y="78581"/>
                      <a:pt x="768" y="78581"/>
                    </a:cubicBezTo>
                    <a:cubicBezTo>
                      <a:pt x="483" y="79438"/>
                      <a:pt x="292" y="80296"/>
                      <a:pt x="292" y="81248"/>
                    </a:cubicBezTo>
                    <a:cubicBezTo>
                      <a:pt x="-1613" y="94488"/>
                      <a:pt x="6102" y="102394"/>
                      <a:pt x="14580" y="102679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2" name="شكل حر: شكل 1481">
                <a:extLst>
                  <a:ext uri="{FF2B5EF4-FFF2-40B4-BE49-F238E27FC236}">
                    <a16:creationId xmlns:a16="http://schemas.microsoft.com/office/drawing/2014/main" id="{40E7DCC9-F7E0-4F6B-90BA-0AB9BBB72CC3}"/>
                  </a:ext>
                </a:extLst>
              </p:cNvPr>
              <p:cNvSpPr/>
              <p:nvPr/>
            </p:nvSpPr>
            <p:spPr>
              <a:xfrm>
                <a:off x="7509890" y="2966751"/>
                <a:ext cx="579596" cy="358997"/>
              </a:xfrm>
              <a:custGeom>
                <a:avLst/>
                <a:gdLst>
                  <a:gd name="connsiteX0" fmla="*/ 0 w 579596"/>
                  <a:gd name="connsiteY0" fmla="*/ 355378 h 358997"/>
                  <a:gd name="connsiteX1" fmla="*/ 9811 w 579596"/>
                  <a:gd name="connsiteY1" fmla="*/ 355759 h 358997"/>
                  <a:gd name="connsiteX2" fmla="*/ 71723 w 579596"/>
                  <a:gd name="connsiteY2" fmla="*/ 358902 h 358997"/>
                  <a:gd name="connsiteX3" fmla="*/ 78962 w 579596"/>
                  <a:gd name="connsiteY3" fmla="*/ 358997 h 358997"/>
                  <a:gd name="connsiteX4" fmla="*/ 115919 w 579596"/>
                  <a:gd name="connsiteY4" fmla="*/ 352044 h 358997"/>
                  <a:gd name="connsiteX5" fmla="*/ 137541 w 579596"/>
                  <a:gd name="connsiteY5" fmla="*/ 328422 h 358997"/>
                  <a:gd name="connsiteX6" fmla="*/ 143923 w 579596"/>
                  <a:gd name="connsiteY6" fmla="*/ 319278 h 358997"/>
                  <a:gd name="connsiteX7" fmla="*/ 156400 w 579596"/>
                  <a:gd name="connsiteY7" fmla="*/ 301752 h 358997"/>
                  <a:gd name="connsiteX8" fmla="*/ 281749 w 579596"/>
                  <a:gd name="connsiteY8" fmla="*/ 149733 h 358997"/>
                  <a:gd name="connsiteX9" fmla="*/ 293084 w 579596"/>
                  <a:gd name="connsiteY9" fmla="*/ 137827 h 358997"/>
                  <a:gd name="connsiteX10" fmla="*/ 331470 w 579596"/>
                  <a:gd name="connsiteY10" fmla="*/ 99346 h 358997"/>
                  <a:gd name="connsiteX11" fmla="*/ 335566 w 579596"/>
                  <a:gd name="connsiteY11" fmla="*/ 100108 h 358997"/>
                  <a:gd name="connsiteX12" fmla="*/ 374332 w 579596"/>
                  <a:gd name="connsiteY12" fmla="*/ 107251 h 358997"/>
                  <a:gd name="connsiteX13" fmla="*/ 383381 w 579596"/>
                  <a:gd name="connsiteY13" fmla="*/ 107728 h 358997"/>
                  <a:gd name="connsiteX14" fmla="*/ 397764 w 579596"/>
                  <a:gd name="connsiteY14" fmla="*/ 106680 h 358997"/>
                  <a:gd name="connsiteX15" fmla="*/ 426244 w 579596"/>
                  <a:gd name="connsiteY15" fmla="*/ 104584 h 358997"/>
                  <a:gd name="connsiteX16" fmla="*/ 478060 w 579596"/>
                  <a:gd name="connsiteY16" fmla="*/ 100679 h 358997"/>
                  <a:gd name="connsiteX17" fmla="*/ 495205 w 579596"/>
                  <a:gd name="connsiteY17" fmla="*/ 103727 h 358997"/>
                  <a:gd name="connsiteX18" fmla="*/ 497777 w 579596"/>
                  <a:gd name="connsiteY18" fmla="*/ 104870 h 358997"/>
                  <a:gd name="connsiteX19" fmla="*/ 501205 w 579596"/>
                  <a:gd name="connsiteY19" fmla="*/ 106204 h 358997"/>
                  <a:gd name="connsiteX20" fmla="*/ 501301 w 579596"/>
                  <a:gd name="connsiteY20" fmla="*/ 106204 h 358997"/>
                  <a:gd name="connsiteX21" fmla="*/ 512350 w 579596"/>
                  <a:gd name="connsiteY21" fmla="*/ 108013 h 358997"/>
                  <a:gd name="connsiteX22" fmla="*/ 537210 w 579596"/>
                  <a:gd name="connsiteY22" fmla="*/ 108013 h 358997"/>
                  <a:gd name="connsiteX23" fmla="*/ 551593 w 579596"/>
                  <a:gd name="connsiteY23" fmla="*/ 104870 h 358997"/>
                  <a:gd name="connsiteX24" fmla="*/ 559689 w 579596"/>
                  <a:gd name="connsiteY24" fmla="*/ 99822 h 358997"/>
                  <a:gd name="connsiteX25" fmla="*/ 571119 w 579596"/>
                  <a:gd name="connsiteY25" fmla="*/ 90202 h 358997"/>
                  <a:gd name="connsiteX26" fmla="*/ 579596 w 579596"/>
                  <a:gd name="connsiteY26" fmla="*/ 79820 h 358997"/>
                  <a:gd name="connsiteX27" fmla="*/ 420624 w 579596"/>
                  <a:gd name="connsiteY27" fmla="*/ 73247 h 358997"/>
                  <a:gd name="connsiteX28" fmla="*/ 361188 w 579596"/>
                  <a:gd name="connsiteY28" fmla="*/ 52006 h 358997"/>
                  <a:gd name="connsiteX29" fmla="*/ 328898 w 579596"/>
                  <a:gd name="connsiteY29" fmla="*/ 0 h 358997"/>
                  <a:gd name="connsiteX30" fmla="*/ 256699 w 579596"/>
                  <a:gd name="connsiteY30" fmla="*/ 128206 h 358997"/>
                  <a:gd name="connsiteX31" fmla="*/ 136303 w 579596"/>
                  <a:gd name="connsiteY31" fmla="*/ 257842 h 358997"/>
                  <a:gd name="connsiteX32" fmla="*/ 78105 w 579596"/>
                  <a:gd name="connsiteY32" fmla="*/ 309943 h 358997"/>
                  <a:gd name="connsiteX33" fmla="*/ 3238 w 579596"/>
                  <a:gd name="connsiteY33" fmla="*/ 323564 h 358997"/>
                  <a:gd name="connsiteX34" fmla="*/ 0 w 579596"/>
                  <a:gd name="connsiteY34" fmla="*/ 355378 h 35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79596" h="358997">
                    <a:moveTo>
                      <a:pt x="0" y="355378"/>
                    </a:moveTo>
                    <a:cubicBezTo>
                      <a:pt x="3334" y="355473"/>
                      <a:pt x="6572" y="355663"/>
                      <a:pt x="9811" y="355759"/>
                    </a:cubicBezTo>
                    <a:cubicBezTo>
                      <a:pt x="33052" y="356806"/>
                      <a:pt x="52864" y="358521"/>
                      <a:pt x="71723" y="358902"/>
                    </a:cubicBezTo>
                    <a:cubicBezTo>
                      <a:pt x="74200" y="358997"/>
                      <a:pt x="76486" y="358997"/>
                      <a:pt x="78962" y="358997"/>
                    </a:cubicBezTo>
                    <a:cubicBezTo>
                      <a:pt x="91630" y="358997"/>
                      <a:pt x="105061" y="358616"/>
                      <a:pt x="115919" y="352044"/>
                    </a:cubicBezTo>
                    <a:cubicBezTo>
                      <a:pt x="125158" y="346520"/>
                      <a:pt x="131445" y="337280"/>
                      <a:pt x="137541" y="328422"/>
                    </a:cubicBezTo>
                    <a:cubicBezTo>
                      <a:pt x="139637" y="325374"/>
                      <a:pt x="141827" y="322421"/>
                      <a:pt x="143923" y="319278"/>
                    </a:cubicBezTo>
                    <a:cubicBezTo>
                      <a:pt x="148019" y="313372"/>
                      <a:pt x="152114" y="307562"/>
                      <a:pt x="156400" y="301752"/>
                    </a:cubicBezTo>
                    <a:cubicBezTo>
                      <a:pt x="194691" y="248412"/>
                      <a:pt x="236601" y="197549"/>
                      <a:pt x="281749" y="149733"/>
                    </a:cubicBezTo>
                    <a:cubicBezTo>
                      <a:pt x="285464" y="145733"/>
                      <a:pt x="289274" y="141732"/>
                      <a:pt x="293084" y="137827"/>
                    </a:cubicBezTo>
                    <a:cubicBezTo>
                      <a:pt x="305657" y="124778"/>
                      <a:pt x="318421" y="111919"/>
                      <a:pt x="331470" y="99346"/>
                    </a:cubicBezTo>
                    <a:lnTo>
                      <a:pt x="335566" y="100108"/>
                    </a:lnTo>
                    <a:lnTo>
                      <a:pt x="374332" y="107251"/>
                    </a:lnTo>
                    <a:cubicBezTo>
                      <a:pt x="377285" y="107823"/>
                      <a:pt x="380429" y="108013"/>
                      <a:pt x="383381" y="107728"/>
                    </a:cubicBezTo>
                    <a:lnTo>
                      <a:pt x="397764" y="106680"/>
                    </a:lnTo>
                    <a:lnTo>
                      <a:pt x="426244" y="104584"/>
                    </a:lnTo>
                    <a:lnTo>
                      <a:pt x="478060" y="100679"/>
                    </a:lnTo>
                    <a:cubicBezTo>
                      <a:pt x="483965" y="100203"/>
                      <a:pt x="489775" y="101346"/>
                      <a:pt x="495205" y="103727"/>
                    </a:cubicBezTo>
                    <a:lnTo>
                      <a:pt x="497777" y="104870"/>
                    </a:lnTo>
                    <a:cubicBezTo>
                      <a:pt x="498920" y="105346"/>
                      <a:pt x="500063" y="105823"/>
                      <a:pt x="501205" y="106204"/>
                    </a:cubicBezTo>
                    <a:cubicBezTo>
                      <a:pt x="501301" y="106204"/>
                      <a:pt x="501301" y="106204"/>
                      <a:pt x="501301" y="106204"/>
                    </a:cubicBezTo>
                    <a:cubicBezTo>
                      <a:pt x="504825" y="107347"/>
                      <a:pt x="508635" y="108013"/>
                      <a:pt x="512350" y="108013"/>
                    </a:cubicBezTo>
                    <a:lnTo>
                      <a:pt x="537210" y="108013"/>
                    </a:lnTo>
                    <a:cubicBezTo>
                      <a:pt x="542163" y="108013"/>
                      <a:pt x="547116" y="106966"/>
                      <a:pt x="551593" y="104870"/>
                    </a:cubicBezTo>
                    <a:cubicBezTo>
                      <a:pt x="554546" y="103632"/>
                      <a:pt x="557213" y="101917"/>
                      <a:pt x="559689" y="99822"/>
                    </a:cubicBezTo>
                    <a:lnTo>
                      <a:pt x="571119" y="90202"/>
                    </a:lnTo>
                    <a:cubicBezTo>
                      <a:pt x="574643" y="87249"/>
                      <a:pt x="577501" y="83725"/>
                      <a:pt x="579596" y="79820"/>
                    </a:cubicBezTo>
                    <a:cubicBezTo>
                      <a:pt x="526637" y="85534"/>
                      <a:pt x="472821" y="83344"/>
                      <a:pt x="420624" y="73247"/>
                    </a:cubicBezTo>
                    <a:cubicBezTo>
                      <a:pt x="399860" y="69151"/>
                      <a:pt x="378809" y="63722"/>
                      <a:pt x="361188" y="52006"/>
                    </a:cubicBezTo>
                    <a:cubicBezTo>
                      <a:pt x="343567" y="40196"/>
                      <a:pt x="329660" y="21241"/>
                      <a:pt x="328898" y="0"/>
                    </a:cubicBezTo>
                    <a:cubicBezTo>
                      <a:pt x="326898" y="50101"/>
                      <a:pt x="290798" y="91440"/>
                      <a:pt x="256699" y="128206"/>
                    </a:cubicBezTo>
                    <a:cubicBezTo>
                      <a:pt x="216503" y="171450"/>
                      <a:pt x="176403" y="214598"/>
                      <a:pt x="136303" y="257842"/>
                    </a:cubicBezTo>
                    <a:cubicBezTo>
                      <a:pt x="118491" y="276987"/>
                      <a:pt x="100489" y="296418"/>
                      <a:pt x="78105" y="309943"/>
                    </a:cubicBezTo>
                    <a:cubicBezTo>
                      <a:pt x="55816" y="323564"/>
                      <a:pt x="28289" y="330803"/>
                      <a:pt x="3238" y="323564"/>
                    </a:cubicBezTo>
                    <a:cubicBezTo>
                      <a:pt x="2096" y="334328"/>
                      <a:pt x="1048" y="344805"/>
                      <a:pt x="0" y="355378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3" name="شكل حر: شكل 1482">
                <a:extLst>
                  <a:ext uri="{FF2B5EF4-FFF2-40B4-BE49-F238E27FC236}">
                    <a16:creationId xmlns:a16="http://schemas.microsoft.com/office/drawing/2014/main" id="{6B693A88-8F48-404E-B447-E4246C28DBC2}"/>
                  </a:ext>
                </a:extLst>
              </p:cNvPr>
              <p:cNvSpPr/>
              <p:nvPr/>
            </p:nvSpPr>
            <p:spPr>
              <a:xfrm>
                <a:off x="6869334" y="3138868"/>
                <a:ext cx="666" cy="6953"/>
              </a:xfrm>
              <a:custGeom>
                <a:avLst/>
                <a:gdLst>
                  <a:gd name="connsiteX0" fmla="*/ 0 w 666"/>
                  <a:gd name="connsiteY0" fmla="*/ 6953 h 6953"/>
                  <a:gd name="connsiteX1" fmla="*/ 667 w 666"/>
                  <a:gd name="connsiteY1" fmla="*/ 0 h 6953"/>
                  <a:gd name="connsiteX2" fmla="*/ 0 w 666"/>
                  <a:gd name="connsiteY2" fmla="*/ 6953 h 6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6" h="6953">
                    <a:moveTo>
                      <a:pt x="0" y="6953"/>
                    </a:moveTo>
                    <a:cubicBezTo>
                      <a:pt x="286" y="4667"/>
                      <a:pt x="476" y="2381"/>
                      <a:pt x="667" y="0"/>
                    </a:cubicBezTo>
                    <a:cubicBezTo>
                      <a:pt x="286" y="2381"/>
                      <a:pt x="0" y="4667"/>
                      <a:pt x="0" y="6953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4" name="شكل حر: شكل 1483">
                <a:extLst>
                  <a:ext uri="{FF2B5EF4-FFF2-40B4-BE49-F238E27FC236}">
                    <a16:creationId xmlns:a16="http://schemas.microsoft.com/office/drawing/2014/main" id="{4C77D36E-3B35-4091-A890-AAE6713D0B32}"/>
                  </a:ext>
                </a:extLst>
              </p:cNvPr>
              <p:cNvSpPr/>
              <p:nvPr/>
            </p:nvSpPr>
            <p:spPr>
              <a:xfrm>
                <a:off x="6747403" y="3146202"/>
                <a:ext cx="731054" cy="313562"/>
              </a:xfrm>
              <a:custGeom>
                <a:avLst/>
                <a:gdLst>
                  <a:gd name="connsiteX0" fmla="*/ 11631 w 731054"/>
                  <a:gd name="connsiteY0" fmla="*/ 313563 h 313562"/>
                  <a:gd name="connsiteX1" fmla="*/ 11917 w 731054"/>
                  <a:gd name="connsiteY1" fmla="*/ 304991 h 313562"/>
                  <a:gd name="connsiteX2" fmla="*/ 13346 w 731054"/>
                  <a:gd name="connsiteY2" fmla="*/ 267271 h 313562"/>
                  <a:gd name="connsiteX3" fmla="*/ 16299 w 731054"/>
                  <a:gd name="connsiteY3" fmla="*/ 249936 h 313562"/>
                  <a:gd name="connsiteX4" fmla="*/ 29919 w 731054"/>
                  <a:gd name="connsiteY4" fmla="*/ 231267 h 313562"/>
                  <a:gd name="connsiteX5" fmla="*/ 36111 w 731054"/>
                  <a:gd name="connsiteY5" fmla="*/ 201549 h 313562"/>
                  <a:gd name="connsiteX6" fmla="*/ 45350 w 731054"/>
                  <a:gd name="connsiteY6" fmla="*/ 178689 h 313562"/>
                  <a:gd name="connsiteX7" fmla="*/ 72020 w 731054"/>
                  <a:gd name="connsiteY7" fmla="*/ 149066 h 313562"/>
                  <a:gd name="connsiteX8" fmla="*/ 83164 w 731054"/>
                  <a:gd name="connsiteY8" fmla="*/ 148590 h 313562"/>
                  <a:gd name="connsiteX9" fmla="*/ 162508 w 731054"/>
                  <a:gd name="connsiteY9" fmla="*/ 145733 h 313562"/>
                  <a:gd name="connsiteX10" fmla="*/ 162603 w 731054"/>
                  <a:gd name="connsiteY10" fmla="*/ 145733 h 313562"/>
                  <a:gd name="connsiteX11" fmla="*/ 163555 w 731054"/>
                  <a:gd name="connsiteY11" fmla="*/ 145637 h 313562"/>
                  <a:gd name="connsiteX12" fmla="*/ 193273 w 731054"/>
                  <a:gd name="connsiteY12" fmla="*/ 148209 h 313562"/>
                  <a:gd name="connsiteX13" fmla="*/ 224229 w 731054"/>
                  <a:gd name="connsiteY13" fmla="*/ 150495 h 313562"/>
                  <a:gd name="connsiteX14" fmla="*/ 224325 w 731054"/>
                  <a:gd name="connsiteY14" fmla="*/ 150495 h 313562"/>
                  <a:gd name="connsiteX15" fmla="*/ 449019 w 731054"/>
                  <a:gd name="connsiteY15" fmla="*/ 150209 h 313562"/>
                  <a:gd name="connsiteX16" fmla="*/ 471308 w 731054"/>
                  <a:gd name="connsiteY16" fmla="*/ 148685 h 313562"/>
                  <a:gd name="connsiteX17" fmla="*/ 566367 w 731054"/>
                  <a:gd name="connsiteY17" fmla="*/ 145161 h 313562"/>
                  <a:gd name="connsiteX18" fmla="*/ 615707 w 731054"/>
                  <a:gd name="connsiteY18" fmla="*/ 152305 h 313562"/>
                  <a:gd name="connsiteX19" fmla="*/ 615802 w 731054"/>
                  <a:gd name="connsiteY19" fmla="*/ 152305 h 313562"/>
                  <a:gd name="connsiteX20" fmla="*/ 657712 w 731054"/>
                  <a:gd name="connsiteY20" fmla="*/ 161068 h 313562"/>
                  <a:gd name="connsiteX21" fmla="*/ 670095 w 731054"/>
                  <a:gd name="connsiteY21" fmla="*/ 163354 h 313562"/>
                  <a:gd name="connsiteX22" fmla="*/ 695908 w 731054"/>
                  <a:gd name="connsiteY22" fmla="*/ 167830 h 313562"/>
                  <a:gd name="connsiteX23" fmla="*/ 731055 w 731054"/>
                  <a:gd name="connsiteY23" fmla="*/ 64294 h 313562"/>
                  <a:gd name="connsiteX24" fmla="*/ 415968 w 731054"/>
                  <a:gd name="connsiteY24" fmla="*/ 115633 h 313562"/>
                  <a:gd name="connsiteX25" fmla="*/ 331005 w 731054"/>
                  <a:gd name="connsiteY25" fmla="*/ 108299 h 313562"/>
                  <a:gd name="connsiteX26" fmla="*/ 268997 w 731054"/>
                  <a:gd name="connsiteY26" fmla="*/ 75248 h 313562"/>
                  <a:gd name="connsiteX27" fmla="*/ 208227 w 731054"/>
                  <a:gd name="connsiteY27" fmla="*/ 63246 h 313562"/>
                  <a:gd name="connsiteX28" fmla="*/ 149268 w 731054"/>
                  <a:gd name="connsiteY28" fmla="*/ 45149 h 313562"/>
                  <a:gd name="connsiteX29" fmla="*/ 122121 w 731054"/>
                  <a:gd name="connsiteY29" fmla="*/ 0 h 313562"/>
                  <a:gd name="connsiteX30" fmla="*/ 71829 w 731054"/>
                  <a:gd name="connsiteY30" fmla="*/ 96203 h 313562"/>
                  <a:gd name="connsiteX31" fmla="*/ 7250 w 731054"/>
                  <a:gd name="connsiteY31" fmla="*/ 193262 h 313562"/>
                  <a:gd name="connsiteX32" fmla="*/ 11631 w 731054"/>
                  <a:gd name="connsiteY32" fmla="*/ 313563 h 313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31054" h="313562">
                    <a:moveTo>
                      <a:pt x="11631" y="313563"/>
                    </a:moveTo>
                    <a:cubicBezTo>
                      <a:pt x="11727" y="310705"/>
                      <a:pt x="11822" y="307848"/>
                      <a:pt x="11917" y="304991"/>
                    </a:cubicBezTo>
                    <a:cubicBezTo>
                      <a:pt x="12393" y="292417"/>
                      <a:pt x="12870" y="279845"/>
                      <a:pt x="13346" y="267271"/>
                    </a:cubicBezTo>
                    <a:cubicBezTo>
                      <a:pt x="13632" y="261366"/>
                      <a:pt x="13822" y="255270"/>
                      <a:pt x="16299" y="249936"/>
                    </a:cubicBezTo>
                    <a:cubicBezTo>
                      <a:pt x="19537" y="242983"/>
                      <a:pt x="26109" y="238030"/>
                      <a:pt x="29919" y="231267"/>
                    </a:cubicBezTo>
                    <a:cubicBezTo>
                      <a:pt x="34872" y="222313"/>
                      <a:pt x="34206" y="211550"/>
                      <a:pt x="36111" y="201549"/>
                    </a:cubicBezTo>
                    <a:cubicBezTo>
                      <a:pt x="37635" y="193262"/>
                      <a:pt x="40873" y="185738"/>
                      <a:pt x="45350" y="178689"/>
                    </a:cubicBezTo>
                    <a:cubicBezTo>
                      <a:pt x="52208" y="167545"/>
                      <a:pt x="61828" y="157925"/>
                      <a:pt x="72020" y="149066"/>
                    </a:cubicBezTo>
                    <a:cubicBezTo>
                      <a:pt x="72877" y="148971"/>
                      <a:pt x="76973" y="148780"/>
                      <a:pt x="83164" y="148590"/>
                    </a:cubicBezTo>
                    <a:cubicBezTo>
                      <a:pt x="105643" y="147733"/>
                      <a:pt x="154602" y="146304"/>
                      <a:pt x="162508" y="145733"/>
                    </a:cubicBezTo>
                    <a:lnTo>
                      <a:pt x="162603" y="145733"/>
                    </a:lnTo>
                    <a:cubicBezTo>
                      <a:pt x="163269" y="145733"/>
                      <a:pt x="163555" y="145733"/>
                      <a:pt x="163555" y="145637"/>
                    </a:cubicBezTo>
                    <a:cubicBezTo>
                      <a:pt x="173461" y="146590"/>
                      <a:pt x="183367" y="147447"/>
                      <a:pt x="193273" y="148209"/>
                    </a:cubicBezTo>
                    <a:cubicBezTo>
                      <a:pt x="203560" y="149066"/>
                      <a:pt x="213847" y="149828"/>
                      <a:pt x="224229" y="150495"/>
                    </a:cubicBezTo>
                    <a:lnTo>
                      <a:pt x="224325" y="150495"/>
                    </a:lnTo>
                    <a:cubicBezTo>
                      <a:pt x="299096" y="155258"/>
                      <a:pt x="374153" y="155258"/>
                      <a:pt x="449019" y="150209"/>
                    </a:cubicBezTo>
                    <a:cubicBezTo>
                      <a:pt x="456449" y="149733"/>
                      <a:pt x="463878" y="149257"/>
                      <a:pt x="471308" y="148685"/>
                    </a:cubicBezTo>
                    <a:cubicBezTo>
                      <a:pt x="502931" y="146209"/>
                      <a:pt x="534649" y="142780"/>
                      <a:pt x="566367" y="145161"/>
                    </a:cubicBezTo>
                    <a:cubicBezTo>
                      <a:pt x="583036" y="146304"/>
                      <a:pt x="599324" y="149066"/>
                      <a:pt x="615707" y="152305"/>
                    </a:cubicBezTo>
                    <a:lnTo>
                      <a:pt x="615802" y="152305"/>
                    </a:lnTo>
                    <a:cubicBezTo>
                      <a:pt x="629804" y="155067"/>
                      <a:pt x="643710" y="158210"/>
                      <a:pt x="657712" y="161068"/>
                    </a:cubicBezTo>
                    <a:cubicBezTo>
                      <a:pt x="661808" y="161925"/>
                      <a:pt x="665904" y="162592"/>
                      <a:pt x="670095" y="163354"/>
                    </a:cubicBezTo>
                    <a:cubicBezTo>
                      <a:pt x="678667" y="164973"/>
                      <a:pt x="687335" y="166497"/>
                      <a:pt x="695908" y="167830"/>
                    </a:cubicBezTo>
                    <a:cubicBezTo>
                      <a:pt x="716005" y="137636"/>
                      <a:pt x="723911" y="100203"/>
                      <a:pt x="731055" y="64294"/>
                    </a:cubicBezTo>
                    <a:cubicBezTo>
                      <a:pt x="627804" y="90964"/>
                      <a:pt x="522267" y="108109"/>
                      <a:pt x="415968" y="115633"/>
                    </a:cubicBezTo>
                    <a:cubicBezTo>
                      <a:pt x="387297" y="117634"/>
                      <a:pt x="357770" y="118777"/>
                      <a:pt x="331005" y="108299"/>
                    </a:cubicBezTo>
                    <a:cubicBezTo>
                      <a:pt x="309192" y="99727"/>
                      <a:pt x="290809" y="83820"/>
                      <a:pt x="268997" y="75248"/>
                    </a:cubicBezTo>
                    <a:cubicBezTo>
                      <a:pt x="249756" y="67532"/>
                      <a:pt x="228801" y="65913"/>
                      <a:pt x="208227" y="63246"/>
                    </a:cubicBezTo>
                    <a:cubicBezTo>
                      <a:pt x="187653" y="60579"/>
                      <a:pt x="166603" y="56674"/>
                      <a:pt x="149268" y="45149"/>
                    </a:cubicBezTo>
                    <a:cubicBezTo>
                      <a:pt x="134028" y="35147"/>
                      <a:pt x="122312" y="17907"/>
                      <a:pt x="122121" y="0"/>
                    </a:cubicBezTo>
                    <a:cubicBezTo>
                      <a:pt x="117550" y="36004"/>
                      <a:pt x="95166" y="67913"/>
                      <a:pt x="71829" y="96203"/>
                    </a:cubicBezTo>
                    <a:cubicBezTo>
                      <a:pt x="46969" y="126302"/>
                      <a:pt x="19442" y="156115"/>
                      <a:pt x="7250" y="193262"/>
                    </a:cubicBezTo>
                    <a:cubicBezTo>
                      <a:pt x="-5609" y="232220"/>
                      <a:pt x="392" y="273367"/>
                      <a:pt x="11631" y="313563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5" name="شكل حر: شكل 1484">
                <a:extLst>
                  <a:ext uri="{FF2B5EF4-FFF2-40B4-BE49-F238E27FC236}">
                    <a16:creationId xmlns:a16="http://schemas.microsoft.com/office/drawing/2014/main" id="{054A2D82-F92D-4433-88B3-091099D0A692}"/>
                  </a:ext>
                </a:extLst>
              </p:cNvPr>
              <p:cNvSpPr/>
              <p:nvPr/>
            </p:nvSpPr>
            <p:spPr>
              <a:xfrm>
                <a:off x="6735127" y="2886063"/>
                <a:ext cx="71671" cy="373296"/>
              </a:xfrm>
              <a:custGeom>
                <a:avLst/>
                <a:gdLst>
                  <a:gd name="connsiteX0" fmla="*/ 22098 w 71671"/>
                  <a:gd name="connsiteY0" fmla="*/ 338911 h 373296"/>
                  <a:gd name="connsiteX1" fmla="*/ 15430 w 71671"/>
                  <a:gd name="connsiteY1" fmla="*/ 373296 h 373296"/>
                  <a:gd name="connsiteX2" fmla="*/ 71342 w 71671"/>
                  <a:gd name="connsiteY2" fmla="*/ 210133 h 373296"/>
                  <a:gd name="connsiteX3" fmla="*/ 53245 w 71671"/>
                  <a:gd name="connsiteY3" fmla="*/ 104977 h 373296"/>
                  <a:gd name="connsiteX4" fmla="*/ 59817 w 71671"/>
                  <a:gd name="connsiteY4" fmla="*/ 12 h 373296"/>
                  <a:gd name="connsiteX5" fmla="*/ 5905 w 71671"/>
                  <a:gd name="connsiteY5" fmla="*/ 34302 h 373296"/>
                  <a:gd name="connsiteX6" fmla="*/ 0 w 71671"/>
                  <a:gd name="connsiteY6" fmla="*/ 57829 h 373296"/>
                  <a:gd name="connsiteX7" fmla="*/ 20860 w 71671"/>
                  <a:gd name="connsiteY7" fmla="*/ 110597 h 373296"/>
                  <a:gd name="connsiteX8" fmla="*/ 30956 w 71671"/>
                  <a:gd name="connsiteY8" fmla="*/ 177558 h 373296"/>
                  <a:gd name="connsiteX9" fmla="*/ 32861 w 71671"/>
                  <a:gd name="connsiteY9" fmla="*/ 197846 h 373296"/>
                  <a:gd name="connsiteX10" fmla="*/ 35338 w 71671"/>
                  <a:gd name="connsiteY10" fmla="*/ 219277 h 373296"/>
                  <a:gd name="connsiteX11" fmla="*/ 31051 w 71671"/>
                  <a:gd name="connsiteY11" fmla="*/ 267093 h 373296"/>
                  <a:gd name="connsiteX12" fmla="*/ 22860 w 71671"/>
                  <a:gd name="connsiteY12" fmla="*/ 333387 h 373296"/>
                  <a:gd name="connsiteX13" fmla="*/ 22098 w 71671"/>
                  <a:gd name="connsiteY13" fmla="*/ 338911 h 373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1671" h="373296">
                    <a:moveTo>
                      <a:pt x="22098" y="338911"/>
                    </a:moveTo>
                    <a:cubicBezTo>
                      <a:pt x="20383" y="350436"/>
                      <a:pt x="18383" y="362057"/>
                      <a:pt x="15430" y="373296"/>
                    </a:cubicBezTo>
                    <a:cubicBezTo>
                      <a:pt x="53816" y="328624"/>
                      <a:pt x="74581" y="268998"/>
                      <a:pt x="71342" y="210133"/>
                    </a:cubicBezTo>
                    <a:cubicBezTo>
                      <a:pt x="69437" y="174605"/>
                      <a:pt x="59341" y="140029"/>
                      <a:pt x="53245" y="104977"/>
                    </a:cubicBezTo>
                    <a:cubicBezTo>
                      <a:pt x="47244" y="69925"/>
                      <a:pt x="45529" y="32587"/>
                      <a:pt x="59817" y="12"/>
                    </a:cubicBezTo>
                    <a:cubicBezTo>
                      <a:pt x="37243" y="-465"/>
                      <a:pt x="15049" y="13632"/>
                      <a:pt x="5905" y="34302"/>
                    </a:cubicBezTo>
                    <a:cubicBezTo>
                      <a:pt x="2572" y="41731"/>
                      <a:pt x="953" y="49732"/>
                      <a:pt x="0" y="57829"/>
                    </a:cubicBezTo>
                    <a:cubicBezTo>
                      <a:pt x="4096" y="75926"/>
                      <a:pt x="14764" y="92690"/>
                      <a:pt x="20860" y="110597"/>
                    </a:cubicBezTo>
                    <a:cubicBezTo>
                      <a:pt x="28289" y="132028"/>
                      <a:pt x="29242" y="154984"/>
                      <a:pt x="30956" y="177558"/>
                    </a:cubicBezTo>
                    <a:cubicBezTo>
                      <a:pt x="31432" y="184321"/>
                      <a:pt x="32099" y="191179"/>
                      <a:pt x="32861" y="197846"/>
                    </a:cubicBezTo>
                    <a:cubicBezTo>
                      <a:pt x="33623" y="204990"/>
                      <a:pt x="34480" y="212134"/>
                      <a:pt x="35338" y="219277"/>
                    </a:cubicBezTo>
                    <a:cubicBezTo>
                      <a:pt x="34195" y="235279"/>
                      <a:pt x="32766" y="251186"/>
                      <a:pt x="31051" y="267093"/>
                    </a:cubicBezTo>
                    <a:cubicBezTo>
                      <a:pt x="28765" y="289191"/>
                      <a:pt x="26098" y="311384"/>
                      <a:pt x="22860" y="333387"/>
                    </a:cubicBezTo>
                    <a:cubicBezTo>
                      <a:pt x="22670" y="335196"/>
                      <a:pt x="22384" y="337101"/>
                      <a:pt x="22098" y="338911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6" name="شكل حر: شكل 1485">
                <a:extLst>
                  <a:ext uri="{FF2B5EF4-FFF2-40B4-BE49-F238E27FC236}">
                    <a16:creationId xmlns:a16="http://schemas.microsoft.com/office/drawing/2014/main" id="{CC7D5FA8-4C5E-4C70-AAAF-5F0B12584A36}"/>
                  </a:ext>
                </a:extLst>
              </p:cNvPr>
              <p:cNvSpPr/>
              <p:nvPr/>
            </p:nvSpPr>
            <p:spPr>
              <a:xfrm>
                <a:off x="6638485" y="3244976"/>
                <a:ext cx="62828" cy="190500"/>
              </a:xfrm>
              <a:custGeom>
                <a:avLst/>
                <a:gdLst>
                  <a:gd name="connsiteX0" fmla="*/ 1678 w 62828"/>
                  <a:gd name="connsiteY0" fmla="*/ 164687 h 190500"/>
                  <a:gd name="connsiteX1" fmla="*/ 2916 w 62828"/>
                  <a:gd name="connsiteY1" fmla="*/ 163449 h 190500"/>
                  <a:gd name="connsiteX2" fmla="*/ 4154 w 62828"/>
                  <a:gd name="connsiteY2" fmla="*/ 190500 h 190500"/>
                  <a:gd name="connsiteX3" fmla="*/ 55303 w 62828"/>
                  <a:gd name="connsiteY3" fmla="*/ 88773 h 190500"/>
                  <a:gd name="connsiteX4" fmla="*/ 58256 w 62828"/>
                  <a:gd name="connsiteY4" fmla="*/ 70390 h 190500"/>
                  <a:gd name="connsiteX5" fmla="*/ 62828 w 62828"/>
                  <a:gd name="connsiteY5" fmla="*/ 0 h 190500"/>
                  <a:gd name="connsiteX6" fmla="*/ 33110 w 62828"/>
                  <a:gd name="connsiteY6" fmla="*/ 103156 h 190500"/>
                  <a:gd name="connsiteX7" fmla="*/ 30920 w 62828"/>
                  <a:gd name="connsiteY7" fmla="*/ 35528 h 190500"/>
                  <a:gd name="connsiteX8" fmla="*/ 14155 w 62828"/>
                  <a:gd name="connsiteY8" fmla="*/ 122873 h 190500"/>
                  <a:gd name="connsiteX9" fmla="*/ 13965 w 62828"/>
                  <a:gd name="connsiteY9" fmla="*/ 32290 h 190500"/>
                  <a:gd name="connsiteX10" fmla="*/ 10822 w 62828"/>
                  <a:gd name="connsiteY10" fmla="*/ 40481 h 190500"/>
                  <a:gd name="connsiteX11" fmla="*/ 1678 w 62828"/>
                  <a:gd name="connsiteY11" fmla="*/ 164687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2828" h="190500">
                    <a:moveTo>
                      <a:pt x="1678" y="164687"/>
                    </a:moveTo>
                    <a:cubicBezTo>
                      <a:pt x="2154" y="164306"/>
                      <a:pt x="2535" y="163830"/>
                      <a:pt x="2916" y="163449"/>
                    </a:cubicBezTo>
                    <a:cubicBezTo>
                      <a:pt x="3202" y="172498"/>
                      <a:pt x="3678" y="181547"/>
                      <a:pt x="4154" y="190500"/>
                    </a:cubicBezTo>
                    <a:cubicBezTo>
                      <a:pt x="32920" y="164687"/>
                      <a:pt x="47969" y="127159"/>
                      <a:pt x="55303" y="88773"/>
                    </a:cubicBezTo>
                    <a:cubicBezTo>
                      <a:pt x="56446" y="82677"/>
                      <a:pt x="57494" y="76486"/>
                      <a:pt x="58256" y="70390"/>
                    </a:cubicBezTo>
                    <a:cubicBezTo>
                      <a:pt x="60733" y="51816"/>
                      <a:pt x="62162" y="24479"/>
                      <a:pt x="62828" y="0"/>
                    </a:cubicBezTo>
                    <a:cubicBezTo>
                      <a:pt x="52922" y="34385"/>
                      <a:pt x="43016" y="68675"/>
                      <a:pt x="33110" y="103156"/>
                    </a:cubicBezTo>
                    <a:cubicBezTo>
                      <a:pt x="32443" y="80677"/>
                      <a:pt x="31681" y="58103"/>
                      <a:pt x="30920" y="35528"/>
                    </a:cubicBezTo>
                    <a:cubicBezTo>
                      <a:pt x="25300" y="64580"/>
                      <a:pt x="19680" y="93726"/>
                      <a:pt x="14155" y="122873"/>
                    </a:cubicBezTo>
                    <a:cubicBezTo>
                      <a:pt x="14060" y="92583"/>
                      <a:pt x="14060" y="62484"/>
                      <a:pt x="13965" y="32290"/>
                    </a:cubicBezTo>
                    <a:cubicBezTo>
                      <a:pt x="12822" y="35052"/>
                      <a:pt x="11774" y="37719"/>
                      <a:pt x="10822" y="40481"/>
                    </a:cubicBezTo>
                    <a:cubicBezTo>
                      <a:pt x="-2704" y="80010"/>
                      <a:pt x="-608" y="122968"/>
                      <a:pt x="1678" y="164687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7" name="شكل حر: شكل 1486">
                <a:extLst>
                  <a:ext uri="{FF2B5EF4-FFF2-40B4-BE49-F238E27FC236}">
                    <a16:creationId xmlns:a16="http://schemas.microsoft.com/office/drawing/2014/main" id="{56389015-9E7F-4F6E-8C4F-C4E402A72464}"/>
                  </a:ext>
                </a:extLst>
              </p:cNvPr>
              <p:cNvSpPr/>
              <p:nvPr/>
            </p:nvSpPr>
            <p:spPr>
              <a:xfrm>
                <a:off x="7464639" y="2873120"/>
                <a:ext cx="78409" cy="168507"/>
              </a:xfrm>
              <a:custGeom>
                <a:avLst/>
                <a:gdLst>
                  <a:gd name="connsiteX0" fmla="*/ 30011 w 78409"/>
                  <a:gd name="connsiteY0" fmla="*/ 130778 h 168507"/>
                  <a:gd name="connsiteX1" fmla="*/ 12295 w 78409"/>
                  <a:gd name="connsiteY1" fmla="*/ 110871 h 168507"/>
                  <a:gd name="connsiteX2" fmla="*/ 6198 w 78409"/>
                  <a:gd name="connsiteY2" fmla="*/ 41148 h 168507"/>
                  <a:gd name="connsiteX3" fmla="*/ 62777 w 78409"/>
                  <a:gd name="connsiteY3" fmla="*/ 0 h 168507"/>
                  <a:gd name="connsiteX4" fmla="*/ 36869 w 78409"/>
                  <a:gd name="connsiteY4" fmla="*/ 74104 h 168507"/>
                  <a:gd name="connsiteX5" fmla="*/ 69064 w 78409"/>
                  <a:gd name="connsiteY5" fmla="*/ 145637 h 168507"/>
                  <a:gd name="connsiteX6" fmla="*/ 78017 w 78409"/>
                  <a:gd name="connsiteY6" fmla="*/ 157163 h 168507"/>
                  <a:gd name="connsiteX7" fmla="*/ 71921 w 78409"/>
                  <a:gd name="connsiteY7" fmla="*/ 168497 h 168507"/>
                  <a:gd name="connsiteX8" fmla="*/ 63253 w 78409"/>
                  <a:gd name="connsiteY8" fmla="*/ 163735 h 168507"/>
                  <a:gd name="connsiteX9" fmla="*/ 30011 w 78409"/>
                  <a:gd name="connsiteY9" fmla="*/ 130778 h 168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409" h="168507">
                    <a:moveTo>
                      <a:pt x="30011" y="130778"/>
                    </a:moveTo>
                    <a:cubicBezTo>
                      <a:pt x="23724" y="124492"/>
                      <a:pt x="17343" y="118205"/>
                      <a:pt x="12295" y="110871"/>
                    </a:cubicBezTo>
                    <a:cubicBezTo>
                      <a:pt x="-1517" y="90773"/>
                      <a:pt x="-3898" y="63341"/>
                      <a:pt x="6198" y="41148"/>
                    </a:cubicBezTo>
                    <a:cubicBezTo>
                      <a:pt x="16295" y="18955"/>
                      <a:pt x="38583" y="2762"/>
                      <a:pt x="62777" y="0"/>
                    </a:cubicBezTo>
                    <a:cubicBezTo>
                      <a:pt x="45156" y="20193"/>
                      <a:pt x="35726" y="47339"/>
                      <a:pt x="36869" y="74104"/>
                    </a:cubicBezTo>
                    <a:cubicBezTo>
                      <a:pt x="38012" y="100870"/>
                      <a:pt x="49823" y="127063"/>
                      <a:pt x="69064" y="145637"/>
                    </a:cubicBezTo>
                    <a:cubicBezTo>
                      <a:pt x="72588" y="149066"/>
                      <a:pt x="76588" y="152495"/>
                      <a:pt x="78017" y="157163"/>
                    </a:cubicBezTo>
                    <a:cubicBezTo>
                      <a:pt x="79446" y="161830"/>
                      <a:pt x="76874" y="168116"/>
                      <a:pt x="71921" y="168497"/>
                    </a:cubicBezTo>
                    <a:cubicBezTo>
                      <a:pt x="68587" y="168688"/>
                      <a:pt x="65730" y="166116"/>
                      <a:pt x="63253" y="163735"/>
                    </a:cubicBezTo>
                    <a:cubicBezTo>
                      <a:pt x="52299" y="152781"/>
                      <a:pt x="41155" y="141732"/>
                      <a:pt x="30011" y="130778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8" name="شكل حر: شكل 1487">
                <a:extLst>
                  <a:ext uri="{FF2B5EF4-FFF2-40B4-BE49-F238E27FC236}">
                    <a16:creationId xmlns:a16="http://schemas.microsoft.com/office/drawing/2014/main" id="{C1F24C27-0F92-4DB3-9D9D-75B9981F94D4}"/>
                  </a:ext>
                </a:extLst>
              </p:cNvPr>
              <p:cNvSpPr/>
              <p:nvPr/>
            </p:nvSpPr>
            <p:spPr>
              <a:xfrm>
                <a:off x="7440118" y="2985039"/>
                <a:ext cx="61418" cy="60972"/>
              </a:xfrm>
              <a:custGeom>
                <a:avLst/>
                <a:gdLst>
                  <a:gd name="connsiteX0" fmla="*/ 23005 w 61418"/>
                  <a:gd name="connsiteY0" fmla="*/ 48578 h 60972"/>
                  <a:gd name="connsiteX1" fmla="*/ 1288 w 61418"/>
                  <a:gd name="connsiteY1" fmla="*/ 30671 h 60972"/>
                  <a:gd name="connsiteX2" fmla="*/ 12241 w 61418"/>
                  <a:gd name="connsiteY2" fmla="*/ 0 h 60972"/>
                  <a:gd name="connsiteX3" fmla="*/ 49389 w 61418"/>
                  <a:gd name="connsiteY3" fmla="*/ 31813 h 60972"/>
                  <a:gd name="connsiteX4" fmla="*/ 61105 w 61418"/>
                  <a:gd name="connsiteY4" fmla="*/ 46958 h 60972"/>
                  <a:gd name="connsiteX5" fmla="*/ 51961 w 61418"/>
                  <a:gd name="connsiteY5" fmla="*/ 60960 h 60972"/>
                  <a:gd name="connsiteX6" fmla="*/ 46246 w 61418"/>
                  <a:gd name="connsiteY6" fmla="*/ 59150 h 60972"/>
                  <a:gd name="connsiteX7" fmla="*/ 23005 w 61418"/>
                  <a:gd name="connsiteY7" fmla="*/ 48578 h 60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418" h="60972">
                    <a:moveTo>
                      <a:pt x="23005" y="48578"/>
                    </a:moveTo>
                    <a:cubicBezTo>
                      <a:pt x="14241" y="44577"/>
                      <a:pt x="4716" y="39719"/>
                      <a:pt x="1288" y="30671"/>
                    </a:cubicBezTo>
                    <a:cubicBezTo>
                      <a:pt x="-2903" y="19907"/>
                      <a:pt x="3764" y="7811"/>
                      <a:pt x="12241" y="0"/>
                    </a:cubicBezTo>
                    <a:cubicBezTo>
                      <a:pt x="24624" y="10573"/>
                      <a:pt x="37006" y="21241"/>
                      <a:pt x="49389" y="31813"/>
                    </a:cubicBezTo>
                    <a:cubicBezTo>
                      <a:pt x="54342" y="36004"/>
                      <a:pt x="59485" y="40672"/>
                      <a:pt x="61105" y="46958"/>
                    </a:cubicBezTo>
                    <a:cubicBezTo>
                      <a:pt x="62629" y="53245"/>
                      <a:pt x="58438" y="61341"/>
                      <a:pt x="51961" y="60960"/>
                    </a:cubicBezTo>
                    <a:cubicBezTo>
                      <a:pt x="49960" y="60865"/>
                      <a:pt x="48055" y="60008"/>
                      <a:pt x="46246" y="59150"/>
                    </a:cubicBezTo>
                    <a:cubicBezTo>
                      <a:pt x="38435" y="55626"/>
                      <a:pt x="30720" y="52102"/>
                      <a:pt x="23005" y="48578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489" name="شكل حر: شكل 1488">
                <a:extLst>
                  <a:ext uri="{FF2B5EF4-FFF2-40B4-BE49-F238E27FC236}">
                    <a16:creationId xmlns:a16="http://schemas.microsoft.com/office/drawing/2014/main" id="{A1354003-F0C0-4159-98FD-F2C0908526D2}"/>
                  </a:ext>
                </a:extLst>
              </p:cNvPr>
              <p:cNvSpPr/>
              <p:nvPr/>
            </p:nvSpPr>
            <p:spPr>
              <a:xfrm>
                <a:off x="6806386" y="2884215"/>
                <a:ext cx="50469" cy="205027"/>
              </a:xfrm>
              <a:custGeom>
                <a:avLst/>
                <a:gdLst>
                  <a:gd name="connsiteX0" fmla="*/ 24657 w 50469"/>
                  <a:gd name="connsiteY0" fmla="*/ 115112 h 205027"/>
                  <a:gd name="connsiteX1" fmla="*/ 40373 w 50469"/>
                  <a:gd name="connsiteY1" fmla="*/ 172452 h 205027"/>
                  <a:gd name="connsiteX2" fmla="*/ 29705 w 50469"/>
                  <a:gd name="connsiteY2" fmla="*/ 205028 h 205027"/>
                  <a:gd name="connsiteX3" fmla="*/ 6750 w 50469"/>
                  <a:gd name="connsiteY3" fmla="*/ 104158 h 205027"/>
                  <a:gd name="connsiteX4" fmla="*/ 2559 w 50469"/>
                  <a:gd name="connsiteY4" fmla="*/ 38150 h 205027"/>
                  <a:gd name="connsiteX5" fmla="*/ 50470 w 50469"/>
                  <a:gd name="connsiteY5" fmla="*/ 336 h 205027"/>
                  <a:gd name="connsiteX6" fmla="*/ 24657 w 50469"/>
                  <a:gd name="connsiteY6" fmla="*/ 115112 h 205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469" h="205027">
                    <a:moveTo>
                      <a:pt x="24657" y="115112"/>
                    </a:moveTo>
                    <a:cubicBezTo>
                      <a:pt x="30181" y="134257"/>
                      <a:pt x="40564" y="152545"/>
                      <a:pt x="40373" y="172452"/>
                    </a:cubicBezTo>
                    <a:cubicBezTo>
                      <a:pt x="40278" y="184073"/>
                      <a:pt x="36563" y="195598"/>
                      <a:pt x="29705" y="205028"/>
                    </a:cubicBezTo>
                    <a:cubicBezTo>
                      <a:pt x="22085" y="171405"/>
                      <a:pt x="14370" y="137781"/>
                      <a:pt x="6750" y="104158"/>
                    </a:cubicBezTo>
                    <a:cubicBezTo>
                      <a:pt x="1797" y="82441"/>
                      <a:pt x="-3156" y="59676"/>
                      <a:pt x="2559" y="38150"/>
                    </a:cubicBezTo>
                    <a:cubicBezTo>
                      <a:pt x="8274" y="16623"/>
                      <a:pt x="28467" y="-2808"/>
                      <a:pt x="50470" y="336"/>
                    </a:cubicBezTo>
                    <a:cubicBezTo>
                      <a:pt x="23419" y="30911"/>
                      <a:pt x="13227" y="75773"/>
                      <a:pt x="24657" y="115112"/>
                    </a:cubicBezTo>
                    <a:close/>
                  </a:path>
                </a:pathLst>
              </a:custGeom>
              <a:solidFill>
                <a:srgbClr val="1D1D1B">
                  <a:alpha val="2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1490" name="رسم 6">
              <a:extLst>
                <a:ext uri="{FF2B5EF4-FFF2-40B4-BE49-F238E27FC236}">
                  <a16:creationId xmlns:a16="http://schemas.microsoft.com/office/drawing/2014/main" id="{32F86FD2-0A1B-473C-BDBB-BB406227404D}"/>
                </a:ext>
              </a:extLst>
            </p:cNvPr>
            <p:cNvGrpSpPr/>
            <p:nvPr/>
          </p:nvGrpSpPr>
          <p:grpSpPr>
            <a:xfrm>
              <a:off x="6995824" y="2532610"/>
              <a:ext cx="590027" cy="1082765"/>
              <a:chOff x="6995824" y="2532610"/>
              <a:chExt cx="590027" cy="1082765"/>
            </a:xfrm>
          </p:grpSpPr>
          <p:grpSp>
            <p:nvGrpSpPr>
              <p:cNvPr id="1491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024772" y="3093973"/>
                <a:ext cx="259812" cy="521402"/>
                <a:chOff x="7024772" y="3093973"/>
                <a:chExt cx="259812" cy="521402"/>
              </a:xfrm>
            </p:grpSpPr>
            <p:grpSp>
              <p:nvGrpSpPr>
                <p:cNvPr id="1492" name="رسم 6">
                  <a:extLst>
                    <a:ext uri="{FF2B5EF4-FFF2-40B4-BE49-F238E27FC236}">
                      <a16:creationId xmlns:a16="http://schemas.microsoft.com/office/drawing/2014/main" id="{32F86FD2-0A1B-473C-BDBB-BB406227404D}"/>
                    </a:ext>
                  </a:extLst>
                </p:cNvPr>
                <p:cNvGrpSpPr/>
                <p:nvPr/>
              </p:nvGrpSpPr>
              <p:grpSpPr>
                <a:xfrm>
                  <a:off x="7121746" y="3093973"/>
                  <a:ext cx="162837" cy="517878"/>
                  <a:chOff x="7121746" y="3093973"/>
                  <a:chExt cx="162837" cy="517878"/>
                </a:xfrm>
              </p:grpSpPr>
              <p:sp>
                <p:nvSpPr>
                  <p:cNvPr id="1493" name="شكل حر: شكل 1492">
                    <a:extLst>
                      <a:ext uri="{FF2B5EF4-FFF2-40B4-BE49-F238E27FC236}">
                        <a16:creationId xmlns:a16="http://schemas.microsoft.com/office/drawing/2014/main" id="{386EF57E-005C-401F-988C-AD5BD6CB1438}"/>
                      </a:ext>
                    </a:extLst>
                  </p:cNvPr>
                  <p:cNvSpPr/>
                  <p:nvPr/>
                </p:nvSpPr>
                <p:spPr>
                  <a:xfrm>
                    <a:off x="7121746" y="3093973"/>
                    <a:ext cx="107632" cy="261588"/>
                  </a:xfrm>
                  <a:custGeom>
                    <a:avLst/>
                    <a:gdLst>
                      <a:gd name="connsiteX0" fmla="*/ 0 w 107632"/>
                      <a:gd name="connsiteY0" fmla="*/ 5556 h 261588"/>
                      <a:gd name="connsiteX1" fmla="*/ 95 w 107632"/>
                      <a:gd name="connsiteY1" fmla="*/ 6414 h 261588"/>
                      <a:gd name="connsiteX2" fmla="*/ 2096 w 107632"/>
                      <a:gd name="connsiteY2" fmla="*/ 47085 h 261588"/>
                      <a:gd name="connsiteX3" fmla="*/ 2381 w 107632"/>
                      <a:gd name="connsiteY3" fmla="*/ 51181 h 261588"/>
                      <a:gd name="connsiteX4" fmla="*/ 2857 w 107632"/>
                      <a:gd name="connsiteY4" fmla="*/ 58325 h 261588"/>
                      <a:gd name="connsiteX5" fmla="*/ 3048 w 107632"/>
                      <a:gd name="connsiteY5" fmla="*/ 60897 h 261588"/>
                      <a:gd name="connsiteX6" fmla="*/ 5620 w 107632"/>
                      <a:gd name="connsiteY6" fmla="*/ 97377 h 261588"/>
                      <a:gd name="connsiteX7" fmla="*/ 7525 w 107632"/>
                      <a:gd name="connsiteY7" fmla="*/ 120237 h 261588"/>
                      <a:gd name="connsiteX8" fmla="*/ 9144 w 107632"/>
                      <a:gd name="connsiteY8" fmla="*/ 137668 h 261588"/>
                      <a:gd name="connsiteX9" fmla="*/ 9620 w 107632"/>
                      <a:gd name="connsiteY9" fmla="*/ 141859 h 261588"/>
                      <a:gd name="connsiteX10" fmla="*/ 11239 w 107632"/>
                      <a:gd name="connsiteY10" fmla="*/ 156242 h 261588"/>
                      <a:gd name="connsiteX11" fmla="*/ 11239 w 107632"/>
                      <a:gd name="connsiteY11" fmla="*/ 156337 h 261588"/>
                      <a:gd name="connsiteX12" fmla="*/ 12002 w 107632"/>
                      <a:gd name="connsiteY12" fmla="*/ 163195 h 261588"/>
                      <a:gd name="connsiteX13" fmla="*/ 17526 w 107632"/>
                      <a:gd name="connsiteY13" fmla="*/ 202057 h 261588"/>
                      <a:gd name="connsiteX14" fmla="*/ 19812 w 107632"/>
                      <a:gd name="connsiteY14" fmla="*/ 213773 h 261588"/>
                      <a:gd name="connsiteX15" fmla="*/ 20003 w 107632"/>
                      <a:gd name="connsiteY15" fmla="*/ 214725 h 261588"/>
                      <a:gd name="connsiteX16" fmla="*/ 21241 w 107632"/>
                      <a:gd name="connsiteY16" fmla="*/ 220155 h 261588"/>
                      <a:gd name="connsiteX17" fmla="*/ 30671 w 107632"/>
                      <a:gd name="connsiteY17" fmla="*/ 245586 h 261588"/>
                      <a:gd name="connsiteX18" fmla="*/ 33147 w 107632"/>
                      <a:gd name="connsiteY18" fmla="*/ 248349 h 261588"/>
                      <a:gd name="connsiteX19" fmla="*/ 44672 w 107632"/>
                      <a:gd name="connsiteY19" fmla="*/ 256540 h 261588"/>
                      <a:gd name="connsiteX20" fmla="*/ 53530 w 107632"/>
                      <a:gd name="connsiteY20" fmla="*/ 259874 h 261588"/>
                      <a:gd name="connsiteX21" fmla="*/ 67532 w 107632"/>
                      <a:gd name="connsiteY21" fmla="*/ 261493 h 261588"/>
                      <a:gd name="connsiteX22" fmla="*/ 68104 w 107632"/>
                      <a:gd name="connsiteY22" fmla="*/ 261588 h 261588"/>
                      <a:gd name="connsiteX23" fmla="*/ 100298 w 107632"/>
                      <a:gd name="connsiteY23" fmla="*/ 238062 h 261588"/>
                      <a:gd name="connsiteX24" fmla="*/ 100774 w 107632"/>
                      <a:gd name="connsiteY24" fmla="*/ 237014 h 261588"/>
                      <a:gd name="connsiteX25" fmla="*/ 101918 w 107632"/>
                      <a:gd name="connsiteY25" fmla="*/ 233204 h 261588"/>
                      <a:gd name="connsiteX26" fmla="*/ 101918 w 107632"/>
                      <a:gd name="connsiteY26" fmla="*/ 232918 h 261588"/>
                      <a:gd name="connsiteX27" fmla="*/ 103346 w 107632"/>
                      <a:gd name="connsiteY27" fmla="*/ 227394 h 261588"/>
                      <a:gd name="connsiteX28" fmla="*/ 107632 w 107632"/>
                      <a:gd name="connsiteY28" fmla="*/ 157004 h 261588"/>
                      <a:gd name="connsiteX29" fmla="*/ 107252 w 107632"/>
                      <a:gd name="connsiteY29" fmla="*/ 138049 h 261588"/>
                      <a:gd name="connsiteX30" fmla="*/ 104108 w 107632"/>
                      <a:gd name="connsiteY30" fmla="*/ 65469 h 261588"/>
                      <a:gd name="connsiteX31" fmla="*/ 103727 w 107632"/>
                      <a:gd name="connsiteY31" fmla="*/ 60325 h 261588"/>
                      <a:gd name="connsiteX32" fmla="*/ 103537 w 107632"/>
                      <a:gd name="connsiteY32" fmla="*/ 57944 h 261588"/>
                      <a:gd name="connsiteX33" fmla="*/ 103441 w 107632"/>
                      <a:gd name="connsiteY33" fmla="*/ 56134 h 261588"/>
                      <a:gd name="connsiteX34" fmla="*/ 99727 w 107632"/>
                      <a:gd name="connsiteY34" fmla="*/ 6985 h 261588"/>
                      <a:gd name="connsiteX35" fmla="*/ 99727 w 107632"/>
                      <a:gd name="connsiteY35" fmla="*/ 6795 h 261588"/>
                      <a:gd name="connsiteX36" fmla="*/ 99155 w 107632"/>
                      <a:gd name="connsiteY36" fmla="*/ 889 h 261588"/>
                      <a:gd name="connsiteX37" fmla="*/ 73057 w 107632"/>
                      <a:gd name="connsiteY37" fmla="*/ 413 h 261588"/>
                      <a:gd name="connsiteX38" fmla="*/ 69532 w 107632"/>
                      <a:gd name="connsiteY38" fmla="*/ 603 h 261588"/>
                      <a:gd name="connsiteX39" fmla="*/ 0 w 107632"/>
                      <a:gd name="connsiteY39" fmla="*/ 5556 h 26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07632" h="261588">
                        <a:moveTo>
                          <a:pt x="0" y="5556"/>
                        </a:moveTo>
                        <a:cubicBezTo>
                          <a:pt x="0" y="5556"/>
                          <a:pt x="0" y="5842"/>
                          <a:pt x="95" y="6414"/>
                        </a:cubicBezTo>
                        <a:cubicBezTo>
                          <a:pt x="190" y="10224"/>
                          <a:pt x="857" y="25654"/>
                          <a:pt x="2096" y="47085"/>
                        </a:cubicBezTo>
                        <a:cubicBezTo>
                          <a:pt x="2191" y="48419"/>
                          <a:pt x="2286" y="49752"/>
                          <a:pt x="2381" y="51181"/>
                        </a:cubicBezTo>
                        <a:cubicBezTo>
                          <a:pt x="2477" y="53467"/>
                          <a:pt x="2667" y="55848"/>
                          <a:pt x="2857" y="58325"/>
                        </a:cubicBezTo>
                        <a:cubicBezTo>
                          <a:pt x="2857" y="59182"/>
                          <a:pt x="2953" y="60039"/>
                          <a:pt x="3048" y="60897"/>
                        </a:cubicBezTo>
                        <a:cubicBezTo>
                          <a:pt x="3715" y="72231"/>
                          <a:pt x="4667" y="84614"/>
                          <a:pt x="5620" y="97377"/>
                        </a:cubicBezTo>
                        <a:cubicBezTo>
                          <a:pt x="6191" y="104807"/>
                          <a:pt x="6858" y="112522"/>
                          <a:pt x="7525" y="120237"/>
                        </a:cubicBezTo>
                        <a:cubicBezTo>
                          <a:pt x="8096" y="126048"/>
                          <a:pt x="8572" y="131858"/>
                          <a:pt x="9144" y="137668"/>
                        </a:cubicBezTo>
                        <a:cubicBezTo>
                          <a:pt x="9335" y="139097"/>
                          <a:pt x="9430" y="140430"/>
                          <a:pt x="9620" y="141859"/>
                        </a:cubicBezTo>
                        <a:cubicBezTo>
                          <a:pt x="10192" y="146717"/>
                          <a:pt x="10573" y="151479"/>
                          <a:pt x="11239" y="156242"/>
                        </a:cubicBezTo>
                        <a:cubicBezTo>
                          <a:pt x="11239" y="156337"/>
                          <a:pt x="11239" y="156337"/>
                          <a:pt x="11239" y="156337"/>
                        </a:cubicBezTo>
                        <a:cubicBezTo>
                          <a:pt x="11525" y="158623"/>
                          <a:pt x="11811" y="160909"/>
                          <a:pt x="12002" y="163195"/>
                        </a:cubicBezTo>
                        <a:cubicBezTo>
                          <a:pt x="13716" y="177197"/>
                          <a:pt x="15526" y="190437"/>
                          <a:pt x="17526" y="202057"/>
                        </a:cubicBezTo>
                        <a:cubicBezTo>
                          <a:pt x="18193" y="206248"/>
                          <a:pt x="19050" y="210058"/>
                          <a:pt x="19812" y="213773"/>
                        </a:cubicBezTo>
                        <a:cubicBezTo>
                          <a:pt x="19907" y="214344"/>
                          <a:pt x="20003" y="214535"/>
                          <a:pt x="20003" y="214725"/>
                        </a:cubicBezTo>
                        <a:cubicBezTo>
                          <a:pt x="20383" y="216535"/>
                          <a:pt x="20764" y="218345"/>
                          <a:pt x="21241" y="220155"/>
                        </a:cubicBezTo>
                        <a:cubicBezTo>
                          <a:pt x="24098" y="232156"/>
                          <a:pt x="27146" y="241205"/>
                          <a:pt x="30671" y="245586"/>
                        </a:cubicBezTo>
                        <a:cubicBezTo>
                          <a:pt x="31337" y="246539"/>
                          <a:pt x="32290" y="247396"/>
                          <a:pt x="33147" y="248349"/>
                        </a:cubicBezTo>
                        <a:cubicBezTo>
                          <a:pt x="36386" y="251682"/>
                          <a:pt x="40386" y="254445"/>
                          <a:pt x="44672" y="256540"/>
                        </a:cubicBezTo>
                        <a:cubicBezTo>
                          <a:pt x="47530" y="257969"/>
                          <a:pt x="50482" y="259112"/>
                          <a:pt x="53530" y="259874"/>
                        </a:cubicBezTo>
                        <a:cubicBezTo>
                          <a:pt x="58293" y="261207"/>
                          <a:pt x="63151" y="261779"/>
                          <a:pt x="67532" y="261493"/>
                        </a:cubicBezTo>
                        <a:lnTo>
                          <a:pt x="68104" y="261588"/>
                        </a:lnTo>
                        <a:cubicBezTo>
                          <a:pt x="82772" y="260636"/>
                          <a:pt x="95155" y="251111"/>
                          <a:pt x="100298" y="238062"/>
                        </a:cubicBezTo>
                        <a:lnTo>
                          <a:pt x="100774" y="237014"/>
                        </a:lnTo>
                        <a:cubicBezTo>
                          <a:pt x="101251" y="235871"/>
                          <a:pt x="101632" y="234537"/>
                          <a:pt x="101918" y="233204"/>
                        </a:cubicBezTo>
                        <a:cubicBezTo>
                          <a:pt x="101918" y="233204"/>
                          <a:pt x="101918" y="233013"/>
                          <a:pt x="101918" y="232918"/>
                        </a:cubicBezTo>
                        <a:cubicBezTo>
                          <a:pt x="102489" y="231204"/>
                          <a:pt x="102870" y="229299"/>
                          <a:pt x="103346" y="227394"/>
                        </a:cubicBezTo>
                        <a:cubicBezTo>
                          <a:pt x="106585" y="211011"/>
                          <a:pt x="107632" y="185293"/>
                          <a:pt x="107632" y="157004"/>
                        </a:cubicBezTo>
                        <a:cubicBezTo>
                          <a:pt x="107537" y="150813"/>
                          <a:pt x="107442" y="144431"/>
                          <a:pt x="107252" y="138049"/>
                        </a:cubicBezTo>
                        <a:cubicBezTo>
                          <a:pt x="106680" y="113284"/>
                          <a:pt x="105442" y="87662"/>
                          <a:pt x="104108" y="65469"/>
                        </a:cubicBezTo>
                        <a:cubicBezTo>
                          <a:pt x="103918" y="63659"/>
                          <a:pt x="103822" y="62040"/>
                          <a:pt x="103727" y="60325"/>
                        </a:cubicBezTo>
                        <a:cubicBezTo>
                          <a:pt x="103727" y="59563"/>
                          <a:pt x="103632" y="58706"/>
                          <a:pt x="103537" y="57944"/>
                        </a:cubicBezTo>
                        <a:cubicBezTo>
                          <a:pt x="103537" y="57372"/>
                          <a:pt x="103441" y="56706"/>
                          <a:pt x="103441" y="56134"/>
                        </a:cubicBezTo>
                        <a:cubicBezTo>
                          <a:pt x="101918" y="33846"/>
                          <a:pt x="100489" y="15843"/>
                          <a:pt x="99727" y="6985"/>
                        </a:cubicBezTo>
                        <a:cubicBezTo>
                          <a:pt x="99727" y="6890"/>
                          <a:pt x="99727" y="6890"/>
                          <a:pt x="99727" y="6795"/>
                        </a:cubicBezTo>
                        <a:cubicBezTo>
                          <a:pt x="99346" y="2985"/>
                          <a:pt x="99155" y="889"/>
                          <a:pt x="99155" y="889"/>
                        </a:cubicBezTo>
                        <a:cubicBezTo>
                          <a:pt x="99155" y="-254"/>
                          <a:pt x="87916" y="-159"/>
                          <a:pt x="73057" y="413"/>
                        </a:cubicBezTo>
                        <a:cubicBezTo>
                          <a:pt x="71914" y="413"/>
                          <a:pt x="70675" y="508"/>
                          <a:pt x="69532" y="603"/>
                        </a:cubicBezTo>
                        <a:cubicBezTo>
                          <a:pt x="40291" y="1937"/>
                          <a:pt x="0" y="5080"/>
                          <a:pt x="0" y="5556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94" name="شكل حر: شكل 1493">
                    <a:extLst>
                      <a:ext uri="{FF2B5EF4-FFF2-40B4-BE49-F238E27FC236}">
                        <a16:creationId xmlns:a16="http://schemas.microsoft.com/office/drawing/2014/main" id="{9CA8FEA7-A997-428F-B66D-65B465EABB5E}"/>
                      </a:ext>
                    </a:extLst>
                  </p:cNvPr>
                  <p:cNvSpPr/>
                  <p:nvPr/>
                </p:nvSpPr>
                <p:spPr>
                  <a:xfrm>
                    <a:off x="7131631" y="3527679"/>
                    <a:ext cx="152953" cy="84173"/>
                  </a:xfrm>
                  <a:custGeom>
                    <a:avLst/>
                    <a:gdLst>
                      <a:gd name="connsiteX0" fmla="*/ 117 w 152953"/>
                      <a:gd name="connsiteY0" fmla="*/ 69628 h 84173"/>
                      <a:gd name="connsiteX1" fmla="*/ 1832 w 152953"/>
                      <a:gd name="connsiteY1" fmla="*/ 71152 h 84173"/>
                      <a:gd name="connsiteX2" fmla="*/ 11452 w 152953"/>
                      <a:gd name="connsiteY2" fmla="*/ 74104 h 84173"/>
                      <a:gd name="connsiteX3" fmla="*/ 20024 w 152953"/>
                      <a:gd name="connsiteY3" fmla="*/ 75724 h 84173"/>
                      <a:gd name="connsiteX4" fmla="*/ 36502 w 152953"/>
                      <a:gd name="connsiteY4" fmla="*/ 76867 h 84173"/>
                      <a:gd name="connsiteX5" fmla="*/ 42599 w 152953"/>
                      <a:gd name="connsiteY5" fmla="*/ 77248 h 84173"/>
                      <a:gd name="connsiteX6" fmla="*/ 43551 w 152953"/>
                      <a:gd name="connsiteY6" fmla="*/ 77343 h 84173"/>
                      <a:gd name="connsiteX7" fmla="*/ 45361 w 152953"/>
                      <a:gd name="connsiteY7" fmla="*/ 77533 h 84173"/>
                      <a:gd name="connsiteX8" fmla="*/ 83842 w 152953"/>
                      <a:gd name="connsiteY8" fmla="*/ 81915 h 84173"/>
                      <a:gd name="connsiteX9" fmla="*/ 98891 w 152953"/>
                      <a:gd name="connsiteY9" fmla="*/ 83629 h 84173"/>
                      <a:gd name="connsiteX10" fmla="*/ 151088 w 152953"/>
                      <a:gd name="connsiteY10" fmla="*/ 76295 h 84173"/>
                      <a:gd name="connsiteX11" fmla="*/ 152898 w 152953"/>
                      <a:gd name="connsiteY11" fmla="*/ 72866 h 84173"/>
                      <a:gd name="connsiteX12" fmla="*/ 148707 w 152953"/>
                      <a:gd name="connsiteY12" fmla="*/ 51721 h 84173"/>
                      <a:gd name="connsiteX13" fmla="*/ 122418 w 152953"/>
                      <a:gd name="connsiteY13" fmla="*/ 39053 h 84173"/>
                      <a:gd name="connsiteX14" fmla="*/ 116036 w 152953"/>
                      <a:gd name="connsiteY14" fmla="*/ 36671 h 84173"/>
                      <a:gd name="connsiteX15" fmla="*/ 89461 w 152953"/>
                      <a:gd name="connsiteY15" fmla="*/ 26765 h 84173"/>
                      <a:gd name="connsiteX16" fmla="*/ 85556 w 152953"/>
                      <a:gd name="connsiteY16" fmla="*/ 23908 h 84173"/>
                      <a:gd name="connsiteX17" fmla="*/ 85461 w 152953"/>
                      <a:gd name="connsiteY17" fmla="*/ 23908 h 84173"/>
                      <a:gd name="connsiteX18" fmla="*/ 70792 w 152953"/>
                      <a:gd name="connsiteY18" fmla="*/ 8954 h 84173"/>
                      <a:gd name="connsiteX19" fmla="*/ 67935 w 152953"/>
                      <a:gd name="connsiteY19" fmla="*/ 1905 h 84173"/>
                      <a:gd name="connsiteX20" fmla="*/ 22024 w 152953"/>
                      <a:gd name="connsiteY20" fmla="*/ 191 h 84173"/>
                      <a:gd name="connsiteX21" fmla="*/ 19167 w 152953"/>
                      <a:gd name="connsiteY21" fmla="*/ 95 h 84173"/>
                      <a:gd name="connsiteX22" fmla="*/ 16691 w 152953"/>
                      <a:gd name="connsiteY22" fmla="*/ 0 h 84173"/>
                      <a:gd name="connsiteX23" fmla="*/ 13547 w 152953"/>
                      <a:gd name="connsiteY23" fmla="*/ 14478 h 84173"/>
                      <a:gd name="connsiteX24" fmla="*/ 8213 w 152953"/>
                      <a:gd name="connsiteY24" fmla="*/ 24670 h 84173"/>
                      <a:gd name="connsiteX25" fmla="*/ 8118 w 152953"/>
                      <a:gd name="connsiteY25" fmla="*/ 25051 h 84173"/>
                      <a:gd name="connsiteX26" fmla="*/ 2022 w 152953"/>
                      <a:gd name="connsiteY26" fmla="*/ 53245 h 84173"/>
                      <a:gd name="connsiteX27" fmla="*/ 117 w 152953"/>
                      <a:gd name="connsiteY27" fmla="*/ 69628 h 8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152953" h="84173">
                        <a:moveTo>
                          <a:pt x="117" y="69628"/>
                        </a:moveTo>
                        <a:cubicBezTo>
                          <a:pt x="498" y="70295"/>
                          <a:pt x="1069" y="70866"/>
                          <a:pt x="1832" y="71152"/>
                        </a:cubicBezTo>
                        <a:lnTo>
                          <a:pt x="11452" y="74104"/>
                        </a:lnTo>
                        <a:cubicBezTo>
                          <a:pt x="14214" y="74962"/>
                          <a:pt x="17071" y="75533"/>
                          <a:pt x="20024" y="75724"/>
                        </a:cubicBezTo>
                        <a:lnTo>
                          <a:pt x="36502" y="76867"/>
                        </a:lnTo>
                        <a:lnTo>
                          <a:pt x="42599" y="77248"/>
                        </a:lnTo>
                        <a:lnTo>
                          <a:pt x="43551" y="77343"/>
                        </a:lnTo>
                        <a:cubicBezTo>
                          <a:pt x="44122" y="77438"/>
                          <a:pt x="44789" y="77438"/>
                          <a:pt x="45361" y="77533"/>
                        </a:cubicBezTo>
                        <a:lnTo>
                          <a:pt x="83842" y="81915"/>
                        </a:lnTo>
                        <a:lnTo>
                          <a:pt x="98891" y="83629"/>
                        </a:lnTo>
                        <a:cubicBezTo>
                          <a:pt x="116893" y="85725"/>
                          <a:pt x="139468" y="81439"/>
                          <a:pt x="151088" y="76295"/>
                        </a:cubicBezTo>
                        <a:cubicBezTo>
                          <a:pt x="152326" y="75724"/>
                          <a:pt x="153184" y="74390"/>
                          <a:pt x="152898" y="72866"/>
                        </a:cubicBezTo>
                        <a:cubicBezTo>
                          <a:pt x="152422" y="63437"/>
                          <a:pt x="153565" y="55721"/>
                          <a:pt x="148707" y="51721"/>
                        </a:cubicBezTo>
                        <a:cubicBezTo>
                          <a:pt x="143944" y="46292"/>
                          <a:pt x="134134" y="43339"/>
                          <a:pt x="122418" y="39053"/>
                        </a:cubicBezTo>
                        <a:cubicBezTo>
                          <a:pt x="120418" y="38291"/>
                          <a:pt x="118322" y="37529"/>
                          <a:pt x="116036" y="36671"/>
                        </a:cubicBezTo>
                        <a:cubicBezTo>
                          <a:pt x="105368" y="32480"/>
                          <a:pt x="94319" y="30194"/>
                          <a:pt x="89461" y="26765"/>
                        </a:cubicBezTo>
                        <a:cubicBezTo>
                          <a:pt x="88223" y="25813"/>
                          <a:pt x="86794" y="24860"/>
                          <a:pt x="85556" y="23908"/>
                        </a:cubicBezTo>
                        <a:lnTo>
                          <a:pt x="85461" y="23908"/>
                        </a:lnTo>
                        <a:cubicBezTo>
                          <a:pt x="79746" y="19717"/>
                          <a:pt x="74221" y="15050"/>
                          <a:pt x="70792" y="8954"/>
                        </a:cubicBezTo>
                        <a:cubicBezTo>
                          <a:pt x="69554" y="6763"/>
                          <a:pt x="68602" y="4477"/>
                          <a:pt x="67935" y="1905"/>
                        </a:cubicBezTo>
                        <a:lnTo>
                          <a:pt x="22024" y="191"/>
                        </a:lnTo>
                        <a:lnTo>
                          <a:pt x="19167" y="95"/>
                        </a:lnTo>
                        <a:lnTo>
                          <a:pt x="16691" y="0"/>
                        </a:lnTo>
                        <a:cubicBezTo>
                          <a:pt x="16786" y="5429"/>
                          <a:pt x="15262" y="10382"/>
                          <a:pt x="13547" y="14478"/>
                        </a:cubicBezTo>
                        <a:cubicBezTo>
                          <a:pt x="11357" y="19717"/>
                          <a:pt x="8690" y="23432"/>
                          <a:pt x="8213" y="24670"/>
                        </a:cubicBezTo>
                        <a:lnTo>
                          <a:pt x="8118" y="25051"/>
                        </a:lnTo>
                        <a:cubicBezTo>
                          <a:pt x="7070" y="27718"/>
                          <a:pt x="4117" y="41624"/>
                          <a:pt x="2022" y="53245"/>
                        </a:cubicBezTo>
                        <a:cubicBezTo>
                          <a:pt x="688" y="61341"/>
                          <a:pt x="-359" y="68580"/>
                          <a:pt x="117" y="69628"/>
                        </a:cubicBezTo>
                        <a:close/>
                      </a:path>
                    </a:pathLst>
                  </a:custGeom>
                  <a:solidFill>
                    <a:srgbClr val="3331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95" name="شكل حر: شكل 1494">
                    <a:extLst>
                      <a:ext uri="{FF2B5EF4-FFF2-40B4-BE49-F238E27FC236}">
                        <a16:creationId xmlns:a16="http://schemas.microsoft.com/office/drawing/2014/main" id="{11A8BC29-55AE-404F-9220-1DF916271439}"/>
                      </a:ext>
                    </a:extLst>
                  </p:cNvPr>
                  <p:cNvSpPr/>
                  <p:nvPr/>
                </p:nvSpPr>
                <p:spPr>
                  <a:xfrm>
                    <a:off x="7128609" y="3307556"/>
                    <a:ext cx="97055" cy="272986"/>
                  </a:xfrm>
                  <a:custGeom>
                    <a:avLst/>
                    <a:gdLst>
                      <a:gd name="connsiteX0" fmla="*/ 5139 w 97055"/>
                      <a:gd name="connsiteY0" fmla="*/ 272987 h 272986"/>
                      <a:gd name="connsiteX1" fmla="*/ 34381 w 97055"/>
                      <a:gd name="connsiteY1" fmla="*/ 262700 h 272986"/>
                      <a:gd name="connsiteX2" fmla="*/ 88578 w 97055"/>
                      <a:gd name="connsiteY2" fmla="*/ 243745 h 272986"/>
                      <a:gd name="connsiteX3" fmla="*/ 88673 w 97055"/>
                      <a:gd name="connsiteY3" fmla="*/ 243745 h 272986"/>
                      <a:gd name="connsiteX4" fmla="*/ 96484 w 97055"/>
                      <a:gd name="connsiteY4" fmla="*/ 13811 h 272986"/>
                      <a:gd name="connsiteX5" fmla="*/ 96960 w 97055"/>
                      <a:gd name="connsiteY5" fmla="*/ 1143 h 272986"/>
                      <a:gd name="connsiteX6" fmla="*/ 97055 w 97055"/>
                      <a:gd name="connsiteY6" fmla="*/ 0 h 272986"/>
                      <a:gd name="connsiteX7" fmla="*/ 81625 w 97055"/>
                      <a:gd name="connsiteY7" fmla="*/ 381 h 272986"/>
                      <a:gd name="connsiteX8" fmla="*/ 40191 w 97055"/>
                      <a:gd name="connsiteY8" fmla="*/ 1429 h 272986"/>
                      <a:gd name="connsiteX9" fmla="*/ 13140 w 97055"/>
                      <a:gd name="connsiteY9" fmla="*/ 1238 h 272986"/>
                      <a:gd name="connsiteX10" fmla="*/ 5139 w 97055"/>
                      <a:gd name="connsiteY10" fmla="*/ 272987 h 272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7055" h="272986">
                        <a:moveTo>
                          <a:pt x="5139" y="272987"/>
                        </a:moveTo>
                        <a:lnTo>
                          <a:pt x="34381" y="262700"/>
                        </a:lnTo>
                        <a:lnTo>
                          <a:pt x="88578" y="243745"/>
                        </a:lnTo>
                        <a:lnTo>
                          <a:pt x="88673" y="243745"/>
                        </a:lnTo>
                        <a:lnTo>
                          <a:pt x="96484" y="13811"/>
                        </a:lnTo>
                        <a:lnTo>
                          <a:pt x="96960" y="1143"/>
                        </a:lnTo>
                        <a:lnTo>
                          <a:pt x="97055" y="0"/>
                        </a:lnTo>
                        <a:lnTo>
                          <a:pt x="81625" y="381"/>
                        </a:lnTo>
                        <a:lnTo>
                          <a:pt x="40191" y="1429"/>
                        </a:lnTo>
                        <a:lnTo>
                          <a:pt x="13140" y="1238"/>
                        </a:lnTo>
                        <a:cubicBezTo>
                          <a:pt x="12569" y="3334"/>
                          <a:pt x="-9815" y="174498"/>
                          <a:pt x="5139" y="272987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496" name="شكل حر: شكل 1495">
                  <a:extLst>
                    <a:ext uri="{FF2B5EF4-FFF2-40B4-BE49-F238E27FC236}">
                      <a16:creationId xmlns:a16="http://schemas.microsoft.com/office/drawing/2014/main" id="{58018616-CBCE-4291-A80A-AE7128AA9717}"/>
                    </a:ext>
                  </a:extLst>
                </p:cNvPr>
                <p:cNvSpPr/>
                <p:nvPr/>
              </p:nvSpPr>
              <p:spPr>
                <a:xfrm>
                  <a:off x="7115745" y="3140487"/>
                  <a:ext cx="116109" cy="464343"/>
                </a:xfrm>
                <a:custGeom>
                  <a:avLst/>
                  <a:gdLst>
                    <a:gd name="connsiteX0" fmla="*/ 0 w 116109"/>
                    <a:gd name="connsiteY0" fmla="*/ 0 h 464343"/>
                    <a:gd name="connsiteX1" fmla="*/ 667 w 116109"/>
                    <a:gd name="connsiteY1" fmla="*/ 4381 h 464343"/>
                    <a:gd name="connsiteX2" fmla="*/ 1810 w 116109"/>
                    <a:gd name="connsiteY2" fmla="*/ 11906 h 464343"/>
                    <a:gd name="connsiteX3" fmla="*/ 2857 w 116109"/>
                    <a:gd name="connsiteY3" fmla="*/ 18669 h 464343"/>
                    <a:gd name="connsiteX4" fmla="*/ 16859 w 116109"/>
                    <a:gd name="connsiteY4" fmla="*/ 110490 h 464343"/>
                    <a:gd name="connsiteX5" fmla="*/ 17812 w 116109"/>
                    <a:gd name="connsiteY5" fmla="*/ 116681 h 464343"/>
                    <a:gd name="connsiteX6" fmla="*/ 25718 w 116109"/>
                    <a:gd name="connsiteY6" fmla="*/ 167259 h 464343"/>
                    <a:gd name="connsiteX7" fmla="*/ 25908 w 116109"/>
                    <a:gd name="connsiteY7" fmla="*/ 168211 h 464343"/>
                    <a:gd name="connsiteX8" fmla="*/ 15812 w 116109"/>
                    <a:gd name="connsiteY8" fmla="*/ 422910 h 464343"/>
                    <a:gd name="connsiteX9" fmla="*/ 17907 w 116109"/>
                    <a:gd name="connsiteY9" fmla="*/ 439960 h 464343"/>
                    <a:gd name="connsiteX10" fmla="*/ 16002 w 116109"/>
                    <a:gd name="connsiteY10" fmla="*/ 456724 h 464343"/>
                    <a:gd name="connsiteX11" fmla="*/ 17812 w 116109"/>
                    <a:gd name="connsiteY11" fmla="*/ 458248 h 464343"/>
                    <a:gd name="connsiteX12" fmla="*/ 27337 w 116109"/>
                    <a:gd name="connsiteY12" fmla="*/ 461200 h 464343"/>
                    <a:gd name="connsiteX13" fmla="*/ 35909 w 116109"/>
                    <a:gd name="connsiteY13" fmla="*/ 462820 h 464343"/>
                    <a:gd name="connsiteX14" fmla="*/ 52292 w 116109"/>
                    <a:gd name="connsiteY14" fmla="*/ 463963 h 464343"/>
                    <a:gd name="connsiteX15" fmla="*/ 58484 w 116109"/>
                    <a:gd name="connsiteY15" fmla="*/ 464344 h 464343"/>
                    <a:gd name="connsiteX16" fmla="*/ 48673 w 116109"/>
                    <a:gd name="connsiteY16" fmla="*/ 434911 h 464343"/>
                    <a:gd name="connsiteX17" fmla="*/ 47149 w 116109"/>
                    <a:gd name="connsiteY17" fmla="*/ 429768 h 464343"/>
                    <a:gd name="connsiteX18" fmla="*/ 37814 w 116109"/>
                    <a:gd name="connsiteY18" fmla="*/ 387001 h 464343"/>
                    <a:gd name="connsiteX19" fmla="*/ 50578 w 116109"/>
                    <a:gd name="connsiteY19" fmla="*/ 210026 h 464343"/>
                    <a:gd name="connsiteX20" fmla="*/ 63151 w 116109"/>
                    <a:gd name="connsiteY20" fmla="*/ 177546 h 464343"/>
                    <a:gd name="connsiteX21" fmla="*/ 62579 w 116109"/>
                    <a:gd name="connsiteY21" fmla="*/ 168307 h 464343"/>
                    <a:gd name="connsiteX22" fmla="*/ 101822 w 116109"/>
                    <a:gd name="connsiteY22" fmla="*/ 19336 h 464343"/>
                    <a:gd name="connsiteX23" fmla="*/ 109633 w 116109"/>
                    <a:gd name="connsiteY23" fmla="*/ 13811 h 464343"/>
                    <a:gd name="connsiteX24" fmla="*/ 114014 w 116109"/>
                    <a:gd name="connsiteY24" fmla="*/ 11430 h 464343"/>
                    <a:gd name="connsiteX25" fmla="*/ 116110 w 116109"/>
                    <a:gd name="connsiteY25" fmla="*/ 10287 h 464343"/>
                    <a:gd name="connsiteX26" fmla="*/ 109347 w 116109"/>
                    <a:gd name="connsiteY26" fmla="*/ 9715 h 464343"/>
                    <a:gd name="connsiteX27" fmla="*/ 80772 w 116109"/>
                    <a:gd name="connsiteY27" fmla="*/ 7144 h 464343"/>
                    <a:gd name="connsiteX28" fmla="*/ 25051 w 116109"/>
                    <a:gd name="connsiteY28" fmla="*/ 2191 h 464343"/>
                    <a:gd name="connsiteX29" fmla="*/ 8096 w 116109"/>
                    <a:gd name="connsiteY29" fmla="*/ 667 h 464343"/>
                    <a:gd name="connsiteX30" fmla="*/ 0 w 116109"/>
                    <a:gd name="connsiteY30" fmla="*/ 0 h 464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16109" h="464343">
                      <a:moveTo>
                        <a:pt x="0" y="0"/>
                      </a:moveTo>
                      <a:cubicBezTo>
                        <a:pt x="95" y="381"/>
                        <a:pt x="381" y="1905"/>
                        <a:pt x="667" y="4381"/>
                      </a:cubicBezTo>
                      <a:cubicBezTo>
                        <a:pt x="953" y="6286"/>
                        <a:pt x="1334" y="8763"/>
                        <a:pt x="1810" y="11906"/>
                      </a:cubicBezTo>
                      <a:cubicBezTo>
                        <a:pt x="2191" y="13906"/>
                        <a:pt x="2477" y="16192"/>
                        <a:pt x="2857" y="18669"/>
                      </a:cubicBezTo>
                      <a:cubicBezTo>
                        <a:pt x="6191" y="40767"/>
                        <a:pt x="12002" y="78486"/>
                        <a:pt x="16859" y="110490"/>
                      </a:cubicBezTo>
                      <a:cubicBezTo>
                        <a:pt x="17240" y="112585"/>
                        <a:pt x="17526" y="114681"/>
                        <a:pt x="17812" y="116681"/>
                      </a:cubicBezTo>
                      <a:cubicBezTo>
                        <a:pt x="21717" y="141922"/>
                        <a:pt x="24860" y="162496"/>
                        <a:pt x="25718" y="167259"/>
                      </a:cubicBezTo>
                      <a:cubicBezTo>
                        <a:pt x="25813" y="167830"/>
                        <a:pt x="25908" y="168021"/>
                        <a:pt x="25908" y="168211"/>
                      </a:cubicBezTo>
                      <a:cubicBezTo>
                        <a:pt x="25337" y="170212"/>
                        <a:pt x="5429" y="322993"/>
                        <a:pt x="15812" y="422910"/>
                      </a:cubicBezTo>
                      <a:cubicBezTo>
                        <a:pt x="16383" y="428720"/>
                        <a:pt x="17145" y="434435"/>
                        <a:pt x="17907" y="439960"/>
                      </a:cubicBezTo>
                      <a:cubicBezTo>
                        <a:pt x="16478" y="448342"/>
                        <a:pt x="15430" y="455676"/>
                        <a:pt x="16002" y="456724"/>
                      </a:cubicBezTo>
                      <a:cubicBezTo>
                        <a:pt x="16383" y="457295"/>
                        <a:pt x="16954" y="457962"/>
                        <a:pt x="17812" y="458248"/>
                      </a:cubicBezTo>
                      <a:lnTo>
                        <a:pt x="27337" y="461200"/>
                      </a:lnTo>
                      <a:cubicBezTo>
                        <a:pt x="30194" y="462058"/>
                        <a:pt x="32956" y="462629"/>
                        <a:pt x="35909" y="462820"/>
                      </a:cubicBezTo>
                      <a:lnTo>
                        <a:pt x="52292" y="463963"/>
                      </a:lnTo>
                      <a:lnTo>
                        <a:pt x="58484" y="464344"/>
                      </a:lnTo>
                      <a:cubicBezTo>
                        <a:pt x="54769" y="454533"/>
                        <a:pt x="51530" y="444722"/>
                        <a:pt x="48673" y="434911"/>
                      </a:cubicBezTo>
                      <a:cubicBezTo>
                        <a:pt x="48101" y="433102"/>
                        <a:pt x="47625" y="431482"/>
                        <a:pt x="47149" y="429768"/>
                      </a:cubicBezTo>
                      <a:cubicBezTo>
                        <a:pt x="43053" y="415385"/>
                        <a:pt x="40100" y="401098"/>
                        <a:pt x="37814" y="387001"/>
                      </a:cubicBezTo>
                      <a:cubicBezTo>
                        <a:pt x="29337" y="334042"/>
                        <a:pt x="35433" y="260604"/>
                        <a:pt x="50578" y="210026"/>
                      </a:cubicBezTo>
                      <a:cubicBezTo>
                        <a:pt x="54197" y="197548"/>
                        <a:pt x="58484" y="186499"/>
                        <a:pt x="63151" y="177546"/>
                      </a:cubicBezTo>
                      <a:cubicBezTo>
                        <a:pt x="62960" y="174403"/>
                        <a:pt x="62770" y="171259"/>
                        <a:pt x="62579" y="168307"/>
                      </a:cubicBezTo>
                      <a:cubicBezTo>
                        <a:pt x="58293" y="70580"/>
                        <a:pt x="84392" y="33718"/>
                        <a:pt x="101822" y="19336"/>
                      </a:cubicBezTo>
                      <a:cubicBezTo>
                        <a:pt x="104775" y="16954"/>
                        <a:pt x="107347" y="15145"/>
                        <a:pt x="109633" y="13811"/>
                      </a:cubicBezTo>
                      <a:cubicBezTo>
                        <a:pt x="111443" y="12763"/>
                        <a:pt x="112871" y="12001"/>
                        <a:pt x="114014" y="11430"/>
                      </a:cubicBezTo>
                      <a:cubicBezTo>
                        <a:pt x="114967" y="10858"/>
                        <a:pt x="115729" y="10573"/>
                        <a:pt x="116110" y="10287"/>
                      </a:cubicBezTo>
                      <a:lnTo>
                        <a:pt x="109347" y="9715"/>
                      </a:lnTo>
                      <a:lnTo>
                        <a:pt x="80772" y="7144"/>
                      </a:lnTo>
                      <a:lnTo>
                        <a:pt x="25051" y="2191"/>
                      </a:lnTo>
                      <a:lnTo>
                        <a:pt x="8096" y="66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D1D1B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1497" name="رسم 6">
                  <a:extLst>
                    <a:ext uri="{FF2B5EF4-FFF2-40B4-BE49-F238E27FC236}">
                      <a16:creationId xmlns:a16="http://schemas.microsoft.com/office/drawing/2014/main" id="{32F86FD2-0A1B-473C-BDBB-BB406227404D}"/>
                    </a:ext>
                  </a:extLst>
                </p:cNvPr>
                <p:cNvGrpSpPr/>
                <p:nvPr/>
              </p:nvGrpSpPr>
              <p:grpSpPr>
                <a:xfrm>
                  <a:off x="7024778" y="3096107"/>
                  <a:ext cx="155792" cy="519268"/>
                  <a:chOff x="7024778" y="3096107"/>
                  <a:chExt cx="155792" cy="519268"/>
                </a:xfrm>
              </p:grpSpPr>
              <p:sp>
                <p:nvSpPr>
                  <p:cNvPr id="1498" name="شكل حر: شكل 1497">
                    <a:extLst>
                      <a:ext uri="{FF2B5EF4-FFF2-40B4-BE49-F238E27FC236}">
                        <a16:creationId xmlns:a16="http://schemas.microsoft.com/office/drawing/2014/main" id="{D3A63D4A-76B6-4521-ACE1-A27D4CB57324}"/>
                      </a:ext>
                    </a:extLst>
                  </p:cNvPr>
                  <p:cNvSpPr/>
                  <p:nvPr/>
                </p:nvSpPr>
                <p:spPr>
                  <a:xfrm>
                    <a:off x="7036145" y="3096107"/>
                    <a:ext cx="106270" cy="262648"/>
                  </a:xfrm>
                  <a:custGeom>
                    <a:avLst/>
                    <a:gdLst>
                      <a:gd name="connsiteX0" fmla="*/ 543 w 106270"/>
                      <a:gd name="connsiteY0" fmla="*/ 190684 h 262648"/>
                      <a:gd name="connsiteX1" fmla="*/ 1019 w 106270"/>
                      <a:gd name="connsiteY1" fmla="*/ 200018 h 262648"/>
                      <a:gd name="connsiteX2" fmla="*/ 2258 w 106270"/>
                      <a:gd name="connsiteY2" fmla="*/ 215830 h 262648"/>
                      <a:gd name="connsiteX3" fmla="*/ 2924 w 106270"/>
                      <a:gd name="connsiteY3" fmla="*/ 220497 h 262648"/>
                      <a:gd name="connsiteX4" fmla="*/ 8639 w 106270"/>
                      <a:gd name="connsiteY4" fmla="*/ 242214 h 262648"/>
                      <a:gd name="connsiteX5" fmla="*/ 10830 w 106270"/>
                      <a:gd name="connsiteY5" fmla="*/ 245262 h 262648"/>
                      <a:gd name="connsiteX6" fmla="*/ 26737 w 106270"/>
                      <a:gd name="connsiteY6" fmla="*/ 257930 h 262648"/>
                      <a:gd name="connsiteX7" fmla="*/ 36929 w 106270"/>
                      <a:gd name="connsiteY7" fmla="*/ 261550 h 262648"/>
                      <a:gd name="connsiteX8" fmla="*/ 43310 w 106270"/>
                      <a:gd name="connsiteY8" fmla="*/ 262502 h 262648"/>
                      <a:gd name="connsiteX9" fmla="*/ 43977 w 106270"/>
                      <a:gd name="connsiteY9" fmla="*/ 262597 h 262648"/>
                      <a:gd name="connsiteX10" fmla="*/ 78934 w 106270"/>
                      <a:gd name="connsiteY10" fmla="*/ 243167 h 262648"/>
                      <a:gd name="connsiteX11" fmla="*/ 79410 w 106270"/>
                      <a:gd name="connsiteY11" fmla="*/ 242119 h 262648"/>
                      <a:gd name="connsiteX12" fmla="*/ 81029 w 106270"/>
                      <a:gd name="connsiteY12" fmla="*/ 238595 h 262648"/>
                      <a:gd name="connsiteX13" fmla="*/ 81125 w 106270"/>
                      <a:gd name="connsiteY13" fmla="*/ 238309 h 262648"/>
                      <a:gd name="connsiteX14" fmla="*/ 87507 w 106270"/>
                      <a:gd name="connsiteY14" fmla="*/ 216782 h 262648"/>
                      <a:gd name="connsiteX15" fmla="*/ 95888 w 106270"/>
                      <a:gd name="connsiteY15" fmla="*/ 163633 h 262648"/>
                      <a:gd name="connsiteX16" fmla="*/ 96746 w 106270"/>
                      <a:gd name="connsiteY16" fmla="*/ 155251 h 262648"/>
                      <a:gd name="connsiteX17" fmla="*/ 96746 w 106270"/>
                      <a:gd name="connsiteY17" fmla="*/ 155155 h 262648"/>
                      <a:gd name="connsiteX18" fmla="*/ 96841 w 106270"/>
                      <a:gd name="connsiteY18" fmla="*/ 154298 h 262648"/>
                      <a:gd name="connsiteX19" fmla="*/ 96841 w 106270"/>
                      <a:gd name="connsiteY19" fmla="*/ 154203 h 262648"/>
                      <a:gd name="connsiteX20" fmla="*/ 97793 w 106270"/>
                      <a:gd name="connsiteY20" fmla="*/ 144678 h 262648"/>
                      <a:gd name="connsiteX21" fmla="*/ 104556 w 106270"/>
                      <a:gd name="connsiteY21" fmla="*/ 50000 h 262648"/>
                      <a:gd name="connsiteX22" fmla="*/ 104747 w 106270"/>
                      <a:gd name="connsiteY22" fmla="*/ 46571 h 262648"/>
                      <a:gd name="connsiteX23" fmla="*/ 106080 w 106270"/>
                      <a:gd name="connsiteY23" fmla="*/ 13709 h 262648"/>
                      <a:gd name="connsiteX24" fmla="*/ 106271 w 106270"/>
                      <a:gd name="connsiteY24" fmla="*/ 7613 h 262648"/>
                      <a:gd name="connsiteX25" fmla="*/ 85697 w 106270"/>
                      <a:gd name="connsiteY25" fmla="*/ 4375 h 262648"/>
                      <a:gd name="connsiteX26" fmla="*/ 7306 w 106270"/>
                      <a:gd name="connsiteY26" fmla="*/ 88 h 262648"/>
                      <a:gd name="connsiteX27" fmla="*/ 4258 w 106270"/>
                      <a:gd name="connsiteY27" fmla="*/ 44951 h 262648"/>
                      <a:gd name="connsiteX28" fmla="*/ 1782 w 106270"/>
                      <a:gd name="connsiteY28" fmla="*/ 92005 h 262648"/>
                      <a:gd name="connsiteX29" fmla="*/ 924 w 106270"/>
                      <a:gd name="connsiteY29" fmla="*/ 114960 h 262648"/>
                      <a:gd name="connsiteX30" fmla="*/ 353 w 106270"/>
                      <a:gd name="connsiteY30" fmla="*/ 132486 h 262648"/>
                      <a:gd name="connsiteX31" fmla="*/ 257 w 106270"/>
                      <a:gd name="connsiteY31" fmla="*/ 136582 h 262648"/>
                      <a:gd name="connsiteX32" fmla="*/ 543 w 106270"/>
                      <a:gd name="connsiteY32" fmla="*/ 190684 h 26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106270" h="262648">
                        <a:moveTo>
                          <a:pt x="543" y="190684"/>
                        </a:moveTo>
                        <a:cubicBezTo>
                          <a:pt x="734" y="193827"/>
                          <a:pt x="829" y="196970"/>
                          <a:pt x="1019" y="200018"/>
                        </a:cubicBezTo>
                        <a:cubicBezTo>
                          <a:pt x="1305" y="205733"/>
                          <a:pt x="1782" y="210972"/>
                          <a:pt x="2258" y="215830"/>
                        </a:cubicBezTo>
                        <a:cubicBezTo>
                          <a:pt x="2448" y="217449"/>
                          <a:pt x="2639" y="218973"/>
                          <a:pt x="2924" y="220497"/>
                        </a:cubicBezTo>
                        <a:cubicBezTo>
                          <a:pt x="4258" y="230498"/>
                          <a:pt x="6068" y="238118"/>
                          <a:pt x="8639" y="242214"/>
                        </a:cubicBezTo>
                        <a:cubicBezTo>
                          <a:pt x="9306" y="243262"/>
                          <a:pt x="10068" y="244309"/>
                          <a:pt x="10830" y="245262"/>
                        </a:cubicBezTo>
                        <a:cubicBezTo>
                          <a:pt x="14926" y="250596"/>
                          <a:pt x="20641" y="254882"/>
                          <a:pt x="26737" y="257930"/>
                        </a:cubicBezTo>
                        <a:cubicBezTo>
                          <a:pt x="30070" y="259550"/>
                          <a:pt x="33500" y="260788"/>
                          <a:pt x="36929" y="261550"/>
                        </a:cubicBezTo>
                        <a:cubicBezTo>
                          <a:pt x="39119" y="262121"/>
                          <a:pt x="41310" y="262407"/>
                          <a:pt x="43310" y="262502"/>
                        </a:cubicBezTo>
                        <a:lnTo>
                          <a:pt x="43977" y="262597"/>
                        </a:lnTo>
                        <a:cubicBezTo>
                          <a:pt x="58645" y="263359"/>
                          <a:pt x="72171" y="255454"/>
                          <a:pt x="78934" y="243167"/>
                        </a:cubicBezTo>
                        <a:lnTo>
                          <a:pt x="79410" y="242119"/>
                        </a:lnTo>
                        <a:cubicBezTo>
                          <a:pt x="80077" y="240976"/>
                          <a:pt x="80553" y="239738"/>
                          <a:pt x="81029" y="238595"/>
                        </a:cubicBezTo>
                        <a:cubicBezTo>
                          <a:pt x="81125" y="238499"/>
                          <a:pt x="81029" y="238404"/>
                          <a:pt x="81125" y="238309"/>
                        </a:cubicBezTo>
                        <a:cubicBezTo>
                          <a:pt x="83506" y="232689"/>
                          <a:pt x="85601" y="225355"/>
                          <a:pt x="87507" y="216782"/>
                        </a:cubicBezTo>
                        <a:cubicBezTo>
                          <a:pt x="90840" y="202018"/>
                          <a:pt x="93602" y="183445"/>
                          <a:pt x="95888" y="163633"/>
                        </a:cubicBezTo>
                        <a:cubicBezTo>
                          <a:pt x="96174" y="160871"/>
                          <a:pt x="96555" y="158108"/>
                          <a:pt x="96746" y="155251"/>
                        </a:cubicBezTo>
                        <a:cubicBezTo>
                          <a:pt x="96746" y="155251"/>
                          <a:pt x="96746" y="155251"/>
                          <a:pt x="96746" y="155155"/>
                        </a:cubicBezTo>
                        <a:cubicBezTo>
                          <a:pt x="96841" y="154870"/>
                          <a:pt x="96841" y="154584"/>
                          <a:pt x="96841" y="154298"/>
                        </a:cubicBezTo>
                        <a:cubicBezTo>
                          <a:pt x="96841" y="154203"/>
                          <a:pt x="96841" y="154203"/>
                          <a:pt x="96841" y="154203"/>
                        </a:cubicBezTo>
                        <a:cubicBezTo>
                          <a:pt x="97127" y="151060"/>
                          <a:pt x="97508" y="147917"/>
                          <a:pt x="97793" y="144678"/>
                        </a:cubicBezTo>
                        <a:cubicBezTo>
                          <a:pt x="101127" y="111245"/>
                          <a:pt x="103223" y="76288"/>
                          <a:pt x="104556" y="50000"/>
                        </a:cubicBezTo>
                        <a:cubicBezTo>
                          <a:pt x="104651" y="48856"/>
                          <a:pt x="104651" y="47713"/>
                          <a:pt x="104747" y="46571"/>
                        </a:cubicBezTo>
                        <a:cubicBezTo>
                          <a:pt x="105413" y="31902"/>
                          <a:pt x="105890" y="20281"/>
                          <a:pt x="106080" y="13709"/>
                        </a:cubicBezTo>
                        <a:cubicBezTo>
                          <a:pt x="106175" y="9804"/>
                          <a:pt x="106271" y="7613"/>
                          <a:pt x="106271" y="7613"/>
                        </a:cubicBezTo>
                        <a:cubicBezTo>
                          <a:pt x="106271" y="6566"/>
                          <a:pt x="97698" y="5518"/>
                          <a:pt x="85697" y="4375"/>
                        </a:cubicBezTo>
                        <a:cubicBezTo>
                          <a:pt x="56836" y="1803"/>
                          <a:pt x="7401" y="-483"/>
                          <a:pt x="7306" y="88"/>
                        </a:cubicBezTo>
                        <a:cubicBezTo>
                          <a:pt x="7306" y="88"/>
                          <a:pt x="5782" y="18376"/>
                          <a:pt x="4258" y="44951"/>
                        </a:cubicBezTo>
                        <a:cubicBezTo>
                          <a:pt x="3401" y="58858"/>
                          <a:pt x="2543" y="74955"/>
                          <a:pt x="1782" y="92005"/>
                        </a:cubicBezTo>
                        <a:cubicBezTo>
                          <a:pt x="1400" y="99530"/>
                          <a:pt x="1115" y="107245"/>
                          <a:pt x="924" y="114960"/>
                        </a:cubicBezTo>
                        <a:cubicBezTo>
                          <a:pt x="734" y="120770"/>
                          <a:pt x="638" y="126676"/>
                          <a:pt x="353" y="132486"/>
                        </a:cubicBezTo>
                        <a:cubicBezTo>
                          <a:pt x="353" y="133820"/>
                          <a:pt x="257" y="135248"/>
                          <a:pt x="257" y="136582"/>
                        </a:cubicBezTo>
                        <a:cubicBezTo>
                          <a:pt x="-124" y="155727"/>
                          <a:pt x="-124" y="174301"/>
                          <a:pt x="543" y="190684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499" name="شكل حر: شكل 1498">
                    <a:extLst>
                      <a:ext uri="{FF2B5EF4-FFF2-40B4-BE49-F238E27FC236}">
                        <a16:creationId xmlns:a16="http://schemas.microsoft.com/office/drawing/2014/main" id="{AE008C38-620F-4B91-93E4-6373007908B5}"/>
                      </a:ext>
                    </a:extLst>
                  </p:cNvPr>
                  <p:cNvSpPr/>
                  <p:nvPr/>
                </p:nvSpPr>
                <p:spPr>
                  <a:xfrm>
                    <a:off x="7027516" y="3531108"/>
                    <a:ext cx="153054" cy="84268"/>
                  </a:xfrm>
                  <a:custGeom>
                    <a:avLst/>
                    <a:gdLst>
                      <a:gd name="connsiteX0" fmla="*/ 123 w 153054"/>
                      <a:gd name="connsiteY0" fmla="*/ 69723 h 84268"/>
                      <a:gd name="connsiteX1" fmla="*/ 1837 w 153054"/>
                      <a:gd name="connsiteY1" fmla="*/ 71247 h 84268"/>
                      <a:gd name="connsiteX2" fmla="*/ 11458 w 153054"/>
                      <a:gd name="connsiteY2" fmla="*/ 74200 h 84268"/>
                      <a:gd name="connsiteX3" fmla="*/ 20030 w 153054"/>
                      <a:gd name="connsiteY3" fmla="*/ 75819 h 84268"/>
                      <a:gd name="connsiteX4" fmla="*/ 36508 w 153054"/>
                      <a:gd name="connsiteY4" fmla="*/ 76962 h 84268"/>
                      <a:gd name="connsiteX5" fmla="*/ 43652 w 153054"/>
                      <a:gd name="connsiteY5" fmla="*/ 77438 h 84268"/>
                      <a:gd name="connsiteX6" fmla="*/ 45462 w 153054"/>
                      <a:gd name="connsiteY6" fmla="*/ 77629 h 84268"/>
                      <a:gd name="connsiteX7" fmla="*/ 47843 w 153054"/>
                      <a:gd name="connsiteY7" fmla="*/ 77914 h 84268"/>
                      <a:gd name="connsiteX8" fmla="*/ 83943 w 153054"/>
                      <a:gd name="connsiteY8" fmla="*/ 82010 h 84268"/>
                      <a:gd name="connsiteX9" fmla="*/ 98992 w 153054"/>
                      <a:gd name="connsiteY9" fmla="*/ 83725 h 84268"/>
                      <a:gd name="connsiteX10" fmla="*/ 151189 w 153054"/>
                      <a:gd name="connsiteY10" fmla="*/ 76391 h 84268"/>
                      <a:gd name="connsiteX11" fmla="*/ 152999 w 153054"/>
                      <a:gd name="connsiteY11" fmla="*/ 72962 h 84268"/>
                      <a:gd name="connsiteX12" fmla="*/ 148713 w 153054"/>
                      <a:gd name="connsiteY12" fmla="*/ 51816 h 84268"/>
                      <a:gd name="connsiteX13" fmla="*/ 122424 w 153054"/>
                      <a:gd name="connsiteY13" fmla="*/ 39148 h 84268"/>
                      <a:gd name="connsiteX14" fmla="*/ 116137 w 153054"/>
                      <a:gd name="connsiteY14" fmla="*/ 36767 h 84268"/>
                      <a:gd name="connsiteX15" fmla="*/ 89563 w 153054"/>
                      <a:gd name="connsiteY15" fmla="*/ 26860 h 84268"/>
                      <a:gd name="connsiteX16" fmla="*/ 86229 w 153054"/>
                      <a:gd name="connsiteY16" fmla="*/ 24479 h 84268"/>
                      <a:gd name="connsiteX17" fmla="*/ 70894 w 153054"/>
                      <a:gd name="connsiteY17" fmla="*/ 8954 h 84268"/>
                      <a:gd name="connsiteX18" fmla="*/ 68036 w 153054"/>
                      <a:gd name="connsiteY18" fmla="*/ 1905 h 84268"/>
                      <a:gd name="connsiteX19" fmla="*/ 26317 w 153054"/>
                      <a:gd name="connsiteY19" fmla="*/ 381 h 84268"/>
                      <a:gd name="connsiteX20" fmla="*/ 19268 w 153054"/>
                      <a:gd name="connsiteY20" fmla="*/ 95 h 84268"/>
                      <a:gd name="connsiteX21" fmla="*/ 16792 w 153054"/>
                      <a:gd name="connsiteY21" fmla="*/ 0 h 84268"/>
                      <a:gd name="connsiteX22" fmla="*/ 13648 w 153054"/>
                      <a:gd name="connsiteY22" fmla="*/ 14478 h 84268"/>
                      <a:gd name="connsiteX23" fmla="*/ 8410 w 153054"/>
                      <a:gd name="connsiteY23" fmla="*/ 24670 h 84268"/>
                      <a:gd name="connsiteX24" fmla="*/ 8314 w 153054"/>
                      <a:gd name="connsiteY24" fmla="*/ 25051 h 84268"/>
                      <a:gd name="connsiteX25" fmla="*/ 2218 w 153054"/>
                      <a:gd name="connsiteY25" fmla="*/ 53245 h 84268"/>
                      <a:gd name="connsiteX26" fmla="*/ 123 w 153054"/>
                      <a:gd name="connsiteY26" fmla="*/ 69723 h 84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53054" h="84268">
                        <a:moveTo>
                          <a:pt x="123" y="69723"/>
                        </a:moveTo>
                        <a:cubicBezTo>
                          <a:pt x="504" y="70390"/>
                          <a:pt x="1075" y="70961"/>
                          <a:pt x="1837" y="71247"/>
                        </a:cubicBezTo>
                        <a:lnTo>
                          <a:pt x="11458" y="74200"/>
                        </a:lnTo>
                        <a:cubicBezTo>
                          <a:pt x="14220" y="75057"/>
                          <a:pt x="17173" y="75629"/>
                          <a:pt x="20030" y="75819"/>
                        </a:cubicBezTo>
                        <a:lnTo>
                          <a:pt x="36508" y="76962"/>
                        </a:lnTo>
                        <a:lnTo>
                          <a:pt x="43652" y="77438"/>
                        </a:lnTo>
                        <a:cubicBezTo>
                          <a:pt x="44224" y="77533"/>
                          <a:pt x="44795" y="77533"/>
                          <a:pt x="45462" y="77629"/>
                        </a:cubicBezTo>
                        <a:lnTo>
                          <a:pt x="47843" y="77914"/>
                        </a:lnTo>
                        <a:lnTo>
                          <a:pt x="83943" y="82010"/>
                        </a:lnTo>
                        <a:lnTo>
                          <a:pt x="98992" y="83725"/>
                        </a:lnTo>
                        <a:cubicBezTo>
                          <a:pt x="117090" y="85820"/>
                          <a:pt x="139664" y="81534"/>
                          <a:pt x="151189" y="76391"/>
                        </a:cubicBezTo>
                        <a:cubicBezTo>
                          <a:pt x="152427" y="75819"/>
                          <a:pt x="153285" y="74485"/>
                          <a:pt x="152999" y="72962"/>
                        </a:cubicBezTo>
                        <a:cubicBezTo>
                          <a:pt x="152523" y="63532"/>
                          <a:pt x="153571" y="55817"/>
                          <a:pt x="148713" y="51816"/>
                        </a:cubicBezTo>
                        <a:cubicBezTo>
                          <a:pt x="144046" y="46387"/>
                          <a:pt x="134235" y="43434"/>
                          <a:pt x="122424" y="39148"/>
                        </a:cubicBezTo>
                        <a:cubicBezTo>
                          <a:pt x="120424" y="38386"/>
                          <a:pt x="118328" y="37624"/>
                          <a:pt x="116137" y="36767"/>
                        </a:cubicBezTo>
                        <a:cubicBezTo>
                          <a:pt x="105469" y="32575"/>
                          <a:pt x="94420" y="30289"/>
                          <a:pt x="89563" y="26860"/>
                        </a:cubicBezTo>
                        <a:cubicBezTo>
                          <a:pt x="88419" y="26099"/>
                          <a:pt x="87372" y="25241"/>
                          <a:pt x="86229" y="24479"/>
                        </a:cubicBezTo>
                        <a:cubicBezTo>
                          <a:pt x="80228" y="20098"/>
                          <a:pt x="74513" y="15335"/>
                          <a:pt x="70894" y="8954"/>
                        </a:cubicBezTo>
                        <a:cubicBezTo>
                          <a:pt x="69655" y="6763"/>
                          <a:pt x="68703" y="4477"/>
                          <a:pt x="68036" y="1905"/>
                        </a:cubicBezTo>
                        <a:lnTo>
                          <a:pt x="26317" y="381"/>
                        </a:lnTo>
                        <a:lnTo>
                          <a:pt x="19268" y="95"/>
                        </a:lnTo>
                        <a:lnTo>
                          <a:pt x="16792" y="0"/>
                        </a:lnTo>
                        <a:cubicBezTo>
                          <a:pt x="16887" y="5429"/>
                          <a:pt x="15363" y="10382"/>
                          <a:pt x="13648" y="14478"/>
                        </a:cubicBezTo>
                        <a:cubicBezTo>
                          <a:pt x="11458" y="19717"/>
                          <a:pt x="8791" y="23431"/>
                          <a:pt x="8410" y="24670"/>
                        </a:cubicBezTo>
                        <a:lnTo>
                          <a:pt x="8314" y="25051"/>
                        </a:lnTo>
                        <a:cubicBezTo>
                          <a:pt x="7267" y="27622"/>
                          <a:pt x="4314" y="41624"/>
                          <a:pt x="2218" y="53245"/>
                        </a:cubicBezTo>
                        <a:cubicBezTo>
                          <a:pt x="599" y="61341"/>
                          <a:pt x="-353" y="68580"/>
                          <a:pt x="123" y="69723"/>
                        </a:cubicBezTo>
                        <a:close/>
                      </a:path>
                    </a:pathLst>
                  </a:custGeom>
                  <a:solidFill>
                    <a:srgbClr val="3331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1500" name="شكل حر: شكل 1499">
                    <a:extLst>
                      <a:ext uri="{FF2B5EF4-FFF2-40B4-BE49-F238E27FC236}">
                        <a16:creationId xmlns:a16="http://schemas.microsoft.com/office/drawing/2014/main" id="{A25441BC-C177-4515-9EA0-1F9447AA317D}"/>
                      </a:ext>
                    </a:extLst>
                  </p:cNvPr>
                  <p:cNvSpPr/>
                  <p:nvPr/>
                </p:nvSpPr>
                <p:spPr>
                  <a:xfrm>
                    <a:off x="7024778" y="3310985"/>
                    <a:ext cx="98873" cy="272986"/>
                  </a:xfrm>
                  <a:custGeom>
                    <a:avLst/>
                    <a:gdLst>
                      <a:gd name="connsiteX0" fmla="*/ 4861 w 98873"/>
                      <a:gd name="connsiteY0" fmla="*/ 272987 h 272986"/>
                      <a:gd name="connsiteX1" fmla="*/ 38390 w 98873"/>
                      <a:gd name="connsiteY1" fmla="*/ 261557 h 272986"/>
                      <a:gd name="connsiteX2" fmla="*/ 88967 w 98873"/>
                      <a:gd name="connsiteY2" fmla="*/ 244316 h 272986"/>
                      <a:gd name="connsiteX3" fmla="*/ 90491 w 98873"/>
                      <a:gd name="connsiteY3" fmla="*/ 243840 h 272986"/>
                      <a:gd name="connsiteX4" fmla="*/ 98778 w 98873"/>
                      <a:gd name="connsiteY4" fmla="*/ 1810 h 272986"/>
                      <a:gd name="connsiteX5" fmla="*/ 98778 w 98873"/>
                      <a:gd name="connsiteY5" fmla="*/ 1143 h 272986"/>
                      <a:gd name="connsiteX6" fmla="*/ 98873 w 98873"/>
                      <a:gd name="connsiteY6" fmla="*/ 0 h 272986"/>
                      <a:gd name="connsiteX7" fmla="*/ 81252 w 98873"/>
                      <a:gd name="connsiteY7" fmla="*/ 476 h 272986"/>
                      <a:gd name="connsiteX8" fmla="*/ 42104 w 98873"/>
                      <a:gd name="connsiteY8" fmla="*/ 1524 h 272986"/>
                      <a:gd name="connsiteX9" fmla="*/ 15053 w 98873"/>
                      <a:gd name="connsiteY9" fmla="*/ 1238 h 272986"/>
                      <a:gd name="connsiteX10" fmla="*/ 14482 w 98873"/>
                      <a:gd name="connsiteY10" fmla="*/ 5429 h 272986"/>
                      <a:gd name="connsiteX11" fmla="*/ 4861 w 98873"/>
                      <a:gd name="connsiteY11" fmla="*/ 272987 h 272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8873" h="272986">
                        <a:moveTo>
                          <a:pt x="4861" y="272987"/>
                        </a:moveTo>
                        <a:lnTo>
                          <a:pt x="38390" y="261557"/>
                        </a:lnTo>
                        <a:lnTo>
                          <a:pt x="88967" y="244316"/>
                        </a:lnTo>
                        <a:lnTo>
                          <a:pt x="90491" y="243840"/>
                        </a:lnTo>
                        <a:lnTo>
                          <a:pt x="98778" y="1810"/>
                        </a:lnTo>
                        <a:lnTo>
                          <a:pt x="98778" y="1143"/>
                        </a:lnTo>
                        <a:lnTo>
                          <a:pt x="98873" y="0"/>
                        </a:lnTo>
                        <a:lnTo>
                          <a:pt x="81252" y="476"/>
                        </a:lnTo>
                        <a:lnTo>
                          <a:pt x="42104" y="1524"/>
                        </a:lnTo>
                        <a:lnTo>
                          <a:pt x="15053" y="1238"/>
                        </a:lnTo>
                        <a:cubicBezTo>
                          <a:pt x="14958" y="1429"/>
                          <a:pt x="14767" y="2858"/>
                          <a:pt x="14482" y="5429"/>
                        </a:cubicBezTo>
                        <a:cubicBezTo>
                          <a:pt x="10386" y="32575"/>
                          <a:pt x="-8855" y="183071"/>
                          <a:pt x="4861" y="272987"/>
                        </a:cubicBezTo>
                        <a:close/>
                      </a:path>
                    </a:pathLst>
                  </a:custGeom>
                  <a:solidFill>
                    <a:srgbClr val="82463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1501" name="شكل حر: شكل 1500">
                  <a:extLst>
                    <a:ext uri="{FF2B5EF4-FFF2-40B4-BE49-F238E27FC236}">
                      <a16:creationId xmlns:a16="http://schemas.microsoft.com/office/drawing/2014/main" id="{48A31FC4-F2E9-4D5B-9F76-F0FBD796A66E}"/>
                    </a:ext>
                  </a:extLst>
                </p:cNvPr>
                <p:cNvSpPr/>
                <p:nvPr/>
              </p:nvSpPr>
              <p:spPr>
                <a:xfrm>
                  <a:off x="7024772" y="3140963"/>
                  <a:ext cx="115738" cy="467963"/>
                </a:xfrm>
                <a:custGeom>
                  <a:avLst/>
                  <a:gdLst>
                    <a:gd name="connsiteX0" fmla="*/ 4868 w 115738"/>
                    <a:gd name="connsiteY0" fmla="*/ 443008 h 467963"/>
                    <a:gd name="connsiteX1" fmla="*/ 2963 w 115738"/>
                    <a:gd name="connsiteY1" fmla="*/ 459772 h 467963"/>
                    <a:gd name="connsiteX2" fmla="*/ 4582 w 115738"/>
                    <a:gd name="connsiteY2" fmla="*/ 461296 h 467963"/>
                    <a:gd name="connsiteX3" fmla="*/ 14202 w 115738"/>
                    <a:gd name="connsiteY3" fmla="*/ 464249 h 467963"/>
                    <a:gd name="connsiteX4" fmla="*/ 22680 w 115738"/>
                    <a:gd name="connsiteY4" fmla="*/ 465868 h 467963"/>
                    <a:gd name="connsiteX5" fmla="*/ 39158 w 115738"/>
                    <a:gd name="connsiteY5" fmla="*/ 467011 h 467963"/>
                    <a:gd name="connsiteX6" fmla="*/ 46302 w 115738"/>
                    <a:gd name="connsiteY6" fmla="*/ 467487 h 467963"/>
                    <a:gd name="connsiteX7" fmla="*/ 48111 w 115738"/>
                    <a:gd name="connsiteY7" fmla="*/ 467678 h 467963"/>
                    <a:gd name="connsiteX8" fmla="*/ 50493 w 115738"/>
                    <a:gd name="connsiteY8" fmla="*/ 467963 h 467963"/>
                    <a:gd name="connsiteX9" fmla="*/ 38301 w 115738"/>
                    <a:gd name="connsiteY9" fmla="*/ 431673 h 467963"/>
                    <a:gd name="connsiteX10" fmla="*/ 28966 w 115738"/>
                    <a:gd name="connsiteY10" fmla="*/ 390239 h 467963"/>
                    <a:gd name="connsiteX11" fmla="*/ 37920 w 115738"/>
                    <a:gd name="connsiteY11" fmla="*/ 213074 h 467963"/>
                    <a:gd name="connsiteX12" fmla="*/ 49254 w 115738"/>
                    <a:gd name="connsiteY12" fmla="*/ 182118 h 467963"/>
                    <a:gd name="connsiteX13" fmla="*/ 47730 w 115738"/>
                    <a:gd name="connsiteY13" fmla="*/ 171450 h 467963"/>
                    <a:gd name="connsiteX14" fmla="*/ 93736 w 115738"/>
                    <a:gd name="connsiteY14" fmla="*/ 18288 h 467963"/>
                    <a:gd name="connsiteX15" fmla="*/ 99832 w 115738"/>
                    <a:gd name="connsiteY15" fmla="*/ 14002 h 467963"/>
                    <a:gd name="connsiteX16" fmla="*/ 115739 w 115738"/>
                    <a:gd name="connsiteY16" fmla="*/ 5144 h 467963"/>
                    <a:gd name="connsiteX17" fmla="*/ 99261 w 115738"/>
                    <a:gd name="connsiteY17" fmla="*/ 4286 h 467963"/>
                    <a:gd name="connsiteX18" fmla="*/ 91545 w 115738"/>
                    <a:gd name="connsiteY18" fmla="*/ 3905 h 467963"/>
                    <a:gd name="connsiteX19" fmla="*/ 15441 w 115738"/>
                    <a:gd name="connsiteY19" fmla="*/ 0 h 467963"/>
                    <a:gd name="connsiteX20" fmla="*/ 12964 w 115738"/>
                    <a:gd name="connsiteY20" fmla="*/ 47054 h 467963"/>
                    <a:gd name="connsiteX21" fmla="*/ 12107 w 115738"/>
                    <a:gd name="connsiteY21" fmla="*/ 70009 h 467963"/>
                    <a:gd name="connsiteX22" fmla="*/ 11535 w 115738"/>
                    <a:gd name="connsiteY22" fmla="*/ 87535 h 467963"/>
                    <a:gd name="connsiteX23" fmla="*/ 11440 w 115738"/>
                    <a:gd name="connsiteY23" fmla="*/ 91631 h 467963"/>
                    <a:gd name="connsiteX24" fmla="*/ 11726 w 115738"/>
                    <a:gd name="connsiteY24" fmla="*/ 145733 h 467963"/>
                    <a:gd name="connsiteX25" fmla="*/ 13441 w 115738"/>
                    <a:gd name="connsiteY25" fmla="*/ 170783 h 467963"/>
                    <a:gd name="connsiteX26" fmla="*/ 14107 w 115738"/>
                    <a:gd name="connsiteY26" fmla="*/ 175450 h 467963"/>
                    <a:gd name="connsiteX27" fmla="*/ 4868 w 115738"/>
                    <a:gd name="connsiteY27" fmla="*/ 443008 h 467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15738" h="467963">
                      <a:moveTo>
                        <a:pt x="4868" y="443008"/>
                      </a:moveTo>
                      <a:cubicBezTo>
                        <a:pt x="3344" y="451485"/>
                        <a:pt x="2391" y="458724"/>
                        <a:pt x="2963" y="459772"/>
                      </a:cubicBezTo>
                      <a:cubicBezTo>
                        <a:pt x="3249" y="460439"/>
                        <a:pt x="3916" y="461010"/>
                        <a:pt x="4582" y="461296"/>
                      </a:cubicBezTo>
                      <a:lnTo>
                        <a:pt x="14202" y="464249"/>
                      </a:lnTo>
                      <a:cubicBezTo>
                        <a:pt x="16965" y="465106"/>
                        <a:pt x="19917" y="465582"/>
                        <a:pt x="22680" y="465868"/>
                      </a:cubicBezTo>
                      <a:lnTo>
                        <a:pt x="39158" y="467011"/>
                      </a:lnTo>
                      <a:lnTo>
                        <a:pt x="46302" y="467487"/>
                      </a:lnTo>
                      <a:cubicBezTo>
                        <a:pt x="46873" y="467582"/>
                        <a:pt x="47445" y="467582"/>
                        <a:pt x="48111" y="467678"/>
                      </a:cubicBezTo>
                      <a:lnTo>
                        <a:pt x="50493" y="467963"/>
                      </a:lnTo>
                      <a:cubicBezTo>
                        <a:pt x="45730" y="455867"/>
                        <a:pt x="41730" y="443770"/>
                        <a:pt x="38301" y="431673"/>
                      </a:cubicBezTo>
                      <a:cubicBezTo>
                        <a:pt x="34300" y="417767"/>
                        <a:pt x="31157" y="403955"/>
                        <a:pt x="28966" y="390239"/>
                      </a:cubicBezTo>
                      <a:cubicBezTo>
                        <a:pt x="19917" y="336995"/>
                        <a:pt x="23918" y="263557"/>
                        <a:pt x="37920" y="213074"/>
                      </a:cubicBezTo>
                      <a:cubicBezTo>
                        <a:pt x="41253" y="201359"/>
                        <a:pt x="44968" y="190786"/>
                        <a:pt x="49254" y="182118"/>
                      </a:cubicBezTo>
                      <a:cubicBezTo>
                        <a:pt x="48683" y="178499"/>
                        <a:pt x="48207" y="174974"/>
                        <a:pt x="47730" y="171450"/>
                      </a:cubicBezTo>
                      <a:cubicBezTo>
                        <a:pt x="35919" y="78010"/>
                        <a:pt x="69543" y="36481"/>
                        <a:pt x="93736" y="18288"/>
                      </a:cubicBezTo>
                      <a:cubicBezTo>
                        <a:pt x="95832" y="16669"/>
                        <a:pt x="97832" y="15335"/>
                        <a:pt x="99832" y="14002"/>
                      </a:cubicBezTo>
                      <a:cubicBezTo>
                        <a:pt x="107928" y="8763"/>
                        <a:pt x="114024" y="6287"/>
                        <a:pt x="115739" y="5144"/>
                      </a:cubicBezTo>
                      <a:lnTo>
                        <a:pt x="99261" y="4286"/>
                      </a:lnTo>
                      <a:lnTo>
                        <a:pt x="91545" y="3905"/>
                      </a:lnTo>
                      <a:lnTo>
                        <a:pt x="15441" y="0"/>
                      </a:lnTo>
                      <a:cubicBezTo>
                        <a:pt x="14583" y="13907"/>
                        <a:pt x="13726" y="30004"/>
                        <a:pt x="12964" y="47054"/>
                      </a:cubicBezTo>
                      <a:cubicBezTo>
                        <a:pt x="12583" y="54578"/>
                        <a:pt x="12297" y="62294"/>
                        <a:pt x="12107" y="70009"/>
                      </a:cubicBezTo>
                      <a:cubicBezTo>
                        <a:pt x="11916" y="75819"/>
                        <a:pt x="11821" y="81725"/>
                        <a:pt x="11535" y="87535"/>
                      </a:cubicBezTo>
                      <a:cubicBezTo>
                        <a:pt x="11535" y="88868"/>
                        <a:pt x="11440" y="90297"/>
                        <a:pt x="11440" y="91631"/>
                      </a:cubicBezTo>
                      <a:cubicBezTo>
                        <a:pt x="11059" y="110776"/>
                        <a:pt x="11154" y="129445"/>
                        <a:pt x="11726" y="145733"/>
                      </a:cubicBezTo>
                      <a:cubicBezTo>
                        <a:pt x="12678" y="159925"/>
                        <a:pt x="13345" y="169736"/>
                        <a:pt x="13441" y="170783"/>
                      </a:cubicBezTo>
                      <a:cubicBezTo>
                        <a:pt x="13631" y="172403"/>
                        <a:pt x="13821" y="173927"/>
                        <a:pt x="14107" y="175450"/>
                      </a:cubicBezTo>
                      <a:cubicBezTo>
                        <a:pt x="10392" y="202597"/>
                        <a:pt x="-8848" y="353092"/>
                        <a:pt x="4868" y="443008"/>
                      </a:cubicBezTo>
                      <a:close/>
                    </a:path>
                  </a:pathLst>
                </a:custGeom>
                <a:solidFill>
                  <a:srgbClr val="1D1D1B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502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461408" y="2809875"/>
                <a:ext cx="124444" cy="48863"/>
                <a:chOff x="7461408" y="2809875"/>
                <a:chExt cx="124444" cy="48863"/>
              </a:xfrm>
            </p:grpSpPr>
            <p:sp>
              <p:nvSpPr>
                <p:cNvPr id="1503" name="شكل حر: شكل 1502">
                  <a:extLst>
                    <a:ext uri="{FF2B5EF4-FFF2-40B4-BE49-F238E27FC236}">
                      <a16:creationId xmlns:a16="http://schemas.microsoft.com/office/drawing/2014/main" id="{87351E83-5CAB-4D3E-98F4-E4444FAE36C7}"/>
                    </a:ext>
                  </a:extLst>
                </p:cNvPr>
                <p:cNvSpPr/>
                <p:nvPr/>
              </p:nvSpPr>
              <p:spPr>
                <a:xfrm>
                  <a:off x="7461408" y="2810446"/>
                  <a:ext cx="112966" cy="48291"/>
                </a:xfrm>
                <a:custGeom>
                  <a:avLst/>
                  <a:gdLst>
                    <a:gd name="connsiteX0" fmla="*/ 0 w 112966"/>
                    <a:gd name="connsiteY0" fmla="*/ 48292 h 48291"/>
                    <a:gd name="connsiteX1" fmla="*/ 29051 w 112966"/>
                    <a:gd name="connsiteY1" fmla="*/ 47054 h 48291"/>
                    <a:gd name="connsiteX2" fmla="*/ 30861 w 112966"/>
                    <a:gd name="connsiteY2" fmla="*/ 46958 h 48291"/>
                    <a:gd name="connsiteX3" fmla="*/ 34290 w 112966"/>
                    <a:gd name="connsiteY3" fmla="*/ 46958 h 48291"/>
                    <a:gd name="connsiteX4" fmla="*/ 76486 w 112966"/>
                    <a:gd name="connsiteY4" fmla="*/ 39624 h 48291"/>
                    <a:gd name="connsiteX5" fmla="*/ 112966 w 112966"/>
                    <a:gd name="connsiteY5" fmla="*/ 33242 h 48291"/>
                    <a:gd name="connsiteX6" fmla="*/ 112014 w 112966"/>
                    <a:gd name="connsiteY6" fmla="*/ 31337 h 48291"/>
                    <a:gd name="connsiteX7" fmla="*/ 109728 w 112966"/>
                    <a:gd name="connsiteY7" fmla="*/ 25908 h 48291"/>
                    <a:gd name="connsiteX8" fmla="*/ 105632 w 112966"/>
                    <a:gd name="connsiteY8" fmla="*/ 17431 h 48291"/>
                    <a:gd name="connsiteX9" fmla="*/ 91916 w 112966"/>
                    <a:gd name="connsiteY9" fmla="*/ 12097 h 48291"/>
                    <a:gd name="connsiteX10" fmla="*/ 91821 w 112966"/>
                    <a:gd name="connsiteY10" fmla="*/ 12097 h 48291"/>
                    <a:gd name="connsiteX11" fmla="*/ 86868 w 112966"/>
                    <a:gd name="connsiteY11" fmla="*/ 10287 h 48291"/>
                    <a:gd name="connsiteX12" fmla="*/ 84296 w 112966"/>
                    <a:gd name="connsiteY12" fmla="*/ 7144 h 48291"/>
                    <a:gd name="connsiteX13" fmla="*/ 84296 w 112966"/>
                    <a:gd name="connsiteY13" fmla="*/ 7049 h 48291"/>
                    <a:gd name="connsiteX14" fmla="*/ 84201 w 112966"/>
                    <a:gd name="connsiteY14" fmla="*/ 6953 h 48291"/>
                    <a:gd name="connsiteX15" fmla="*/ 82391 w 112966"/>
                    <a:gd name="connsiteY15" fmla="*/ 4572 h 48291"/>
                    <a:gd name="connsiteX16" fmla="*/ 68580 w 112966"/>
                    <a:gd name="connsiteY16" fmla="*/ 2667 h 48291"/>
                    <a:gd name="connsiteX17" fmla="*/ 40100 w 112966"/>
                    <a:gd name="connsiteY17" fmla="*/ 7239 h 48291"/>
                    <a:gd name="connsiteX18" fmla="*/ 40005 w 112966"/>
                    <a:gd name="connsiteY18" fmla="*/ 7239 h 48291"/>
                    <a:gd name="connsiteX19" fmla="*/ 37433 w 112966"/>
                    <a:gd name="connsiteY19" fmla="*/ 6667 h 48291"/>
                    <a:gd name="connsiteX20" fmla="*/ 34576 w 112966"/>
                    <a:gd name="connsiteY20" fmla="*/ 6001 h 48291"/>
                    <a:gd name="connsiteX21" fmla="*/ 29623 w 112966"/>
                    <a:gd name="connsiteY21" fmla="*/ 4953 h 48291"/>
                    <a:gd name="connsiteX22" fmla="*/ 19050 w 112966"/>
                    <a:gd name="connsiteY22" fmla="*/ 2572 h 48291"/>
                    <a:gd name="connsiteX23" fmla="*/ 8287 w 112966"/>
                    <a:gd name="connsiteY23" fmla="*/ 0 h 48291"/>
                    <a:gd name="connsiteX24" fmla="*/ 4477 w 112966"/>
                    <a:gd name="connsiteY24" fmla="*/ 21812 h 48291"/>
                    <a:gd name="connsiteX25" fmla="*/ 1048 w 112966"/>
                    <a:gd name="connsiteY25" fmla="*/ 41434 h 48291"/>
                    <a:gd name="connsiteX26" fmla="*/ 95 w 112966"/>
                    <a:gd name="connsiteY26" fmla="*/ 46863 h 48291"/>
                    <a:gd name="connsiteX27" fmla="*/ 0 w 112966"/>
                    <a:gd name="connsiteY27" fmla="*/ 48292 h 48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12966" h="48291">
                      <a:moveTo>
                        <a:pt x="0" y="48292"/>
                      </a:moveTo>
                      <a:cubicBezTo>
                        <a:pt x="0" y="48292"/>
                        <a:pt x="19431" y="47434"/>
                        <a:pt x="29051" y="47054"/>
                      </a:cubicBezTo>
                      <a:cubicBezTo>
                        <a:pt x="29623" y="47054"/>
                        <a:pt x="30289" y="46958"/>
                        <a:pt x="30861" y="46958"/>
                      </a:cubicBezTo>
                      <a:cubicBezTo>
                        <a:pt x="32861" y="46958"/>
                        <a:pt x="34099" y="46863"/>
                        <a:pt x="34290" y="46958"/>
                      </a:cubicBezTo>
                      <a:cubicBezTo>
                        <a:pt x="54959" y="49625"/>
                        <a:pt x="66199" y="44482"/>
                        <a:pt x="76486" y="39624"/>
                      </a:cubicBezTo>
                      <a:cubicBezTo>
                        <a:pt x="86773" y="34766"/>
                        <a:pt x="96012" y="30194"/>
                        <a:pt x="112966" y="33242"/>
                      </a:cubicBezTo>
                      <a:cubicBezTo>
                        <a:pt x="112586" y="32575"/>
                        <a:pt x="112300" y="31909"/>
                        <a:pt x="112014" y="31337"/>
                      </a:cubicBezTo>
                      <a:cubicBezTo>
                        <a:pt x="108490" y="24384"/>
                        <a:pt x="109347" y="25717"/>
                        <a:pt x="109728" y="25908"/>
                      </a:cubicBezTo>
                      <a:cubicBezTo>
                        <a:pt x="109919" y="25813"/>
                        <a:pt x="109061" y="24098"/>
                        <a:pt x="105632" y="17431"/>
                      </a:cubicBezTo>
                      <a:lnTo>
                        <a:pt x="91916" y="12097"/>
                      </a:lnTo>
                      <a:lnTo>
                        <a:pt x="91821" y="12097"/>
                      </a:lnTo>
                      <a:lnTo>
                        <a:pt x="86868" y="10287"/>
                      </a:lnTo>
                      <a:lnTo>
                        <a:pt x="84296" y="7144"/>
                      </a:lnTo>
                      <a:lnTo>
                        <a:pt x="84296" y="7049"/>
                      </a:lnTo>
                      <a:lnTo>
                        <a:pt x="84201" y="6953"/>
                      </a:lnTo>
                      <a:lnTo>
                        <a:pt x="82391" y="4572"/>
                      </a:lnTo>
                      <a:lnTo>
                        <a:pt x="68580" y="2667"/>
                      </a:lnTo>
                      <a:lnTo>
                        <a:pt x="40100" y="7239"/>
                      </a:lnTo>
                      <a:lnTo>
                        <a:pt x="40005" y="7239"/>
                      </a:lnTo>
                      <a:cubicBezTo>
                        <a:pt x="40005" y="7239"/>
                        <a:pt x="39053" y="7049"/>
                        <a:pt x="37433" y="6667"/>
                      </a:cubicBezTo>
                      <a:cubicBezTo>
                        <a:pt x="36671" y="6382"/>
                        <a:pt x="35623" y="6191"/>
                        <a:pt x="34576" y="6001"/>
                      </a:cubicBezTo>
                      <a:lnTo>
                        <a:pt x="29623" y="4953"/>
                      </a:lnTo>
                      <a:lnTo>
                        <a:pt x="19050" y="2572"/>
                      </a:lnTo>
                      <a:lnTo>
                        <a:pt x="8287" y="0"/>
                      </a:lnTo>
                      <a:lnTo>
                        <a:pt x="4477" y="21812"/>
                      </a:lnTo>
                      <a:lnTo>
                        <a:pt x="1048" y="41434"/>
                      </a:lnTo>
                      <a:lnTo>
                        <a:pt x="95" y="46863"/>
                      </a:lnTo>
                      <a:lnTo>
                        <a:pt x="0" y="48292"/>
                      </a:ln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04" name="شكل حر: شكل 1503">
                  <a:extLst>
                    <a:ext uri="{FF2B5EF4-FFF2-40B4-BE49-F238E27FC236}">
                      <a16:creationId xmlns:a16="http://schemas.microsoft.com/office/drawing/2014/main" id="{E8760536-DEB4-48E0-A880-118B5D93B467}"/>
                    </a:ext>
                  </a:extLst>
                </p:cNvPr>
                <p:cNvSpPr/>
                <p:nvPr/>
              </p:nvSpPr>
              <p:spPr>
                <a:xfrm>
                  <a:off x="7465968" y="2809875"/>
                  <a:ext cx="89832" cy="38005"/>
                </a:xfrm>
                <a:custGeom>
                  <a:avLst/>
                  <a:gdLst>
                    <a:gd name="connsiteX0" fmla="*/ 35539 w 89832"/>
                    <a:gd name="connsiteY0" fmla="*/ 8001 h 38005"/>
                    <a:gd name="connsiteX1" fmla="*/ 70401 w 89832"/>
                    <a:gd name="connsiteY1" fmla="*/ 1524 h 38005"/>
                    <a:gd name="connsiteX2" fmla="*/ 77926 w 89832"/>
                    <a:gd name="connsiteY2" fmla="*/ 3238 h 38005"/>
                    <a:gd name="connsiteX3" fmla="*/ 89832 w 89832"/>
                    <a:gd name="connsiteY3" fmla="*/ 8858 h 38005"/>
                    <a:gd name="connsiteX4" fmla="*/ 83641 w 89832"/>
                    <a:gd name="connsiteY4" fmla="*/ 19050 h 38005"/>
                    <a:gd name="connsiteX5" fmla="*/ 83164 w 89832"/>
                    <a:gd name="connsiteY5" fmla="*/ 24289 h 38005"/>
                    <a:gd name="connsiteX6" fmla="*/ 56495 w 89832"/>
                    <a:gd name="connsiteY6" fmla="*/ 37243 h 38005"/>
                    <a:gd name="connsiteX7" fmla="*/ 54399 w 89832"/>
                    <a:gd name="connsiteY7" fmla="*/ 37624 h 38005"/>
                    <a:gd name="connsiteX8" fmla="*/ 28396 w 89832"/>
                    <a:gd name="connsiteY8" fmla="*/ 31051 h 38005"/>
                    <a:gd name="connsiteX9" fmla="*/ 22776 w 89832"/>
                    <a:gd name="connsiteY9" fmla="*/ 25146 h 38005"/>
                    <a:gd name="connsiteX10" fmla="*/ 21157 w 89832"/>
                    <a:gd name="connsiteY10" fmla="*/ 22670 h 38005"/>
                    <a:gd name="connsiteX11" fmla="*/ 11 w 89832"/>
                    <a:gd name="connsiteY11" fmla="*/ 22765 h 38005"/>
                    <a:gd name="connsiteX12" fmla="*/ 4012 w 89832"/>
                    <a:gd name="connsiteY12" fmla="*/ 0 h 38005"/>
                    <a:gd name="connsiteX13" fmla="*/ 35539 w 89832"/>
                    <a:gd name="connsiteY13" fmla="*/ 8001 h 38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89832" h="38005">
                      <a:moveTo>
                        <a:pt x="35539" y="8001"/>
                      </a:moveTo>
                      <a:cubicBezTo>
                        <a:pt x="47827" y="-1619"/>
                        <a:pt x="68020" y="953"/>
                        <a:pt x="70401" y="1524"/>
                      </a:cubicBezTo>
                      <a:lnTo>
                        <a:pt x="77926" y="3238"/>
                      </a:lnTo>
                      <a:cubicBezTo>
                        <a:pt x="78116" y="3334"/>
                        <a:pt x="85165" y="4572"/>
                        <a:pt x="89832" y="8858"/>
                      </a:cubicBezTo>
                      <a:lnTo>
                        <a:pt x="83641" y="19050"/>
                      </a:lnTo>
                      <a:cubicBezTo>
                        <a:pt x="83641" y="19050"/>
                        <a:pt x="83164" y="24289"/>
                        <a:pt x="83164" y="24289"/>
                      </a:cubicBezTo>
                      <a:cubicBezTo>
                        <a:pt x="82879" y="24289"/>
                        <a:pt x="66496" y="35147"/>
                        <a:pt x="56495" y="37243"/>
                      </a:cubicBezTo>
                      <a:cubicBezTo>
                        <a:pt x="55828" y="37338"/>
                        <a:pt x="55066" y="37529"/>
                        <a:pt x="54399" y="37624"/>
                      </a:cubicBezTo>
                      <a:cubicBezTo>
                        <a:pt x="44493" y="39053"/>
                        <a:pt x="35158" y="36386"/>
                        <a:pt x="28396" y="31051"/>
                      </a:cubicBezTo>
                      <a:cubicBezTo>
                        <a:pt x="26205" y="29337"/>
                        <a:pt x="24395" y="27337"/>
                        <a:pt x="22776" y="25146"/>
                      </a:cubicBezTo>
                      <a:cubicBezTo>
                        <a:pt x="22205" y="24384"/>
                        <a:pt x="21633" y="23527"/>
                        <a:pt x="21157" y="22670"/>
                      </a:cubicBezTo>
                      <a:cubicBezTo>
                        <a:pt x="21062" y="22479"/>
                        <a:pt x="-560" y="22860"/>
                        <a:pt x="11" y="22765"/>
                      </a:cubicBezTo>
                      <a:lnTo>
                        <a:pt x="4012" y="0"/>
                      </a:lnTo>
                      <a:cubicBezTo>
                        <a:pt x="9155" y="1143"/>
                        <a:pt x="35444" y="8001"/>
                        <a:pt x="35539" y="8001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05" name="شكل حر: شكل 1504">
                  <a:extLst>
                    <a:ext uri="{FF2B5EF4-FFF2-40B4-BE49-F238E27FC236}">
                      <a16:creationId xmlns:a16="http://schemas.microsoft.com/office/drawing/2014/main" id="{73736321-60A6-421B-ABD1-FDB624739A84}"/>
                    </a:ext>
                  </a:extLst>
                </p:cNvPr>
                <p:cNvSpPr/>
                <p:nvPr/>
              </p:nvSpPr>
              <p:spPr>
                <a:xfrm>
                  <a:off x="7544275" y="2817209"/>
                  <a:ext cx="41576" cy="24769"/>
                </a:xfrm>
                <a:custGeom>
                  <a:avLst/>
                  <a:gdLst>
                    <a:gd name="connsiteX0" fmla="*/ 33242 w 41576"/>
                    <a:gd name="connsiteY0" fmla="*/ 10096 h 24769"/>
                    <a:gd name="connsiteX1" fmla="*/ 41243 w 41576"/>
                    <a:gd name="connsiteY1" fmla="*/ 19812 h 24769"/>
                    <a:gd name="connsiteX2" fmla="*/ 41148 w 41576"/>
                    <a:gd name="connsiteY2" fmla="*/ 19907 h 24769"/>
                    <a:gd name="connsiteX3" fmla="*/ 36195 w 41576"/>
                    <a:gd name="connsiteY3" fmla="*/ 24575 h 24769"/>
                    <a:gd name="connsiteX4" fmla="*/ 0 w 41576"/>
                    <a:gd name="connsiteY4" fmla="*/ 15526 h 24769"/>
                    <a:gd name="connsiteX5" fmla="*/ 1524 w 41576"/>
                    <a:gd name="connsiteY5" fmla="*/ 0 h 24769"/>
                    <a:gd name="connsiteX6" fmla="*/ 11525 w 41576"/>
                    <a:gd name="connsiteY6" fmla="*/ 1429 h 24769"/>
                    <a:gd name="connsiteX7" fmla="*/ 33242 w 41576"/>
                    <a:gd name="connsiteY7" fmla="*/ 10096 h 2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1576" h="24769">
                      <a:moveTo>
                        <a:pt x="33242" y="10096"/>
                      </a:moveTo>
                      <a:cubicBezTo>
                        <a:pt x="39910" y="11335"/>
                        <a:pt x="42577" y="15907"/>
                        <a:pt x="41243" y="19812"/>
                      </a:cubicBezTo>
                      <a:lnTo>
                        <a:pt x="41148" y="19907"/>
                      </a:lnTo>
                      <a:cubicBezTo>
                        <a:pt x="40386" y="22288"/>
                        <a:pt x="38481" y="24193"/>
                        <a:pt x="36195" y="24575"/>
                      </a:cubicBezTo>
                      <a:cubicBezTo>
                        <a:pt x="27146" y="26003"/>
                        <a:pt x="571" y="19240"/>
                        <a:pt x="0" y="15526"/>
                      </a:cubicBezTo>
                      <a:lnTo>
                        <a:pt x="1524" y="0"/>
                      </a:lnTo>
                      <a:cubicBezTo>
                        <a:pt x="1524" y="952"/>
                        <a:pt x="8954" y="-476"/>
                        <a:pt x="11525" y="1429"/>
                      </a:cubicBezTo>
                      <a:cubicBezTo>
                        <a:pt x="18002" y="6286"/>
                        <a:pt x="27051" y="8954"/>
                        <a:pt x="33242" y="10096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1506" name="شكل حر: شكل 1505">
                <a:extLst>
                  <a:ext uri="{FF2B5EF4-FFF2-40B4-BE49-F238E27FC236}">
                    <a16:creationId xmlns:a16="http://schemas.microsoft.com/office/drawing/2014/main" id="{B2BA0C8E-6BD1-405E-9B98-11E9CDD8460F}"/>
                  </a:ext>
                </a:extLst>
              </p:cNvPr>
              <p:cNvSpPr/>
              <p:nvPr/>
            </p:nvSpPr>
            <p:spPr>
              <a:xfrm>
                <a:off x="7181753" y="2709097"/>
                <a:ext cx="195595" cy="142782"/>
              </a:xfrm>
              <a:custGeom>
                <a:avLst/>
                <a:gdLst>
                  <a:gd name="connsiteX0" fmla="*/ 4287 w 195595"/>
                  <a:gd name="connsiteY0" fmla="*/ 49628 h 142782"/>
                  <a:gd name="connsiteX1" fmla="*/ 4287 w 195595"/>
                  <a:gd name="connsiteY1" fmla="*/ 49818 h 142782"/>
                  <a:gd name="connsiteX2" fmla="*/ 12478 w 195595"/>
                  <a:gd name="connsiteY2" fmla="*/ 59534 h 142782"/>
                  <a:gd name="connsiteX3" fmla="*/ 16764 w 195595"/>
                  <a:gd name="connsiteY3" fmla="*/ 62296 h 142782"/>
                  <a:gd name="connsiteX4" fmla="*/ 35624 w 195595"/>
                  <a:gd name="connsiteY4" fmla="*/ 73345 h 142782"/>
                  <a:gd name="connsiteX5" fmla="*/ 51816 w 195595"/>
                  <a:gd name="connsiteY5" fmla="*/ 82870 h 142782"/>
                  <a:gd name="connsiteX6" fmla="*/ 59436 w 195595"/>
                  <a:gd name="connsiteY6" fmla="*/ 87347 h 142782"/>
                  <a:gd name="connsiteX7" fmla="*/ 64294 w 195595"/>
                  <a:gd name="connsiteY7" fmla="*/ 90299 h 142782"/>
                  <a:gd name="connsiteX8" fmla="*/ 67342 w 195595"/>
                  <a:gd name="connsiteY8" fmla="*/ 92109 h 142782"/>
                  <a:gd name="connsiteX9" fmla="*/ 144876 w 195595"/>
                  <a:gd name="connsiteY9" fmla="*/ 137734 h 142782"/>
                  <a:gd name="connsiteX10" fmla="*/ 146781 w 195595"/>
                  <a:gd name="connsiteY10" fmla="*/ 138782 h 142782"/>
                  <a:gd name="connsiteX11" fmla="*/ 155258 w 195595"/>
                  <a:gd name="connsiteY11" fmla="*/ 141830 h 142782"/>
                  <a:gd name="connsiteX12" fmla="*/ 157068 w 195595"/>
                  <a:gd name="connsiteY12" fmla="*/ 142211 h 142782"/>
                  <a:gd name="connsiteX13" fmla="*/ 158211 w 195595"/>
                  <a:gd name="connsiteY13" fmla="*/ 142306 h 142782"/>
                  <a:gd name="connsiteX14" fmla="*/ 160497 w 195595"/>
                  <a:gd name="connsiteY14" fmla="*/ 142687 h 142782"/>
                  <a:gd name="connsiteX15" fmla="*/ 160782 w 195595"/>
                  <a:gd name="connsiteY15" fmla="*/ 142687 h 142782"/>
                  <a:gd name="connsiteX16" fmla="*/ 161925 w 195595"/>
                  <a:gd name="connsiteY16" fmla="*/ 142782 h 142782"/>
                  <a:gd name="connsiteX17" fmla="*/ 163735 w 195595"/>
                  <a:gd name="connsiteY17" fmla="*/ 142782 h 142782"/>
                  <a:gd name="connsiteX18" fmla="*/ 175832 w 195595"/>
                  <a:gd name="connsiteY18" fmla="*/ 139734 h 142782"/>
                  <a:gd name="connsiteX19" fmla="*/ 190119 w 195595"/>
                  <a:gd name="connsiteY19" fmla="*/ 127066 h 142782"/>
                  <a:gd name="connsiteX20" fmla="*/ 190881 w 195595"/>
                  <a:gd name="connsiteY20" fmla="*/ 125923 h 142782"/>
                  <a:gd name="connsiteX21" fmla="*/ 191262 w 195595"/>
                  <a:gd name="connsiteY21" fmla="*/ 125447 h 142782"/>
                  <a:gd name="connsiteX22" fmla="*/ 194024 w 195595"/>
                  <a:gd name="connsiteY22" fmla="*/ 99158 h 142782"/>
                  <a:gd name="connsiteX23" fmla="*/ 178880 w 195595"/>
                  <a:gd name="connsiteY23" fmla="*/ 80298 h 142782"/>
                  <a:gd name="connsiteX24" fmla="*/ 173831 w 195595"/>
                  <a:gd name="connsiteY24" fmla="*/ 77250 h 142782"/>
                  <a:gd name="connsiteX25" fmla="*/ 163830 w 195595"/>
                  <a:gd name="connsiteY25" fmla="*/ 71345 h 142782"/>
                  <a:gd name="connsiteX26" fmla="*/ 57436 w 195595"/>
                  <a:gd name="connsiteY26" fmla="*/ 8765 h 142782"/>
                  <a:gd name="connsiteX27" fmla="*/ 54388 w 195595"/>
                  <a:gd name="connsiteY27" fmla="*/ 6956 h 142782"/>
                  <a:gd name="connsiteX28" fmla="*/ 49721 w 195595"/>
                  <a:gd name="connsiteY28" fmla="*/ 4194 h 142782"/>
                  <a:gd name="connsiteX29" fmla="*/ 48578 w 195595"/>
                  <a:gd name="connsiteY29" fmla="*/ 3622 h 142782"/>
                  <a:gd name="connsiteX30" fmla="*/ 48387 w 195595"/>
                  <a:gd name="connsiteY30" fmla="*/ 3622 h 142782"/>
                  <a:gd name="connsiteX31" fmla="*/ 48387 w 195595"/>
                  <a:gd name="connsiteY31" fmla="*/ 3527 h 142782"/>
                  <a:gd name="connsiteX32" fmla="*/ 48292 w 195595"/>
                  <a:gd name="connsiteY32" fmla="*/ 3527 h 142782"/>
                  <a:gd name="connsiteX33" fmla="*/ 29718 w 195595"/>
                  <a:gd name="connsiteY33" fmla="*/ 288 h 142782"/>
                  <a:gd name="connsiteX34" fmla="*/ 28956 w 195595"/>
                  <a:gd name="connsiteY34" fmla="*/ 288 h 142782"/>
                  <a:gd name="connsiteX35" fmla="*/ 28385 w 195595"/>
                  <a:gd name="connsiteY35" fmla="*/ 384 h 142782"/>
                  <a:gd name="connsiteX36" fmla="*/ 20860 w 195595"/>
                  <a:gd name="connsiteY36" fmla="*/ 2479 h 142782"/>
                  <a:gd name="connsiteX37" fmla="*/ 20193 w 195595"/>
                  <a:gd name="connsiteY37" fmla="*/ 2860 h 142782"/>
                  <a:gd name="connsiteX38" fmla="*/ 19622 w 195595"/>
                  <a:gd name="connsiteY38" fmla="*/ 3146 h 142782"/>
                  <a:gd name="connsiteX39" fmla="*/ 10382 w 195595"/>
                  <a:gd name="connsiteY39" fmla="*/ 9527 h 142782"/>
                  <a:gd name="connsiteX40" fmla="*/ 7715 w 195595"/>
                  <a:gd name="connsiteY40" fmla="*/ 12480 h 142782"/>
                  <a:gd name="connsiteX41" fmla="*/ 4668 w 195595"/>
                  <a:gd name="connsiteY41" fmla="*/ 16766 h 142782"/>
                  <a:gd name="connsiteX42" fmla="*/ 4287 w 195595"/>
                  <a:gd name="connsiteY42" fmla="*/ 17338 h 142782"/>
                  <a:gd name="connsiteX43" fmla="*/ 4287 w 195595"/>
                  <a:gd name="connsiteY43" fmla="*/ 49628 h 142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95595" h="142782">
                    <a:moveTo>
                      <a:pt x="4287" y="49628"/>
                    </a:moveTo>
                    <a:lnTo>
                      <a:pt x="4287" y="49818"/>
                    </a:lnTo>
                    <a:cubicBezTo>
                      <a:pt x="6382" y="53438"/>
                      <a:pt x="9144" y="56772"/>
                      <a:pt x="12478" y="59534"/>
                    </a:cubicBezTo>
                    <a:cubicBezTo>
                      <a:pt x="13812" y="60486"/>
                      <a:pt x="15240" y="61439"/>
                      <a:pt x="16764" y="62296"/>
                    </a:cubicBezTo>
                    <a:lnTo>
                      <a:pt x="35624" y="73345"/>
                    </a:lnTo>
                    <a:lnTo>
                      <a:pt x="51816" y="82870"/>
                    </a:lnTo>
                    <a:lnTo>
                      <a:pt x="59436" y="87347"/>
                    </a:lnTo>
                    <a:lnTo>
                      <a:pt x="64294" y="90299"/>
                    </a:lnTo>
                    <a:lnTo>
                      <a:pt x="67342" y="92109"/>
                    </a:lnTo>
                    <a:lnTo>
                      <a:pt x="144876" y="137734"/>
                    </a:lnTo>
                    <a:cubicBezTo>
                      <a:pt x="145447" y="138115"/>
                      <a:pt x="146209" y="138401"/>
                      <a:pt x="146781" y="138782"/>
                    </a:cubicBezTo>
                    <a:cubicBezTo>
                      <a:pt x="149352" y="140115"/>
                      <a:pt x="152210" y="141163"/>
                      <a:pt x="155258" y="141830"/>
                    </a:cubicBezTo>
                    <a:cubicBezTo>
                      <a:pt x="155829" y="142020"/>
                      <a:pt x="156496" y="142115"/>
                      <a:pt x="157068" y="142211"/>
                    </a:cubicBezTo>
                    <a:lnTo>
                      <a:pt x="158211" y="142306"/>
                    </a:lnTo>
                    <a:lnTo>
                      <a:pt x="160497" y="142687"/>
                    </a:lnTo>
                    <a:lnTo>
                      <a:pt x="160782" y="142687"/>
                    </a:lnTo>
                    <a:cubicBezTo>
                      <a:pt x="161163" y="142782"/>
                      <a:pt x="161544" y="142782"/>
                      <a:pt x="161925" y="142782"/>
                    </a:cubicBezTo>
                    <a:lnTo>
                      <a:pt x="163735" y="142782"/>
                    </a:lnTo>
                    <a:cubicBezTo>
                      <a:pt x="168021" y="142592"/>
                      <a:pt x="172022" y="141544"/>
                      <a:pt x="175832" y="139734"/>
                    </a:cubicBezTo>
                    <a:cubicBezTo>
                      <a:pt x="181547" y="137163"/>
                      <a:pt x="186595" y="132876"/>
                      <a:pt x="190119" y="127066"/>
                    </a:cubicBezTo>
                    <a:cubicBezTo>
                      <a:pt x="190500" y="126780"/>
                      <a:pt x="190691" y="126304"/>
                      <a:pt x="190881" y="125923"/>
                    </a:cubicBezTo>
                    <a:lnTo>
                      <a:pt x="191262" y="125447"/>
                    </a:lnTo>
                    <a:cubicBezTo>
                      <a:pt x="195930" y="117160"/>
                      <a:pt x="196787" y="107635"/>
                      <a:pt x="194024" y="99158"/>
                    </a:cubicBezTo>
                    <a:cubicBezTo>
                      <a:pt x="191834" y="91443"/>
                      <a:pt x="186500" y="84680"/>
                      <a:pt x="178880" y="80298"/>
                    </a:cubicBezTo>
                    <a:lnTo>
                      <a:pt x="173831" y="77250"/>
                    </a:lnTo>
                    <a:lnTo>
                      <a:pt x="163830" y="71345"/>
                    </a:lnTo>
                    <a:lnTo>
                      <a:pt x="57436" y="8765"/>
                    </a:lnTo>
                    <a:lnTo>
                      <a:pt x="54388" y="6956"/>
                    </a:lnTo>
                    <a:lnTo>
                      <a:pt x="49721" y="4194"/>
                    </a:lnTo>
                    <a:cubicBezTo>
                      <a:pt x="49340" y="3908"/>
                      <a:pt x="48959" y="3717"/>
                      <a:pt x="48578" y="3622"/>
                    </a:cubicBezTo>
                    <a:cubicBezTo>
                      <a:pt x="48578" y="3527"/>
                      <a:pt x="48482" y="3527"/>
                      <a:pt x="48387" y="3622"/>
                    </a:cubicBezTo>
                    <a:cubicBezTo>
                      <a:pt x="48482" y="3622"/>
                      <a:pt x="48387" y="3527"/>
                      <a:pt x="48387" y="3527"/>
                    </a:cubicBezTo>
                    <a:cubicBezTo>
                      <a:pt x="48387" y="3431"/>
                      <a:pt x="48387" y="3431"/>
                      <a:pt x="48292" y="3527"/>
                    </a:cubicBezTo>
                    <a:cubicBezTo>
                      <a:pt x="42387" y="479"/>
                      <a:pt x="35814" y="-569"/>
                      <a:pt x="29718" y="288"/>
                    </a:cubicBezTo>
                    <a:cubicBezTo>
                      <a:pt x="29432" y="193"/>
                      <a:pt x="29147" y="193"/>
                      <a:pt x="28956" y="288"/>
                    </a:cubicBezTo>
                    <a:cubicBezTo>
                      <a:pt x="28861" y="288"/>
                      <a:pt x="28575" y="288"/>
                      <a:pt x="28385" y="384"/>
                    </a:cubicBezTo>
                    <a:cubicBezTo>
                      <a:pt x="25813" y="860"/>
                      <a:pt x="23241" y="1431"/>
                      <a:pt x="20860" y="2479"/>
                    </a:cubicBezTo>
                    <a:cubicBezTo>
                      <a:pt x="20574" y="2574"/>
                      <a:pt x="20384" y="2669"/>
                      <a:pt x="20193" y="2860"/>
                    </a:cubicBezTo>
                    <a:cubicBezTo>
                      <a:pt x="20003" y="2860"/>
                      <a:pt x="19717" y="2955"/>
                      <a:pt x="19622" y="3146"/>
                    </a:cubicBezTo>
                    <a:cubicBezTo>
                      <a:pt x="16193" y="4670"/>
                      <a:pt x="13049" y="6765"/>
                      <a:pt x="10382" y="9527"/>
                    </a:cubicBezTo>
                    <a:cubicBezTo>
                      <a:pt x="9621" y="10670"/>
                      <a:pt x="8668" y="11623"/>
                      <a:pt x="7715" y="12480"/>
                    </a:cubicBezTo>
                    <a:cubicBezTo>
                      <a:pt x="6572" y="13814"/>
                      <a:pt x="5620" y="15243"/>
                      <a:pt x="4668" y="16766"/>
                    </a:cubicBezTo>
                    <a:lnTo>
                      <a:pt x="4287" y="17338"/>
                    </a:lnTo>
                    <a:cubicBezTo>
                      <a:pt x="-1524" y="27625"/>
                      <a:pt x="-1333" y="39817"/>
                      <a:pt x="4287" y="49628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07" name="شكل حر: شكل 1506">
                <a:extLst>
                  <a:ext uri="{FF2B5EF4-FFF2-40B4-BE49-F238E27FC236}">
                    <a16:creationId xmlns:a16="http://schemas.microsoft.com/office/drawing/2014/main" id="{501F319D-4CD7-4699-8749-59F025CD2491}"/>
                  </a:ext>
                </a:extLst>
              </p:cNvPr>
              <p:cNvSpPr/>
              <p:nvPr/>
            </p:nvSpPr>
            <p:spPr>
              <a:xfrm>
                <a:off x="7310878" y="2784757"/>
                <a:ext cx="180437" cy="89030"/>
              </a:xfrm>
              <a:custGeom>
                <a:avLst/>
                <a:gdLst>
                  <a:gd name="connsiteX0" fmla="*/ 34 w 180437"/>
                  <a:gd name="connsiteY0" fmla="*/ 31880 h 89030"/>
                  <a:gd name="connsiteX1" fmla="*/ 415 w 180437"/>
                  <a:gd name="connsiteY1" fmla="*/ 38548 h 89030"/>
                  <a:gd name="connsiteX2" fmla="*/ 12893 w 180437"/>
                  <a:gd name="connsiteY2" fmla="*/ 59788 h 89030"/>
                  <a:gd name="connsiteX3" fmla="*/ 14417 w 180437"/>
                  <a:gd name="connsiteY3" fmla="*/ 60931 h 89030"/>
                  <a:gd name="connsiteX4" fmla="*/ 15655 w 180437"/>
                  <a:gd name="connsiteY4" fmla="*/ 61789 h 89030"/>
                  <a:gd name="connsiteX5" fmla="*/ 17561 w 180437"/>
                  <a:gd name="connsiteY5" fmla="*/ 62836 h 89030"/>
                  <a:gd name="connsiteX6" fmla="*/ 26038 w 180437"/>
                  <a:gd name="connsiteY6" fmla="*/ 65884 h 89030"/>
                  <a:gd name="connsiteX7" fmla="*/ 27847 w 180437"/>
                  <a:gd name="connsiteY7" fmla="*/ 66265 h 89030"/>
                  <a:gd name="connsiteX8" fmla="*/ 28990 w 180437"/>
                  <a:gd name="connsiteY8" fmla="*/ 66361 h 89030"/>
                  <a:gd name="connsiteX9" fmla="*/ 31276 w 180437"/>
                  <a:gd name="connsiteY9" fmla="*/ 66742 h 89030"/>
                  <a:gd name="connsiteX10" fmla="*/ 31562 w 180437"/>
                  <a:gd name="connsiteY10" fmla="*/ 66742 h 89030"/>
                  <a:gd name="connsiteX11" fmla="*/ 73758 w 180437"/>
                  <a:gd name="connsiteY11" fmla="*/ 73123 h 89030"/>
                  <a:gd name="connsiteX12" fmla="*/ 179486 w 180437"/>
                  <a:gd name="connsiteY12" fmla="*/ 89030 h 89030"/>
                  <a:gd name="connsiteX13" fmla="*/ 179486 w 180437"/>
                  <a:gd name="connsiteY13" fmla="*/ 86458 h 89030"/>
                  <a:gd name="connsiteX14" fmla="*/ 179676 w 180437"/>
                  <a:gd name="connsiteY14" fmla="*/ 72742 h 89030"/>
                  <a:gd name="connsiteX15" fmla="*/ 179771 w 180437"/>
                  <a:gd name="connsiteY15" fmla="*/ 68742 h 89030"/>
                  <a:gd name="connsiteX16" fmla="*/ 180057 w 180437"/>
                  <a:gd name="connsiteY16" fmla="*/ 52549 h 89030"/>
                  <a:gd name="connsiteX17" fmla="*/ 180057 w 180437"/>
                  <a:gd name="connsiteY17" fmla="*/ 52454 h 89030"/>
                  <a:gd name="connsiteX18" fmla="*/ 180438 w 180437"/>
                  <a:gd name="connsiteY18" fmla="*/ 30642 h 89030"/>
                  <a:gd name="connsiteX19" fmla="*/ 180438 w 180437"/>
                  <a:gd name="connsiteY19" fmla="*/ 25975 h 89030"/>
                  <a:gd name="connsiteX20" fmla="*/ 56708 w 180437"/>
                  <a:gd name="connsiteY20" fmla="*/ 3686 h 89030"/>
                  <a:gd name="connsiteX21" fmla="*/ 44707 w 180437"/>
                  <a:gd name="connsiteY21" fmla="*/ 1495 h 89030"/>
                  <a:gd name="connsiteX22" fmla="*/ 38706 w 180437"/>
                  <a:gd name="connsiteY22" fmla="*/ 448 h 89030"/>
                  <a:gd name="connsiteX23" fmla="*/ 11369 w 180437"/>
                  <a:gd name="connsiteY23" fmla="*/ 8353 h 89030"/>
                  <a:gd name="connsiteX24" fmla="*/ 701 w 180437"/>
                  <a:gd name="connsiteY24" fmla="*/ 27784 h 89030"/>
                  <a:gd name="connsiteX25" fmla="*/ 511 w 180437"/>
                  <a:gd name="connsiteY25" fmla="*/ 28356 h 89030"/>
                  <a:gd name="connsiteX26" fmla="*/ 34 w 180437"/>
                  <a:gd name="connsiteY26" fmla="*/ 31880 h 89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0437" h="89030">
                    <a:moveTo>
                      <a:pt x="34" y="31880"/>
                    </a:moveTo>
                    <a:cubicBezTo>
                      <a:pt x="-61" y="34166"/>
                      <a:pt x="34" y="36452"/>
                      <a:pt x="415" y="38548"/>
                    </a:cubicBezTo>
                    <a:cubicBezTo>
                      <a:pt x="1654" y="47025"/>
                      <a:pt x="6130" y="54740"/>
                      <a:pt x="12893" y="59788"/>
                    </a:cubicBezTo>
                    <a:cubicBezTo>
                      <a:pt x="13370" y="60169"/>
                      <a:pt x="13750" y="60550"/>
                      <a:pt x="14417" y="60931"/>
                    </a:cubicBezTo>
                    <a:cubicBezTo>
                      <a:pt x="14798" y="61217"/>
                      <a:pt x="15179" y="61598"/>
                      <a:pt x="15655" y="61789"/>
                    </a:cubicBezTo>
                    <a:cubicBezTo>
                      <a:pt x="16227" y="62170"/>
                      <a:pt x="16989" y="62455"/>
                      <a:pt x="17561" y="62836"/>
                    </a:cubicBezTo>
                    <a:cubicBezTo>
                      <a:pt x="20132" y="64170"/>
                      <a:pt x="22990" y="65218"/>
                      <a:pt x="26038" y="65884"/>
                    </a:cubicBezTo>
                    <a:cubicBezTo>
                      <a:pt x="26609" y="66075"/>
                      <a:pt x="27276" y="66170"/>
                      <a:pt x="27847" y="66265"/>
                    </a:cubicBezTo>
                    <a:lnTo>
                      <a:pt x="28990" y="66361"/>
                    </a:lnTo>
                    <a:lnTo>
                      <a:pt x="31276" y="66742"/>
                    </a:lnTo>
                    <a:lnTo>
                      <a:pt x="31562" y="66742"/>
                    </a:lnTo>
                    <a:lnTo>
                      <a:pt x="73758" y="73123"/>
                    </a:lnTo>
                    <a:lnTo>
                      <a:pt x="179486" y="89030"/>
                    </a:lnTo>
                    <a:lnTo>
                      <a:pt x="179486" y="86458"/>
                    </a:lnTo>
                    <a:lnTo>
                      <a:pt x="179676" y="72742"/>
                    </a:lnTo>
                    <a:lnTo>
                      <a:pt x="179771" y="68742"/>
                    </a:lnTo>
                    <a:lnTo>
                      <a:pt x="180057" y="52549"/>
                    </a:lnTo>
                    <a:lnTo>
                      <a:pt x="180057" y="52454"/>
                    </a:lnTo>
                    <a:lnTo>
                      <a:pt x="180438" y="30642"/>
                    </a:lnTo>
                    <a:lnTo>
                      <a:pt x="180438" y="25975"/>
                    </a:lnTo>
                    <a:lnTo>
                      <a:pt x="56708" y="3686"/>
                    </a:lnTo>
                    <a:lnTo>
                      <a:pt x="44707" y="1495"/>
                    </a:lnTo>
                    <a:lnTo>
                      <a:pt x="38706" y="448"/>
                    </a:lnTo>
                    <a:cubicBezTo>
                      <a:pt x="28419" y="-1267"/>
                      <a:pt x="18608" y="2067"/>
                      <a:pt x="11369" y="8353"/>
                    </a:cubicBezTo>
                    <a:cubicBezTo>
                      <a:pt x="5845" y="13211"/>
                      <a:pt x="1939" y="19879"/>
                      <a:pt x="701" y="27784"/>
                    </a:cubicBezTo>
                    <a:lnTo>
                      <a:pt x="511" y="28356"/>
                    </a:lnTo>
                    <a:cubicBezTo>
                      <a:pt x="225" y="29689"/>
                      <a:pt x="34" y="30737"/>
                      <a:pt x="34" y="31880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08" name="شكل حر: شكل 1507">
                <a:extLst>
                  <a:ext uri="{FF2B5EF4-FFF2-40B4-BE49-F238E27FC236}">
                    <a16:creationId xmlns:a16="http://schemas.microsoft.com/office/drawing/2014/main" id="{0E5A5576-4B15-4A6B-8D62-184BB62F3DFF}"/>
                  </a:ext>
                </a:extLst>
              </p:cNvPr>
              <p:cNvSpPr/>
              <p:nvPr/>
            </p:nvSpPr>
            <p:spPr>
              <a:xfrm>
                <a:off x="7035250" y="2683229"/>
                <a:ext cx="217332" cy="469354"/>
              </a:xfrm>
              <a:custGeom>
                <a:avLst/>
                <a:gdLst>
                  <a:gd name="connsiteX0" fmla="*/ 295 w 217332"/>
                  <a:gd name="connsiteY0" fmla="*/ 61589 h 469354"/>
                  <a:gd name="connsiteX1" fmla="*/ 3057 w 217332"/>
                  <a:gd name="connsiteY1" fmla="*/ 95117 h 469354"/>
                  <a:gd name="connsiteX2" fmla="*/ 5534 w 217332"/>
                  <a:gd name="connsiteY2" fmla="*/ 125026 h 469354"/>
                  <a:gd name="connsiteX3" fmla="*/ 6772 w 217332"/>
                  <a:gd name="connsiteY3" fmla="*/ 140266 h 469354"/>
                  <a:gd name="connsiteX4" fmla="*/ 8962 w 217332"/>
                  <a:gd name="connsiteY4" fmla="*/ 167984 h 469354"/>
                  <a:gd name="connsiteX5" fmla="*/ 9820 w 217332"/>
                  <a:gd name="connsiteY5" fmla="*/ 179223 h 469354"/>
                  <a:gd name="connsiteX6" fmla="*/ 9820 w 217332"/>
                  <a:gd name="connsiteY6" fmla="*/ 179414 h 469354"/>
                  <a:gd name="connsiteX7" fmla="*/ 11439 w 217332"/>
                  <a:gd name="connsiteY7" fmla="*/ 199130 h 469354"/>
                  <a:gd name="connsiteX8" fmla="*/ 12296 w 217332"/>
                  <a:gd name="connsiteY8" fmla="*/ 210560 h 469354"/>
                  <a:gd name="connsiteX9" fmla="*/ 13630 w 217332"/>
                  <a:gd name="connsiteY9" fmla="*/ 228563 h 469354"/>
                  <a:gd name="connsiteX10" fmla="*/ 14583 w 217332"/>
                  <a:gd name="connsiteY10" fmla="*/ 240564 h 469354"/>
                  <a:gd name="connsiteX11" fmla="*/ 15154 w 217332"/>
                  <a:gd name="connsiteY11" fmla="*/ 247232 h 469354"/>
                  <a:gd name="connsiteX12" fmla="*/ 16392 w 217332"/>
                  <a:gd name="connsiteY12" fmla="*/ 263615 h 469354"/>
                  <a:gd name="connsiteX13" fmla="*/ 17059 w 217332"/>
                  <a:gd name="connsiteY13" fmla="*/ 273235 h 469354"/>
                  <a:gd name="connsiteX14" fmla="*/ 17154 w 217332"/>
                  <a:gd name="connsiteY14" fmla="*/ 273902 h 469354"/>
                  <a:gd name="connsiteX15" fmla="*/ 17535 w 217332"/>
                  <a:gd name="connsiteY15" fmla="*/ 278569 h 469354"/>
                  <a:gd name="connsiteX16" fmla="*/ 17535 w 217332"/>
                  <a:gd name="connsiteY16" fmla="*/ 279045 h 469354"/>
                  <a:gd name="connsiteX17" fmla="*/ 17535 w 217332"/>
                  <a:gd name="connsiteY17" fmla="*/ 279236 h 469354"/>
                  <a:gd name="connsiteX18" fmla="*/ 17630 w 217332"/>
                  <a:gd name="connsiteY18" fmla="*/ 279617 h 469354"/>
                  <a:gd name="connsiteX19" fmla="*/ 17535 w 217332"/>
                  <a:gd name="connsiteY19" fmla="*/ 279617 h 469354"/>
                  <a:gd name="connsiteX20" fmla="*/ 17535 w 217332"/>
                  <a:gd name="connsiteY20" fmla="*/ 279902 h 469354"/>
                  <a:gd name="connsiteX21" fmla="*/ 11820 w 217332"/>
                  <a:gd name="connsiteY21" fmla="*/ 357912 h 469354"/>
                  <a:gd name="connsiteX22" fmla="*/ 11820 w 217332"/>
                  <a:gd name="connsiteY22" fmla="*/ 358007 h 469354"/>
                  <a:gd name="connsiteX23" fmla="*/ 11534 w 217332"/>
                  <a:gd name="connsiteY23" fmla="*/ 362389 h 469354"/>
                  <a:gd name="connsiteX24" fmla="*/ 11534 w 217332"/>
                  <a:gd name="connsiteY24" fmla="*/ 363056 h 469354"/>
                  <a:gd name="connsiteX25" fmla="*/ 11439 w 217332"/>
                  <a:gd name="connsiteY25" fmla="*/ 363818 h 469354"/>
                  <a:gd name="connsiteX26" fmla="*/ 10963 w 217332"/>
                  <a:gd name="connsiteY26" fmla="*/ 369914 h 469354"/>
                  <a:gd name="connsiteX27" fmla="*/ 10106 w 217332"/>
                  <a:gd name="connsiteY27" fmla="*/ 381153 h 469354"/>
                  <a:gd name="connsiteX28" fmla="*/ 10106 w 217332"/>
                  <a:gd name="connsiteY28" fmla="*/ 381439 h 469354"/>
                  <a:gd name="connsiteX29" fmla="*/ 9344 w 217332"/>
                  <a:gd name="connsiteY29" fmla="*/ 393440 h 469354"/>
                  <a:gd name="connsiteX30" fmla="*/ 9058 w 217332"/>
                  <a:gd name="connsiteY30" fmla="*/ 396488 h 469354"/>
                  <a:gd name="connsiteX31" fmla="*/ 8772 w 217332"/>
                  <a:gd name="connsiteY31" fmla="*/ 400775 h 469354"/>
                  <a:gd name="connsiteX32" fmla="*/ 8772 w 217332"/>
                  <a:gd name="connsiteY32" fmla="*/ 400870 h 469354"/>
                  <a:gd name="connsiteX33" fmla="*/ 8677 w 217332"/>
                  <a:gd name="connsiteY33" fmla="*/ 401727 h 469354"/>
                  <a:gd name="connsiteX34" fmla="*/ 8201 w 217332"/>
                  <a:gd name="connsiteY34" fmla="*/ 408299 h 469354"/>
                  <a:gd name="connsiteX35" fmla="*/ 8105 w 217332"/>
                  <a:gd name="connsiteY35" fmla="*/ 408776 h 469354"/>
                  <a:gd name="connsiteX36" fmla="*/ 7820 w 217332"/>
                  <a:gd name="connsiteY36" fmla="*/ 413062 h 469354"/>
                  <a:gd name="connsiteX37" fmla="*/ 7724 w 217332"/>
                  <a:gd name="connsiteY37" fmla="*/ 413919 h 469354"/>
                  <a:gd name="connsiteX38" fmla="*/ 7534 w 217332"/>
                  <a:gd name="connsiteY38" fmla="*/ 416300 h 469354"/>
                  <a:gd name="connsiteX39" fmla="*/ 7439 w 217332"/>
                  <a:gd name="connsiteY39" fmla="*/ 417253 h 469354"/>
                  <a:gd name="connsiteX40" fmla="*/ 7343 w 217332"/>
                  <a:gd name="connsiteY40" fmla="*/ 418205 h 469354"/>
                  <a:gd name="connsiteX41" fmla="*/ 7248 w 217332"/>
                  <a:gd name="connsiteY41" fmla="*/ 419634 h 469354"/>
                  <a:gd name="connsiteX42" fmla="*/ 7058 w 217332"/>
                  <a:gd name="connsiteY42" fmla="*/ 421730 h 469354"/>
                  <a:gd name="connsiteX43" fmla="*/ 7058 w 217332"/>
                  <a:gd name="connsiteY43" fmla="*/ 422111 h 469354"/>
                  <a:gd name="connsiteX44" fmla="*/ 6962 w 217332"/>
                  <a:gd name="connsiteY44" fmla="*/ 422777 h 469354"/>
                  <a:gd name="connsiteX45" fmla="*/ 6962 w 217332"/>
                  <a:gd name="connsiteY45" fmla="*/ 423254 h 469354"/>
                  <a:gd name="connsiteX46" fmla="*/ 5724 w 217332"/>
                  <a:gd name="connsiteY46" fmla="*/ 440875 h 469354"/>
                  <a:gd name="connsiteX47" fmla="*/ 4486 w 217332"/>
                  <a:gd name="connsiteY47" fmla="*/ 456210 h 469354"/>
                  <a:gd name="connsiteX48" fmla="*/ 4295 w 217332"/>
                  <a:gd name="connsiteY48" fmla="*/ 459639 h 469354"/>
                  <a:gd name="connsiteX49" fmla="*/ 4105 w 217332"/>
                  <a:gd name="connsiteY49" fmla="*/ 462020 h 469354"/>
                  <a:gd name="connsiteX50" fmla="*/ 3914 w 217332"/>
                  <a:gd name="connsiteY50" fmla="*/ 466116 h 469354"/>
                  <a:gd name="connsiteX51" fmla="*/ 3629 w 217332"/>
                  <a:gd name="connsiteY51" fmla="*/ 469355 h 469354"/>
                  <a:gd name="connsiteX52" fmla="*/ 4200 w 217332"/>
                  <a:gd name="connsiteY52" fmla="*/ 469355 h 469354"/>
                  <a:gd name="connsiteX53" fmla="*/ 82019 w 217332"/>
                  <a:gd name="connsiteY53" fmla="*/ 469069 h 469354"/>
                  <a:gd name="connsiteX54" fmla="*/ 93545 w 217332"/>
                  <a:gd name="connsiteY54" fmla="*/ 469069 h 469354"/>
                  <a:gd name="connsiteX55" fmla="*/ 104784 w 217332"/>
                  <a:gd name="connsiteY55" fmla="*/ 468878 h 469354"/>
                  <a:gd name="connsiteX56" fmla="*/ 104879 w 217332"/>
                  <a:gd name="connsiteY56" fmla="*/ 468878 h 469354"/>
                  <a:gd name="connsiteX57" fmla="*/ 157648 w 217332"/>
                  <a:gd name="connsiteY57" fmla="*/ 468688 h 469354"/>
                  <a:gd name="connsiteX58" fmla="*/ 189842 w 217332"/>
                  <a:gd name="connsiteY58" fmla="*/ 468593 h 469354"/>
                  <a:gd name="connsiteX59" fmla="*/ 208511 w 217332"/>
                  <a:gd name="connsiteY59" fmla="*/ 468593 h 469354"/>
                  <a:gd name="connsiteX60" fmla="*/ 203654 w 217332"/>
                  <a:gd name="connsiteY60" fmla="*/ 336290 h 469354"/>
                  <a:gd name="connsiteX61" fmla="*/ 201844 w 217332"/>
                  <a:gd name="connsiteY61" fmla="*/ 289046 h 469354"/>
                  <a:gd name="connsiteX62" fmla="*/ 213464 w 217332"/>
                  <a:gd name="connsiteY62" fmla="*/ 117787 h 469354"/>
                  <a:gd name="connsiteX63" fmla="*/ 214417 w 217332"/>
                  <a:gd name="connsiteY63" fmla="*/ 103404 h 469354"/>
                  <a:gd name="connsiteX64" fmla="*/ 214703 w 217332"/>
                  <a:gd name="connsiteY64" fmla="*/ 99404 h 469354"/>
                  <a:gd name="connsiteX65" fmla="*/ 216131 w 217332"/>
                  <a:gd name="connsiteY65" fmla="*/ 79496 h 469354"/>
                  <a:gd name="connsiteX66" fmla="*/ 216512 w 217332"/>
                  <a:gd name="connsiteY66" fmla="*/ 72829 h 469354"/>
                  <a:gd name="connsiteX67" fmla="*/ 210702 w 217332"/>
                  <a:gd name="connsiteY67" fmla="*/ 43016 h 469354"/>
                  <a:gd name="connsiteX68" fmla="*/ 202415 w 217332"/>
                  <a:gd name="connsiteY68" fmla="*/ 33872 h 469354"/>
                  <a:gd name="connsiteX69" fmla="*/ 200701 w 217332"/>
                  <a:gd name="connsiteY69" fmla="*/ 32729 h 469354"/>
                  <a:gd name="connsiteX70" fmla="*/ 196034 w 217332"/>
                  <a:gd name="connsiteY70" fmla="*/ 29966 h 469354"/>
                  <a:gd name="connsiteX71" fmla="*/ 194891 w 217332"/>
                  <a:gd name="connsiteY71" fmla="*/ 29395 h 469354"/>
                  <a:gd name="connsiteX72" fmla="*/ 194795 w 217332"/>
                  <a:gd name="connsiteY72" fmla="*/ 29300 h 469354"/>
                  <a:gd name="connsiteX73" fmla="*/ 194700 w 217332"/>
                  <a:gd name="connsiteY73" fmla="*/ 29300 h 469354"/>
                  <a:gd name="connsiteX74" fmla="*/ 194605 w 217332"/>
                  <a:gd name="connsiteY74" fmla="*/ 29300 h 469354"/>
                  <a:gd name="connsiteX75" fmla="*/ 194605 w 217332"/>
                  <a:gd name="connsiteY75" fmla="*/ 29204 h 469354"/>
                  <a:gd name="connsiteX76" fmla="*/ 191366 w 217332"/>
                  <a:gd name="connsiteY76" fmla="*/ 27585 h 469354"/>
                  <a:gd name="connsiteX77" fmla="*/ 187366 w 217332"/>
                  <a:gd name="connsiteY77" fmla="*/ 25680 h 469354"/>
                  <a:gd name="connsiteX78" fmla="*/ 168125 w 217332"/>
                  <a:gd name="connsiteY78" fmla="*/ 16441 h 469354"/>
                  <a:gd name="connsiteX79" fmla="*/ 167554 w 217332"/>
                  <a:gd name="connsiteY79" fmla="*/ 21299 h 469354"/>
                  <a:gd name="connsiteX80" fmla="*/ 167554 w 217332"/>
                  <a:gd name="connsiteY80" fmla="*/ 21394 h 469354"/>
                  <a:gd name="connsiteX81" fmla="*/ 166601 w 217332"/>
                  <a:gd name="connsiteY81" fmla="*/ 28633 h 469354"/>
                  <a:gd name="connsiteX82" fmla="*/ 166601 w 217332"/>
                  <a:gd name="connsiteY82" fmla="*/ 28728 h 469354"/>
                  <a:gd name="connsiteX83" fmla="*/ 166411 w 217332"/>
                  <a:gd name="connsiteY83" fmla="*/ 29204 h 469354"/>
                  <a:gd name="connsiteX84" fmla="*/ 159839 w 217332"/>
                  <a:gd name="connsiteY84" fmla="*/ 78163 h 469354"/>
                  <a:gd name="connsiteX85" fmla="*/ 159172 w 217332"/>
                  <a:gd name="connsiteY85" fmla="*/ 83497 h 469354"/>
                  <a:gd name="connsiteX86" fmla="*/ 158886 w 217332"/>
                  <a:gd name="connsiteY86" fmla="*/ 85402 h 469354"/>
                  <a:gd name="connsiteX87" fmla="*/ 152790 w 217332"/>
                  <a:gd name="connsiteY87" fmla="*/ 131312 h 469354"/>
                  <a:gd name="connsiteX88" fmla="*/ 150504 w 217332"/>
                  <a:gd name="connsiteY88" fmla="*/ 142933 h 469354"/>
                  <a:gd name="connsiteX89" fmla="*/ 150123 w 217332"/>
                  <a:gd name="connsiteY89" fmla="*/ 144457 h 469354"/>
                  <a:gd name="connsiteX90" fmla="*/ 149933 w 217332"/>
                  <a:gd name="connsiteY90" fmla="*/ 143981 h 469354"/>
                  <a:gd name="connsiteX91" fmla="*/ 146027 w 217332"/>
                  <a:gd name="connsiteY91" fmla="*/ 131217 h 469354"/>
                  <a:gd name="connsiteX92" fmla="*/ 114690 w 217332"/>
                  <a:gd name="connsiteY92" fmla="*/ 31490 h 469354"/>
                  <a:gd name="connsiteX93" fmla="*/ 106499 w 217332"/>
                  <a:gd name="connsiteY93" fmla="*/ 5868 h 469354"/>
                  <a:gd name="connsiteX94" fmla="*/ 106499 w 217332"/>
                  <a:gd name="connsiteY94" fmla="*/ 5773 h 469354"/>
                  <a:gd name="connsiteX95" fmla="*/ 104689 w 217332"/>
                  <a:gd name="connsiteY95" fmla="*/ 58 h 469354"/>
                  <a:gd name="connsiteX96" fmla="*/ 93449 w 217332"/>
                  <a:gd name="connsiteY96" fmla="*/ 820 h 469354"/>
                  <a:gd name="connsiteX97" fmla="*/ 93354 w 217332"/>
                  <a:gd name="connsiteY97" fmla="*/ 820 h 469354"/>
                  <a:gd name="connsiteX98" fmla="*/ 89544 w 217332"/>
                  <a:gd name="connsiteY98" fmla="*/ 1487 h 469354"/>
                  <a:gd name="connsiteX99" fmla="*/ 89449 w 217332"/>
                  <a:gd name="connsiteY99" fmla="*/ 1487 h 469354"/>
                  <a:gd name="connsiteX100" fmla="*/ 89258 w 217332"/>
                  <a:gd name="connsiteY100" fmla="*/ 1487 h 469354"/>
                  <a:gd name="connsiteX101" fmla="*/ 87544 w 217332"/>
                  <a:gd name="connsiteY101" fmla="*/ 1772 h 469354"/>
                  <a:gd name="connsiteX102" fmla="*/ 87449 w 217332"/>
                  <a:gd name="connsiteY102" fmla="*/ 1772 h 469354"/>
                  <a:gd name="connsiteX103" fmla="*/ 62208 w 217332"/>
                  <a:gd name="connsiteY103" fmla="*/ 7583 h 469354"/>
                  <a:gd name="connsiteX104" fmla="*/ 7058 w 217332"/>
                  <a:gd name="connsiteY104" fmla="*/ 33395 h 469354"/>
                  <a:gd name="connsiteX105" fmla="*/ 6772 w 217332"/>
                  <a:gd name="connsiteY105" fmla="*/ 33681 h 469354"/>
                  <a:gd name="connsiteX106" fmla="*/ 6677 w 217332"/>
                  <a:gd name="connsiteY106" fmla="*/ 33872 h 469354"/>
                  <a:gd name="connsiteX107" fmla="*/ 4676 w 217332"/>
                  <a:gd name="connsiteY107" fmla="*/ 36920 h 469354"/>
                  <a:gd name="connsiteX108" fmla="*/ 295 w 217332"/>
                  <a:gd name="connsiteY108" fmla="*/ 61589 h 469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217332" h="469354">
                    <a:moveTo>
                      <a:pt x="295" y="61589"/>
                    </a:moveTo>
                    <a:cubicBezTo>
                      <a:pt x="962" y="67019"/>
                      <a:pt x="1819" y="79115"/>
                      <a:pt x="3057" y="95117"/>
                    </a:cubicBezTo>
                    <a:cubicBezTo>
                      <a:pt x="3819" y="103976"/>
                      <a:pt x="4676" y="114072"/>
                      <a:pt x="5534" y="125026"/>
                    </a:cubicBezTo>
                    <a:cubicBezTo>
                      <a:pt x="5915" y="129979"/>
                      <a:pt x="6296" y="135027"/>
                      <a:pt x="6772" y="140266"/>
                    </a:cubicBezTo>
                    <a:cubicBezTo>
                      <a:pt x="7343" y="149315"/>
                      <a:pt x="8201" y="158649"/>
                      <a:pt x="8962" y="167984"/>
                    </a:cubicBezTo>
                    <a:cubicBezTo>
                      <a:pt x="9248" y="171698"/>
                      <a:pt x="9629" y="175508"/>
                      <a:pt x="9820" y="179223"/>
                    </a:cubicBezTo>
                    <a:cubicBezTo>
                      <a:pt x="9820" y="179318"/>
                      <a:pt x="9820" y="179414"/>
                      <a:pt x="9820" y="179414"/>
                    </a:cubicBezTo>
                    <a:cubicBezTo>
                      <a:pt x="10391" y="186081"/>
                      <a:pt x="10963" y="192653"/>
                      <a:pt x="11439" y="199130"/>
                    </a:cubicBezTo>
                    <a:cubicBezTo>
                      <a:pt x="11725" y="203036"/>
                      <a:pt x="12011" y="206750"/>
                      <a:pt x="12296" y="210560"/>
                    </a:cubicBezTo>
                    <a:cubicBezTo>
                      <a:pt x="12868" y="216752"/>
                      <a:pt x="13154" y="222752"/>
                      <a:pt x="13630" y="228563"/>
                    </a:cubicBezTo>
                    <a:cubicBezTo>
                      <a:pt x="14011" y="232754"/>
                      <a:pt x="14201" y="236659"/>
                      <a:pt x="14583" y="240564"/>
                    </a:cubicBezTo>
                    <a:cubicBezTo>
                      <a:pt x="14773" y="242850"/>
                      <a:pt x="14963" y="245136"/>
                      <a:pt x="15154" y="247232"/>
                    </a:cubicBezTo>
                    <a:cubicBezTo>
                      <a:pt x="15630" y="253137"/>
                      <a:pt x="16011" y="258662"/>
                      <a:pt x="16392" y="263615"/>
                    </a:cubicBezTo>
                    <a:cubicBezTo>
                      <a:pt x="16678" y="267139"/>
                      <a:pt x="16964" y="270282"/>
                      <a:pt x="17059" y="273235"/>
                    </a:cubicBezTo>
                    <a:cubicBezTo>
                      <a:pt x="17059" y="273425"/>
                      <a:pt x="17059" y="273711"/>
                      <a:pt x="17154" y="273902"/>
                    </a:cubicBezTo>
                    <a:cubicBezTo>
                      <a:pt x="17249" y="275616"/>
                      <a:pt x="17440" y="277045"/>
                      <a:pt x="17535" y="278569"/>
                    </a:cubicBezTo>
                    <a:lnTo>
                      <a:pt x="17535" y="279045"/>
                    </a:lnTo>
                    <a:cubicBezTo>
                      <a:pt x="17535" y="279140"/>
                      <a:pt x="17535" y="279236"/>
                      <a:pt x="17535" y="279236"/>
                    </a:cubicBezTo>
                    <a:cubicBezTo>
                      <a:pt x="17630" y="279331"/>
                      <a:pt x="17630" y="279426"/>
                      <a:pt x="17630" y="279617"/>
                    </a:cubicBezTo>
                    <a:lnTo>
                      <a:pt x="17535" y="279617"/>
                    </a:lnTo>
                    <a:lnTo>
                      <a:pt x="17535" y="279902"/>
                    </a:lnTo>
                    <a:lnTo>
                      <a:pt x="11820" y="357912"/>
                    </a:lnTo>
                    <a:lnTo>
                      <a:pt x="11820" y="358007"/>
                    </a:lnTo>
                    <a:lnTo>
                      <a:pt x="11534" y="362389"/>
                    </a:lnTo>
                    <a:lnTo>
                      <a:pt x="11534" y="363056"/>
                    </a:lnTo>
                    <a:lnTo>
                      <a:pt x="11439" y="363818"/>
                    </a:lnTo>
                    <a:lnTo>
                      <a:pt x="10963" y="369914"/>
                    </a:lnTo>
                    <a:lnTo>
                      <a:pt x="10106" y="381153"/>
                    </a:lnTo>
                    <a:lnTo>
                      <a:pt x="10106" y="381439"/>
                    </a:lnTo>
                    <a:lnTo>
                      <a:pt x="9344" y="393440"/>
                    </a:lnTo>
                    <a:lnTo>
                      <a:pt x="9058" y="396488"/>
                    </a:lnTo>
                    <a:lnTo>
                      <a:pt x="8772" y="400775"/>
                    </a:lnTo>
                    <a:lnTo>
                      <a:pt x="8772" y="400870"/>
                    </a:lnTo>
                    <a:lnTo>
                      <a:pt x="8677" y="401727"/>
                    </a:lnTo>
                    <a:lnTo>
                      <a:pt x="8201" y="408299"/>
                    </a:lnTo>
                    <a:lnTo>
                      <a:pt x="8105" y="408776"/>
                    </a:lnTo>
                    <a:lnTo>
                      <a:pt x="7820" y="413062"/>
                    </a:lnTo>
                    <a:lnTo>
                      <a:pt x="7724" y="413919"/>
                    </a:lnTo>
                    <a:lnTo>
                      <a:pt x="7534" y="416300"/>
                    </a:lnTo>
                    <a:lnTo>
                      <a:pt x="7439" y="417253"/>
                    </a:lnTo>
                    <a:lnTo>
                      <a:pt x="7343" y="418205"/>
                    </a:lnTo>
                    <a:lnTo>
                      <a:pt x="7248" y="419634"/>
                    </a:lnTo>
                    <a:lnTo>
                      <a:pt x="7058" y="421730"/>
                    </a:lnTo>
                    <a:lnTo>
                      <a:pt x="7058" y="422111"/>
                    </a:lnTo>
                    <a:lnTo>
                      <a:pt x="6962" y="422777"/>
                    </a:lnTo>
                    <a:lnTo>
                      <a:pt x="6962" y="423254"/>
                    </a:lnTo>
                    <a:lnTo>
                      <a:pt x="5724" y="440875"/>
                    </a:lnTo>
                    <a:lnTo>
                      <a:pt x="4486" y="456210"/>
                    </a:lnTo>
                    <a:lnTo>
                      <a:pt x="4295" y="459639"/>
                    </a:lnTo>
                    <a:lnTo>
                      <a:pt x="4105" y="462020"/>
                    </a:lnTo>
                    <a:lnTo>
                      <a:pt x="3914" y="466116"/>
                    </a:lnTo>
                    <a:lnTo>
                      <a:pt x="3629" y="469355"/>
                    </a:lnTo>
                    <a:lnTo>
                      <a:pt x="4200" y="469355"/>
                    </a:lnTo>
                    <a:lnTo>
                      <a:pt x="82019" y="469069"/>
                    </a:lnTo>
                    <a:lnTo>
                      <a:pt x="93545" y="469069"/>
                    </a:lnTo>
                    <a:lnTo>
                      <a:pt x="104784" y="468878"/>
                    </a:lnTo>
                    <a:lnTo>
                      <a:pt x="104879" y="468878"/>
                    </a:lnTo>
                    <a:lnTo>
                      <a:pt x="157648" y="468688"/>
                    </a:lnTo>
                    <a:lnTo>
                      <a:pt x="189842" y="468593"/>
                    </a:lnTo>
                    <a:lnTo>
                      <a:pt x="208511" y="468593"/>
                    </a:lnTo>
                    <a:lnTo>
                      <a:pt x="203654" y="336290"/>
                    </a:lnTo>
                    <a:lnTo>
                      <a:pt x="201844" y="289046"/>
                    </a:lnTo>
                    <a:lnTo>
                      <a:pt x="213464" y="117787"/>
                    </a:lnTo>
                    <a:lnTo>
                      <a:pt x="214417" y="103404"/>
                    </a:lnTo>
                    <a:lnTo>
                      <a:pt x="214703" y="99404"/>
                    </a:lnTo>
                    <a:lnTo>
                      <a:pt x="216131" y="79496"/>
                    </a:lnTo>
                    <a:lnTo>
                      <a:pt x="216512" y="72829"/>
                    </a:lnTo>
                    <a:cubicBezTo>
                      <a:pt x="218703" y="62066"/>
                      <a:pt x="216417" y="51493"/>
                      <a:pt x="210702" y="43016"/>
                    </a:cubicBezTo>
                    <a:cubicBezTo>
                      <a:pt x="208416" y="39682"/>
                      <a:pt x="205654" y="36443"/>
                      <a:pt x="202415" y="33872"/>
                    </a:cubicBezTo>
                    <a:cubicBezTo>
                      <a:pt x="201844" y="33395"/>
                      <a:pt x="201272" y="33110"/>
                      <a:pt x="200701" y="32729"/>
                    </a:cubicBezTo>
                    <a:lnTo>
                      <a:pt x="196034" y="29966"/>
                    </a:lnTo>
                    <a:cubicBezTo>
                      <a:pt x="195653" y="29681"/>
                      <a:pt x="195271" y="29490"/>
                      <a:pt x="194891" y="29395"/>
                    </a:cubicBezTo>
                    <a:lnTo>
                      <a:pt x="194795" y="29300"/>
                    </a:lnTo>
                    <a:lnTo>
                      <a:pt x="194700" y="29300"/>
                    </a:lnTo>
                    <a:cubicBezTo>
                      <a:pt x="194700" y="29204"/>
                      <a:pt x="194700" y="29204"/>
                      <a:pt x="194605" y="29300"/>
                    </a:cubicBezTo>
                    <a:lnTo>
                      <a:pt x="194605" y="29204"/>
                    </a:lnTo>
                    <a:cubicBezTo>
                      <a:pt x="193652" y="28633"/>
                      <a:pt x="192414" y="28252"/>
                      <a:pt x="191366" y="27585"/>
                    </a:cubicBezTo>
                    <a:cubicBezTo>
                      <a:pt x="190223" y="27014"/>
                      <a:pt x="188890" y="26442"/>
                      <a:pt x="187366" y="25680"/>
                    </a:cubicBezTo>
                    <a:cubicBezTo>
                      <a:pt x="181556" y="22632"/>
                      <a:pt x="172793" y="18155"/>
                      <a:pt x="168125" y="16441"/>
                    </a:cubicBezTo>
                    <a:lnTo>
                      <a:pt x="167554" y="21299"/>
                    </a:lnTo>
                    <a:lnTo>
                      <a:pt x="167554" y="21394"/>
                    </a:lnTo>
                    <a:lnTo>
                      <a:pt x="166601" y="28633"/>
                    </a:lnTo>
                    <a:lnTo>
                      <a:pt x="166601" y="28728"/>
                    </a:lnTo>
                    <a:lnTo>
                      <a:pt x="166411" y="29204"/>
                    </a:lnTo>
                    <a:lnTo>
                      <a:pt x="159839" y="78163"/>
                    </a:lnTo>
                    <a:lnTo>
                      <a:pt x="159172" y="83497"/>
                    </a:lnTo>
                    <a:lnTo>
                      <a:pt x="158886" y="85402"/>
                    </a:lnTo>
                    <a:lnTo>
                      <a:pt x="152790" y="131312"/>
                    </a:lnTo>
                    <a:lnTo>
                      <a:pt x="150504" y="142933"/>
                    </a:lnTo>
                    <a:lnTo>
                      <a:pt x="150123" y="144457"/>
                    </a:lnTo>
                    <a:lnTo>
                      <a:pt x="149933" y="143981"/>
                    </a:lnTo>
                    <a:lnTo>
                      <a:pt x="146027" y="131217"/>
                    </a:lnTo>
                    <a:lnTo>
                      <a:pt x="114690" y="31490"/>
                    </a:lnTo>
                    <a:lnTo>
                      <a:pt x="106499" y="5868"/>
                    </a:lnTo>
                    <a:lnTo>
                      <a:pt x="106499" y="5773"/>
                    </a:lnTo>
                    <a:lnTo>
                      <a:pt x="104689" y="58"/>
                    </a:lnTo>
                    <a:cubicBezTo>
                      <a:pt x="101641" y="-133"/>
                      <a:pt x="97736" y="153"/>
                      <a:pt x="93449" y="820"/>
                    </a:cubicBezTo>
                    <a:lnTo>
                      <a:pt x="93354" y="820"/>
                    </a:lnTo>
                    <a:cubicBezTo>
                      <a:pt x="92116" y="1010"/>
                      <a:pt x="90783" y="1296"/>
                      <a:pt x="89544" y="1487"/>
                    </a:cubicBezTo>
                    <a:lnTo>
                      <a:pt x="89449" y="1487"/>
                    </a:lnTo>
                    <a:cubicBezTo>
                      <a:pt x="89354" y="1487"/>
                      <a:pt x="89354" y="1487"/>
                      <a:pt x="89258" y="1487"/>
                    </a:cubicBezTo>
                    <a:cubicBezTo>
                      <a:pt x="88687" y="1487"/>
                      <a:pt x="88211" y="1582"/>
                      <a:pt x="87544" y="1772"/>
                    </a:cubicBezTo>
                    <a:lnTo>
                      <a:pt x="87449" y="1772"/>
                    </a:lnTo>
                    <a:cubicBezTo>
                      <a:pt x="78400" y="3392"/>
                      <a:pt x="68970" y="6059"/>
                      <a:pt x="62208" y="7583"/>
                    </a:cubicBezTo>
                    <a:cubicBezTo>
                      <a:pt x="41157" y="12631"/>
                      <a:pt x="18488" y="18632"/>
                      <a:pt x="7058" y="33395"/>
                    </a:cubicBezTo>
                    <a:cubicBezTo>
                      <a:pt x="6962" y="33395"/>
                      <a:pt x="6867" y="33586"/>
                      <a:pt x="6772" y="33681"/>
                    </a:cubicBezTo>
                    <a:cubicBezTo>
                      <a:pt x="6677" y="33681"/>
                      <a:pt x="6677" y="33681"/>
                      <a:pt x="6677" y="33872"/>
                    </a:cubicBezTo>
                    <a:cubicBezTo>
                      <a:pt x="6010" y="34824"/>
                      <a:pt x="5248" y="35872"/>
                      <a:pt x="4676" y="36920"/>
                    </a:cubicBezTo>
                    <a:cubicBezTo>
                      <a:pt x="1057" y="43587"/>
                      <a:pt x="-753" y="51588"/>
                      <a:pt x="295" y="61589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09" name="شكل حر: شكل 1508">
                <a:extLst>
                  <a:ext uri="{FF2B5EF4-FFF2-40B4-BE49-F238E27FC236}">
                    <a16:creationId xmlns:a16="http://schemas.microsoft.com/office/drawing/2014/main" id="{7554CA34-9058-422A-9464-7E78B367C396}"/>
                  </a:ext>
                </a:extLst>
              </p:cNvPr>
              <p:cNvSpPr/>
              <p:nvPr/>
            </p:nvSpPr>
            <p:spPr>
              <a:xfrm>
                <a:off x="7122603" y="2684240"/>
                <a:ext cx="80962" cy="143637"/>
              </a:xfrm>
              <a:custGeom>
                <a:avLst/>
                <a:gdLst>
                  <a:gd name="connsiteX0" fmla="*/ 62960 w 80962"/>
                  <a:gd name="connsiteY0" fmla="*/ 143637 h 143637"/>
                  <a:gd name="connsiteX1" fmla="*/ 80963 w 80962"/>
                  <a:gd name="connsiteY1" fmla="*/ 20479 h 143637"/>
                  <a:gd name="connsiteX2" fmla="*/ 0 w 80962"/>
                  <a:gd name="connsiteY2" fmla="*/ 0 h 14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962" h="143637">
                    <a:moveTo>
                      <a:pt x="62960" y="143637"/>
                    </a:moveTo>
                    <a:lnTo>
                      <a:pt x="80963" y="204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FCFB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0" name="شكل حر: شكل 1509">
                <a:extLst>
                  <a:ext uri="{FF2B5EF4-FFF2-40B4-BE49-F238E27FC236}">
                    <a16:creationId xmlns:a16="http://schemas.microsoft.com/office/drawing/2014/main" id="{AD944F59-9A07-4463-9DBE-E28704634759}"/>
                  </a:ext>
                </a:extLst>
              </p:cNvPr>
              <p:cNvSpPr/>
              <p:nvPr/>
            </p:nvSpPr>
            <p:spPr>
              <a:xfrm>
                <a:off x="7128890" y="2622041"/>
                <a:ext cx="78200" cy="103026"/>
              </a:xfrm>
              <a:custGeom>
                <a:avLst/>
                <a:gdLst>
                  <a:gd name="connsiteX0" fmla="*/ 0 w 78200"/>
                  <a:gd name="connsiteY0" fmla="*/ 64103 h 103026"/>
                  <a:gd name="connsiteX1" fmla="*/ 64770 w 78200"/>
                  <a:gd name="connsiteY1" fmla="*/ 93440 h 103026"/>
                  <a:gd name="connsiteX2" fmla="*/ 78200 w 78200"/>
                  <a:gd name="connsiteY2" fmla="*/ 24003 h 103026"/>
                  <a:gd name="connsiteX3" fmla="*/ 11906 w 78200"/>
                  <a:gd name="connsiteY3" fmla="*/ 0 h 103026"/>
                  <a:gd name="connsiteX4" fmla="*/ 3524 w 78200"/>
                  <a:gd name="connsiteY4" fmla="*/ 44672 h 103026"/>
                  <a:gd name="connsiteX5" fmla="*/ 0 w 78200"/>
                  <a:gd name="connsiteY5" fmla="*/ 62389 h 103026"/>
                  <a:gd name="connsiteX6" fmla="*/ 0 w 78200"/>
                  <a:gd name="connsiteY6" fmla="*/ 64103 h 103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00" h="103026">
                    <a:moveTo>
                      <a:pt x="0" y="64103"/>
                    </a:moveTo>
                    <a:cubicBezTo>
                      <a:pt x="8001" y="95441"/>
                      <a:pt x="55816" y="116110"/>
                      <a:pt x="64770" y="93440"/>
                    </a:cubicBezTo>
                    <a:cubicBezTo>
                      <a:pt x="65627" y="91345"/>
                      <a:pt x="78200" y="24003"/>
                      <a:pt x="78200" y="24003"/>
                    </a:cubicBezTo>
                    <a:lnTo>
                      <a:pt x="11906" y="0"/>
                    </a:lnTo>
                    <a:lnTo>
                      <a:pt x="3524" y="44672"/>
                    </a:lnTo>
                    <a:lnTo>
                      <a:pt x="0" y="62389"/>
                    </a:lnTo>
                    <a:lnTo>
                      <a:pt x="0" y="64103"/>
                    </a:lnTo>
                    <a:close/>
                  </a:path>
                </a:pathLst>
              </a:custGeom>
              <a:solidFill>
                <a:srgbClr val="FFC990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1" name="شكل حر: شكل 1510">
                <a:extLst>
                  <a:ext uri="{FF2B5EF4-FFF2-40B4-BE49-F238E27FC236}">
                    <a16:creationId xmlns:a16="http://schemas.microsoft.com/office/drawing/2014/main" id="{3604A295-801B-4308-8D43-9018AB2E2B96}"/>
                  </a:ext>
                </a:extLst>
              </p:cNvPr>
              <p:cNvSpPr/>
              <p:nvPr/>
            </p:nvSpPr>
            <p:spPr>
              <a:xfrm>
                <a:off x="7039069" y="2766250"/>
                <a:ext cx="78295" cy="386333"/>
              </a:xfrm>
              <a:custGeom>
                <a:avLst/>
                <a:gdLst>
                  <a:gd name="connsiteX0" fmla="*/ 78296 w 78295"/>
                  <a:gd name="connsiteY0" fmla="*/ 386048 h 386333"/>
                  <a:gd name="connsiteX1" fmla="*/ 39052 w 78295"/>
                  <a:gd name="connsiteY1" fmla="*/ 153924 h 386333"/>
                  <a:gd name="connsiteX2" fmla="*/ 55245 w 78295"/>
                  <a:gd name="connsiteY2" fmla="*/ 0 h 386333"/>
                  <a:gd name="connsiteX3" fmla="*/ 1714 w 78295"/>
                  <a:gd name="connsiteY3" fmla="*/ 42100 h 386333"/>
                  <a:gd name="connsiteX4" fmla="*/ 2953 w 78295"/>
                  <a:gd name="connsiteY4" fmla="*/ 57341 h 386333"/>
                  <a:gd name="connsiteX5" fmla="*/ 13621 w 78295"/>
                  <a:gd name="connsiteY5" fmla="*/ 195834 h 386333"/>
                  <a:gd name="connsiteX6" fmla="*/ 13621 w 78295"/>
                  <a:gd name="connsiteY6" fmla="*/ 196120 h 386333"/>
                  <a:gd name="connsiteX7" fmla="*/ 13811 w 78295"/>
                  <a:gd name="connsiteY7" fmla="*/ 196691 h 386333"/>
                  <a:gd name="connsiteX8" fmla="*/ 13716 w 78295"/>
                  <a:gd name="connsiteY8" fmla="*/ 196691 h 386333"/>
                  <a:gd name="connsiteX9" fmla="*/ 13716 w 78295"/>
                  <a:gd name="connsiteY9" fmla="*/ 196977 h 386333"/>
                  <a:gd name="connsiteX10" fmla="*/ 6382 w 78295"/>
                  <a:gd name="connsiteY10" fmla="*/ 298418 h 386333"/>
                  <a:gd name="connsiteX11" fmla="*/ 5524 w 78295"/>
                  <a:gd name="connsiteY11" fmla="*/ 310420 h 386333"/>
                  <a:gd name="connsiteX12" fmla="*/ 5334 w 78295"/>
                  <a:gd name="connsiteY12" fmla="*/ 313468 h 386333"/>
                  <a:gd name="connsiteX13" fmla="*/ 2096 w 78295"/>
                  <a:gd name="connsiteY13" fmla="*/ 357854 h 386333"/>
                  <a:gd name="connsiteX14" fmla="*/ 952 w 78295"/>
                  <a:gd name="connsiteY14" fmla="*/ 373190 h 386333"/>
                  <a:gd name="connsiteX15" fmla="*/ 952 w 78295"/>
                  <a:gd name="connsiteY15" fmla="*/ 373285 h 386333"/>
                  <a:gd name="connsiteX16" fmla="*/ 0 w 78295"/>
                  <a:gd name="connsiteY16" fmla="*/ 386334 h 386333"/>
                  <a:gd name="connsiteX17" fmla="*/ 78296 w 78295"/>
                  <a:gd name="connsiteY17" fmla="*/ 386048 h 38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295" h="386333">
                    <a:moveTo>
                      <a:pt x="78296" y="386048"/>
                    </a:moveTo>
                    <a:cubicBezTo>
                      <a:pt x="50863" y="308705"/>
                      <a:pt x="33052" y="231362"/>
                      <a:pt x="39052" y="153924"/>
                    </a:cubicBezTo>
                    <a:lnTo>
                      <a:pt x="55245" y="0"/>
                    </a:lnTo>
                    <a:lnTo>
                      <a:pt x="1714" y="42100"/>
                    </a:lnTo>
                    <a:cubicBezTo>
                      <a:pt x="2096" y="47054"/>
                      <a:pt x="2572" y="52102"/>
                      <a:pt x="2953" y="57341"/>
                    </a:cubicBezTo>
                    <a:cubicBezTo>
                      <a:pt x="6953" y="108013"/>
                      <a:pt x="11811" y="168402"/>
                      <a:pt x="13621" y="195834"/>
                    </a:cubicBezTo>
                    <a:lnTo>
                      <a:pt x="13621" y="196120"/>
                    </a:lnTo>
                    <a:cubicBezTo>
                      <a:pt x="13621" y="196310"/>
                      <a:pt x="13716" y="196501"/>
                      <a:pt x="13811" y="196691"/>
                    </a:cubicBezTo>
                    <a:lnTo>
                      <a:pt x="13716" y="196691"/>
                    </a:lnTo>
                    <a:lnTo>
                      <a:pt x="13716" y="196977"/>
                    </a:lnTo>
                    <a:lnTo>
                      <a:pt x="6382" y="298418"/>
                    </a:lnTo>
                    <a:lnTo>
                      <a:pt x="5524" y="310420"/>
                    </a:lnTo>
                    <a:lnTo>
                      <a:pt x="5334" y="313468"/>
                    </a:lnTo>
                    <a:lnTo>
                      <a:pt x="2096" y="357854"/>
                    </a:lnTo>
                    <a:lnTo>
                      <a:pt x="952" y="373190"/>
                    </a:lnTo>
                    <a:lnTo>
                      <a:pt x="952" y="373285"/>
                    </a:lnTo>
                    <a:lnTo>
                      <a:pt x="0" y="386334"/>
                    </a:lnTo>
                    <a:lnTo>
                      <a:pt x="78296" y="386048"/>
                    </a:lnTo>
                    <a:close/>
                  </a:path>
                </a:pathLst>
              </a:custGeom>
              <a:solidFill>
                <a:srgbClr val="1D1D1B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2" name="شكل حر: شكل 1511">
                <a:extLst>
                  <a:ext uri="{FF2B5EF4-FFF2-40B4-BE49-F238E27FC236}">
                    <a16:creationId xmlns:a16="http://schemas.microsoft.com/office/drawing/2014/main" id="{83E90824-10F3-46FE-86A0-ECB2D421BDB5}"/>
                  </a:ext>
                </a:extLst>
              </p:cNvPr>
              <p:cNvSpPr/>
              <p:nvPr/>
            </p:nvSpPr>
            <p:spPr>
              <a:xfrm>
                <a:off x="6995824" y="2706737"/>
                <a:ext cx="104282" cy="211333"/>
              </a:xfrm>
              <a:custGeom>
                <a:avLst/>
                <a:gdLst>
                  <a:gd name="connsiteX0" fmla="*/ 25338 w 104282"/>
                  <a:gd name="connsiteY0" fmla="*/ 210199 h 211333"/>
                  <a:gd name="connsiteX1" fmla="*/ 26005 w 104282"/>
                  <a:gd name="connsiteY1" fmla="*/ 210389 h 211333"/>
                  <a:gd name="connsiteX2" fmla="*/ 55818 w 104282"/>
                  <a:gd name="connsiteY2" fmla="*/ 202960 h 211333"/>
                  <a:gd name="connsiteX3" fmla="*/ 65914 w 104282"/>
                  <a:gd name="connsiteY3" fmla="*/ 186100 h 211333"/>
                  <a:gd name="connsiteX4" fmla="*/ 67724 w 104282"/>
                  <a:gd name="connsiteY4" fmla="*/ 178957 h 211333"/>
                  <a:gd name="connsiteX5" fmla="*/ 81821 w 104282"/>
                  <a:gd name="connsiteY5" fmla="*/ 124283 h 211333"/>
                  <a:gd name="connsiteX6" fmla="*/ 89155 w 104282"/>
                  <a:gd name="connsiteY6" fmla="*/ 95899 h 211333"/>
                  <a:gd name="connsiteX7" fmla="*/ 103348 w 104282"/>
                  <a:gd name="connsiteY7" fmla="*/ 41035 h 211333"/>
                  <a:gd name="connsiteX8" fmla="*/ 79059 w 104282"/>
                  <a:gd name="connsiteY8" fmla="*/ 1125 h 211333"/>
                  <a:gd name="connsiteX9" fmla="*/ 78392 w 104282"/>
                  <a:gd name="connsiteY9" fmla="*/ 934 h 211333"/>
                  <a:gd name="connsiteX10" fmla="*/ 38387 w 104282"/>
                  <a:gd name="connsiteY10" fmla="*/ 25318 h 211333"/>
                  <a:gd name="connsiteX11" fmla="*/ 36768 w 104282"/>
                  <a:gd name="connsiteY11" fmla="*/ 31414 h 211333"/>
                  <a:gd name="connsiteX12" fmla="*/ 954 w 104282"/>
                  <a:gd name="connsiteY12" fmla="*/ 170384 h 211333"/>
                  <a:gd name="connsiteX13" fmla="*/ 1049 w 104282"/>
                  <a:gd name="connsiteY13" fmla="*/ 186386 h 211333"/>
                  <a:gd name="connsiteX14" fmla="*/ 25338 w 104282"/>
                  <a:gd name="connsiteY14" fmla="*/ 210199 h 21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4282" h="211333">
                    <a:moveTo>
                      <a:pt x="25338" y="210199"/>
                    </a:moveTo>
                    <a:lnTo>
                      <a:pt x="26005" y="210389"/>
                    </a:lnTo>
                    <a:cubicBezTo>
                      <a:pt x="36958" y="213056"/>
                      <a:pt x="48007" y="209913"/>
                      <a:pt x="55818" y="202960"/>
                    </a:cubicBezTo>
                    <a:cubicBezTo>
                      <a:pt x="60676" y="198673"/>
                      <a:pt x="64295" y="192863"/>
                      <a:pt x="65914" y="186100"/>
                    </a:cubicBezTo>
                    <a:lnTo>
                      <a:pt x="67724" y="178957"/>
                    </a:lnTo>
                    <a:lnTo>
                      <a:pt x="81821" y="124283"/>
                    </a:lnTo>
                    <a:lnTo>
                      <a:pt x="89155" y="95899"/>
                    </a:lnTo>
                    <a:lnTo>
                      <a:pt x="103348" y="41035"/>
                    </a:lnTo>
                    <a:cubicBezTo>
                      <a:pt x="107634" y="23318"/>
                      <a:pt x="96775" y="5411"/>
                      <a:pt x="79059" y="1125"/>
                    </a:cubicBezTo>
                    <a:lnTo>
                      <a:pt x="78392" y="934"/>
                    </a:lnTo>
                    <a:cubicBezTo>
                      <a:pt x="60676" y="-3352"/>
                      <a:pt x="42768" y="7507"/>
                      <a:pt x="38387" y="25318"/>
                    </a:cubicBezTo>
                    <a:lnTo>
                      <a:pt x="36768" y="31414"/>
                    </a:lnTo>
                    <a:lnTo>
                      <a:pt x="954" y="170384"/>
                    </a:lnTo>
                    <a:cubicBezTo>
                      <a:pt x="-380" y="175813"/>
                      <a:pt x="-284" y="181338"/>
                      <a:pt x="1049" y="186386"/>
                    </a:cubicBezTo>
                    <a:cubicBezTo>
                      <a:pt x="4002" y="197721"/>
                      <a:pt x="12955" y="207151"/>
                      <a:pt x="25338" y="210199"/>
                    </a:cubicBez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513" name="شكل حر: شكل 1512">
                <a:extLst>
                  <a:ext uri="{FF2B5EF4-FFF2-40B4-BE49-F238E27FC236}">
                    <a16:creationId xmlns:a16="http://schemas.microsoft.com/office/drawing/2014/main" id="{05822EA7-C391-428A-BB8B-B33AD1542A44}"/>
                  </a:ext>
                </a:extLst>
              </p:cNvPr>
              <p:cNvSpPr/>
              <p:nvPr/>
            </p:nvSpPr>
            <p:spPr>
              <a:xfrm>
                <a:off x="6996016" y="2858541"/>
                <a:ext cx="66772" cy="199745"/>
              </a:xfrm>
              <a:custGeom>
                <a:avLst/>
                <a:gdLst>
                  <a:gd name="connsiteX0" fmla="*/ 7334 w 66772"/>
                  <a:gd name="connsiteY0" fmla="*/ 199745 h 199745"/>
                  <a:gd name="connsiteX1" fmla="*/ 49054 w 66772"/>
                  <a:gd name="connsiteY1" fmla="*/ 194792 h 199745"/>
                  <a:gd name="connsiteX2" fmla="*/ 66104 w 66772"/>
                  <a:gd name="connsiteY2" fmla="*/ 192792 h 199745"/>
                  <a:gd name="connsiteX3" fmla="*/ 66770 w 66772"/>
                  <a:gd name="connsiteY3" fmla="*/ 38868 h 199745"/>
                  <a:gd name="connsiteX4" fmla="*/ 66770 w 66772"/>
                  <a:gd name="connsiteY4" fmla="*/ 33725 h 199745"/>
                  <a:gd name="connsiteX5" fmla="*/ 60103 w 66772"/>
                  <a:gd name="connsiteY5" fmla="*/ 13246 h 199745"/>
                  <a:gd name="connsiteX6" fmla="*/ 34195 w 66772"/>
                  <a:gd name="connsiteY6" fmla="*/ 6 h 199745"/>
                  <a:gd name="connsiteX7" fmla="*/ 33528 w 66772"/>
                  <a:gd name="connsiteY7" fmla="*/ 6 h 199745"/>
                  <a:gd name="connsiteX8" fmla="*/ 1619 w 66772"/>
                  <a:gd name="connsiteY8" fmla="*/ 22771 h 199745"/>
                  <a:gd name="connsiteX9" fmla="*/ 0 w 66772"/>
                  <a:gd name="connsiteY9" fmla="*/ 32582 h 199745"/>
                  <a:gd name="connsiteX10" fmla="*/ 7334 w 66772"/>
                  <a:gd name="connsiteY10" fmla="*/ 199745 h 199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6772" h="199745">
                    <a:moveTo>
                      <a:pt x="7334" y="199745"/>
                    </a:moveTo>
                    <a:lnTo>
                      <a:pt x="49054" y="194792"/>
                    </a:lnTo>
                    <a:lnTo>
                      <a:pt x="66104" y="192792"/>
                    </a:lnTo>
                    <a:lnTo>
                      <a:pt x="66770" y="38868"/>
                    </a:lnTo>
                    <a:lnTo>
                      <a:pt x="66770" y="33725"/>
                    </a:lnTo>
                    <a:cubicBezTo>
                      <a:pt x="66866" y="26009"/>
                      <a:pt x="64389" y="18961"/>
                      <a:pt x="60103" y="13246"/>
                    </a:cubicBezTo>
                    <a:cubicBezTo>
                      <a:pt x="54197" y="5340"/>
                      <a:pt x="44863" y="197"/>
                      <a:pt x="34195" y="6"/>
                    </a:cubicBezTo>
                    <a:lnTo>
                      <a:pt x="33528" y="6"/>
                    </a:lnTo>
                    <a:cubicBezTo>
                      <a:pt x="18669" y="-280"/>
                      <a:pt x="6001" y="9341"/>
                      <a:pt x="1619" y="22771"/>
                    </a:cubicBezTo>
                    <a:cubicBezTo>
                      <a:pt x="571" y="25819"/>
                      <a:pt x="0" y="29153"/>
                      <a:pt x="0" y="32582"/>
                    </a:cubicBezTo>
                    <a:lnTo>
                      <a:pt x="7334" y="199745"/>
                    </a:lnTo>
                    <a:close/>
                  </a:path>
                </a:pathLst>
              </a:custGeom>
              <a:solidFill>
                <a:srgbClr val="A18C6A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grpSp>
            <p:nvGrpSpPr>
              <p:cNvPr id="1514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005444" y="3025907"/>
                <a:ext cx="72761" cy="107247"/>
                <a:chOff x="7005444" y="3025907"/>
                <a:chExt cx="72761" cy="107247"/>
              </a:xfrm>
            </p:grpSpPr>
            <p:sp>
              <p:nvSpPr>
                <p:cNvPr id="1515" name="شكل حر: شكل 1514">
                  <a:extLst>
                    <a:ext uri="{FF2B5EF4-FFF2-40B4-BE49-F238E27FC236}">
                      <a16:creationId xmlns:a16="http://schemas.microsoft.com/office/drawing/2014/main" id="{CB743C3F-4FF0-4834-A95A-1FC195BC2D17}"/>
                    </a:ext>
                  </a:extLst>
                </p:cNvPr>
                <p:cNvSpPr/>
                <p:nvPr/>
              </p:nvSpPr>
              <p:spPr>
                <a:xfrm>
                  <a:off x="7044611" y="3053464"/>
                  <a:ext cx="33593" cy="63434"/>
                </a:xfrm>
                <a:custGeom>
                  <a:avLst/>
                  <a:gdLst>
                    <a:gd name="connsiteX0" fmla="*/ 5507 w 33593"/>
                    <a:gd name="connsiteY0" fmla="*/ 345 h 63434"/>
                    <a:gd name="connsiteX1" fmla="*/ 5697 w 33593"/>
                    <a:gd name="connsiteY1" fmla="*/ 345 h 63434"/>
                    <a:gd name="connsiteX2" fmla="*/ 14937 w 33593"/>
                    <a:gd name="connsiteY2" fmla="*/ 5965 h 63434"/>
                    <a:gd name="connsiteX3" fmla="*/ 32748 w 33593"/>
                    <a:gd name="connsiteY3" fmla="*/ 52066 h 63434"/>
                    <a:gd name="connsiteX4" fmla="*/ 29605 w 33593"/>
                    <a:gd name="connsiteY4" fmla="*/ 62353 h 63434"/>
                    <a:gd name="connsiteX5" fmla="*/ 29510 w 33593"/>
                    <a:gd name="connsiteY5" fmla="*/ 62448 h 63434"/>
                    <a:gd name="connsiteX6" fmla="*/ 19318 w 33593"/>
                    <a:gd name="connsiteY6" fmla="*/ 59305 h 63434"/>
                    <a:gd name="connsiteX7" fmla="*/ 363 w 33593"/>
                    <a:gd name="connsiteY7" fmla="*/ 11109 h 63434"/>
                    <a:gd name="connsiteX8" fmla="*/ 5507 w 33593"/>
                    <a:gd name="connsiteY8" fmla="*/ 345 h 63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593" h="63434">
                      <a:moveTo>
                        <a:pt x="5507" y="345"/>
                      </a:moveTo>
                      <a:cubicBezTo>
                        <a:pt x="5602" y="345"/>
                        <a:pt x="5602" y="345"/>
                        <a:pt x="5697" y="345"/>
                      </a:cubicBezTo>
                      <a:cubicBezTo>
                        <a:pt x="9793" y="-988"/>
                        <a:pt x="13794" y="1679"/>
                        <a:pt x="14937" y="5965"/>
                      </a:cubicBezTo>
                      <a:cubicBezTo>
                        <a:pt x="19318" y="22443"/>
                        <a:pt x="25414" y="37874"/>
                        <a:pt x="32748" y="52066"/>
                      </a:cubicBezTo>
                      <a:cubicBezTo>
                        <a:pt x="34653" y="55781"/>
                        <a:pt x="33225" y="60257"/>
                        <a:pt x="29605" y="62353"/>
                      </a:cubicBezTo>
                      <a:cubicBezTo>
                        <a:pt x="29605" y="62353"/>
                        <a:pt x="29510" y="62448"/>
                        <a:pt x="29510" y="62448"/>
                      </a:cubicBezTo>
                      <a:cubicBezTo>
                        <a:pt x="25890" y="64544"/>
                        <a:pt x="21318" y="63210"/>
                        <a:pt x="19318" y="59305"/>
                      </a:cubicBezTo>
                      <a:cubicBezTo>
                        <a:pt x="11508" y="44446"/>
                        <a:pt x="5126" y="28349"/>
                        <a:pt x="363" y="11109"/>
                      </a:cubicBezTo>
                      <a:cubicBezTo>
                        <a:pt x="-970" y="6537"/>
                        <a:pt x="1506" y="1679"/>
                        <a:pt x="5507" y="345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6" name="شكل حر: شكل 1515">
                  <a:extLst>
                    <a:ext uri="{FF2B5EF4-FFF2-40B4-BE49-F238E27FC236}">
                      <a16:creationId xmlns:a16="http://schemas.microsoft.com/office/drawing/2014/main" id="{C5EE0E39-374F-47DE-8D2D-23CFEAE1A46C}"/>
                    </a:ext>
                  </a:extLst>
                </p:cNvPr>
                <p:cNvSpPr/>
                <p:nvPr/>
              </p:nvSpPr>
              <p:spPr>
                <a:xfrm rot="-5339146">
                  <a:off x="7015605" y="3024457"/>
                  <a:ext cx="37336" cy="40955"/>
                </a:xfrm>
                <a:custGeom>
                  <a:avLst/>
                  <a:gdLst>
                    <a:gd name="connsiteX0" fmla="*/ 0 w 37336"/>
                    <a:gd name="connsiteY0" fmla="*/ 0 h 40955"/>
                    <a:gd name="connsiteX1" fmla="*/ 37336 w 37336"/>
                    <a:gd name="connsiteY1" fmla="*/ 0 h 40955"/>
                    <a:gd name="connsiteX2" fmla="*/ 37336 w 37336"/>
                    <a:gd name="connsiteY2" fmla="*/ 40956 h 40955"/>
                    <a:gd name="connsiteX3" fmla="*/ 0 w 37336"/>
                    <a:gd name="connsiteY3" fmla="*/ 40956 h 40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336" h="40955">
                      <a:moveTo>
                        <a:pt x="0" y="0"/>
                      </a:moveTo>
                      <a:lnTo>
                        <a:pt x="37336" y="0"/>
                      </a:lnTo>
                      <a:lnTo>
                        <a:pt x="37336" y="40956"/>
                      </a:lnTo>
                      <a:lnTo>
                        <a:pt x="0" y="40956"/>
                      </a:lnTo>
                      <a:close/>
                    </a:path>
                  </a:pathLst>
                </a:custGeom>
                <a:solidFill>
                  <a:srgbClr val="FFD2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7" name="شكل حر: شكل 1516">
                  <a:extLst>
                    <a:ext uri="{FF2B5EF4-FFF2-40B4-BE49-F238E27FC236}">
                      <a16:creationId xmlns:a16="http://schemas.microsoft.com/office/drawing/2014/main" id="{A71ABE6D-F907-4A20-A9D8-F80A0083AD25}"/>
                    </a:ext>
                  </a:extLst>
                </p:cNvPr>
                <p:cNvSpPr/>
                <p:nvPr/>
              </p:nvSpPr>
              <p:spPr>
                <a:xfrm>
                  <a:off x="7046116" y="3069143"/>
                  <a:ext cx="14577" cy="64012"/>
                </a:xfrm>
                <a:custGeom>
                  <a:avLst/>
                  <a:gdLst>
                    <a:gd name="connsiteX0" fmla="*/ 7622 w 14577"/>
                    <a:gd name="connsiteY0" fmla="*/ 2 h 64012"/>
                    <a:gd name="connsiteX1" fmla="*/ 7717 w 14577"/>
                    <a:gd name="connsiteY1" fmla="*/ 2 h 64012"/>
                    <a:gd name="connsiteX2" fmla="*/ 14575 w 14577"/>
                    <a:gd name="connsiteY2" fmla="*/ 7146 h 64012"/>
                    <a:gd name="connsiteX3" fmla="*/ 14099 w 14577"/>
                    <a:gd name="connsiteY3" fmla="*/ 57152 h 64012"/>
                    <a:gd name="connsiteX4" fmla="*/ 6955 w 14577"/>
                    <a:gd name="connsiteY4" fmla="*/ 64010 h 64012"/>
                    <a:gd name="connsiteX5" fmla="*/ 6860 w 14577"/>
                    <a:gd name="connsiteY5" fmla="*/ 64010 h 64012"/>
                    <a:gd name="connsiteX6" fmla="*/ 2 w 14577"/>
                    <a:gd name="connsiteY6" fmla="*/ 56866 h 64012"/>
                    <a:gd name="connsiteX7" fmla="*/ 478 w 14577"/>
                    <a:gd name="connsiteY7" fmla="*/ 6860 h 64012"/>
                    <a:gd name="connsiteX8" fmla="*/ 7622 w 14577"/>
                    <a:gd name="connsiteY8" fmla="*/ 2 h 64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77" h="64012">
                      <a:moveTo>
                        <a:pt x="7622" y="2"/>
                      </a:moveTo>
                      <a:lnTo>
                        <a:pt x="7717" y="2"/>
                      </a:lnTo>
                      <a:cubicBezTo>
                        <a:pt x="11527" y="97"/>
                        <a:pt x="14671" y="3241"/>
                        <a:pt x="14575" y="7146"/>
                      </a:cubicBezTo>
                      <a:lnTo>
                        <a:pt x="14099" y="57152"/>
                      </a:lnTo>
                      <a:cubicBezTo>
                        <a:pt x="14004" y="60962"/>
                        <a:pt x="10861" y="64105"/>
                        <a:pt x="6955" y="64010"/>
                      </a:cubicBezTo>
                      <a:lnTo>
                        <a:pt x="6860" y="64010"/>
                      </a:lnTo>
                      <a:cubicBezTo>
                        <a:pt x="3050" y="63915"/>
                        <a:pt x="-93" y="60772"/>
                        <a:pt x="2" y="56866"/>
                      </a:cubicBezTo>
                      <a:lnTo>
                        <a:pt x="478" y="6860"/>
                      </a:lnTo>
                      <a:cubicBezTo>
                        <a:pt x="669" y="2955"/>
                        <a:pt x="3812" y="-93"/>
                        <a:pt x="7622" y="2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8" name="شكل حر: شكل 1517">
                  <a:extLst>
                    <a:ext uri="{FF2B5EF4-FFF2-40B4-BE49-F238E27FC236}">
                      <a16:creationId xmlns:a16="http://schemas.microsoft.com/office/drawing/2014/main" id="{D692EE3C-F008-4728-95AC-427E9406B974}"/>
                    </a:ext>
                  </a:extLst>
                </p:cNvPr>
                <p:cNvSpPr/>
                <p:nvPr/>
              </p:nvSpPr>
              <p:spPr>
                <a:xfrm>
                  <a:off x="7031733" y="3089050"/>
                  <a:ext cx="14577" cy="40009"/>
                </a:xfrm>
                <a:custGeom>
                  <a:avLst/>
                  <a:gdLst>
                    <a:gd name="connsiteX0" fmla="*/ 7622 w 14577"/>
                    <a:gd name="connsiteY0" fmla="*/ 2 h 40009"/>
                    <a:gd name="connsiteX1" fmla="*/ 7717 w 14577"/>
                    <a:gd name="connsiteY1" fmla="*/ 2 h 40009"/>
                    <a:gd name="connsiteX2" fmla="*/ 14575 w 14577"/>
                    <a:gd name="connsiteY2" fmla="*/ 7146 h 40009"/>
                    <a:gd name="connsiteX3" fmla="*/ 14099 w 14577"/>
                    <a:gd name="connsiteY3" fmla="*/ 33149 h 40009"/>
                    <a:gd name="connsiteX4" fmla="*/ 6956 w 14577"/>
                    <a:gd name="connsiteY4" fmla="*/ 40007 h 40009"/>
                    <a:gd name="connsiteX5" fmla="*/ 6860 w 14577"/>
                    <a:gd name="connsiteY5" fmla="*/ 40007 h 40009"/>
                    <a:gd name="connsiteX6" fmla="*/ 2 w 14577"/>
                    <a:gd name="connsiteY6" fmla="*/ 32863 h 40009"/>
                    <a:gd name="connsiteX7" fmla="*/ 479 w 14577"/>
                    <a:gd name="connsiteY7" fmla="*/ 6860 h 40009"/>
                    <a:gd name="connsiteX8" fmla="*/ 7622 w 14577"/>
                    <a:gd name="connsiteY8" fmla="*/ 2 h 400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577" h="40009">
                      <a:moveTo>
                        <a:pt x="7622" y="2"/>
                      </a:moveTo>
                      <a:lnTo>
                        <a:pt x="7717" y="2"/>
                      </a:lnTo>
                      <a:cubicBezTo>
                        <a:pt x="11623" y="98"/>
                        <a:pt x="14671" y="3241"/>
                        <a:pt x="14575" y="7146"/>
                      </a:cubicBezTo>
                      <a:lnTo>
                        <a:pt x="14099" y="33149"/>
                      </a:lnTo>
                      <a:cubicBezTo>
                        <a:pt x="14004" y="37054"/>
                        <a:pt x="10861" y="40102"/>
                        <a:pt x="6956" y="40007"/>
                      </a:cubicBezTo>
                      <a:lnTo>
                        <a:pt x="6860" y="40007"/>
                      </a:lnTo>
                      <a:cubicBezTo>
                        <a:pt x="2955" y="39912"/>
                        <a:pt x="-93" y="36769"/>
                        <a:pt x="2" y="32863"/>
                      </a:cubicBezTo>
                      <a:lnTo>
                        <a:pt x="479" y="6860"/>
                      </a:lnTo>
                      <a:cubicBezTo>
                        <a:pt x="574" y="2955"/>
                        <a:pt x="3812" y="-93"/>
                        <a:pt x="7622" y="2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19" name="شكل حر: شكل 1518">
                  <a:extLst>
                    <a:ext uri="{FF2B5EF4-FFF2-40B4-BE49-F238E27FC236}">
                      <a16:creationId xmlns:a16="http://schemas.microsoft.com/office/drawing/2014/main" id="{D2B9BA09-8A95-4307-AA31-BD486BF70F78}"/>
                    </a:ext>
                  </a:extLst>
                </p:cNvPr>
                <p:cNvSpPr/>
                <p:nvPr/>
              </p:nvSpPr>
              <p:spPr>
                <a:xfrm>
                  <a:off x="7017826" y="3087050"/>
                  <a:ext cx="14482" cy="35818"/>
                </a:xfrm>
                <a:custGeom>
                  <a:avLst/>
                  <a:gdLst>
                    <a:gd name="connsiteX0" fmla="*/ 7527 w 14482"/>
                    <a:gd name="connsiteY0" fmla="*/ 2 h 35818"/>
                    <a:gd name="connsiteX1" fmla="*/ 7622 w 14482"/>
                    <a:gd name="connsiteY1" fmla="*/ 2 h 35818"/>
                    <a:gd name="connsiteX2" fmla="*/ 14480 w 14482"/>
                    <a:gd name="connsiteY2" fmla="*/ 7146 h 35818"/>
                    <a:gd name="connsiteX3" fmla="*/ 14099 w 14482"/>
                    <a:gd name="connsiteY3" fmla="*/ 28958 h 35818"/>
                    <a:gd name="connsiteX4" fmla="*/ 6955 w 14482"/>
                    <a:gd name="connsiteY4" fmla="*/ 35816 h 35818"/>
                    <a:gd name="connsiteX5" fmla="*/ 6860 w 14482"/>
                    <a:gd name="connsiteY5" fmla="*/ 35816 h 35818"/>
                    <a:gd name="connsiteX6" fmla="*/ 2 w 14482"/>
                    <a:gd name="connsiteY6" fmla="*/ 28672 h 35818"/>
                    <a:gd name="connsiteX7" fmla="*/ 383 w 14482"/>
                    <a:gd name="connsiteY7" fmla="*/ 6860 h 35818"/>
                    <a:gd name="connsiteX8" fmla="*/ 7527 w 14482"/>
                    <a:gd name="connsiteY8" fmla="*/ 2 h 35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482" h="35818">
                      <a:moveTo>
                        <a:pt x="7527" y="2"/>
                      </a:moveTo>
                      <a:lnTo>
                        <a:pt x="7622" y="2"/>
                      </a:lnTo>
                      <a:cubicBezTo>
                        <a:pt x="11432" y="97"/>
                        <a:pt x="14575" y="3241"/>
                        <a:pt x="14480" y="7146"/>
                      </a:cubicBezTo>
                      <a:lnTo>
                        <a:pt x="14099" y="28958"/>
                      </a:lnTo>
                      <a:cubicBezTo>
                        <a:pt x="14004" y="32768"/>
                        <a:pt x="10861" y="35911"/>
                        <a:pt x="6955" y="35816"/>
                      </a:cubicBezTo>
                      <a:lnTo>
                        <a:pt x="6860" y="35816"/>
                      </a:lnTo>
                      <a:cubicBezTo>
                        <a:pt x="3050" y="35721"/>
                        <a:pt x="-93" y="32578"/>
                        <a:pt x="2" y="28672"/>
                      </a:cubicBezTo>
                      <a:lnTo>
                        <a:pt x="383" y="6860"/>
                      </a:lnTo>
                      <a:cubicBezTo>
                        <a:pt x="574" y="2955"/>
                        <a:pt x="3717" y="-93"/>
                        <a:pt x="7527" y="2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0" name="شكل حر: شكل 1519">
                  <a:extLst>
                    <a:ext uri="{FF2B5EF4-FFF2-40B4-BE49-F238E27FC236}">
                      <a16:creationId xmlns:a16="http://schemas.microsoft.com/office/drawing/2014/main" id="{33CCE341-0E2E-404C-AABD-97ADF4C3CBE4}"/>
                    </a:ext>
                  </a:extLst>
                </p:cNvPr>
                <p:cNvSpPr/>
                <p:nvPr/>
              </p:nvSpPr>
              <p:spPr>
                <a:xfrm>
                  <a:off x="7005444" y="3086766"/>
                  <a:ext cx="12863" cy="31720"/>
                </a:xfrm>
                <a:custGeom>
                  <a:avLst/>
                  <a:gdLst>
                    <a:gd name="connsiteX0" fmla="*/ 6670 w 12863"/>
                    <a:gd name="connsiteY0" fmla="*/ 0 h 31720"/>
                    <a:gd name="connsiteX1" fmla="*/ 6765 w 12863"/>
                    <a:gd name="connsiteY1" fmla="*/ 0 h 31720"/>
                    <a:gd name="connsiteX2" fmla="*/ 12861 w 12863"/>
                    <a:gd name="connsiteY2" fmla="*/ 6286 h 31720"/>
                    <a:gd name="connsiteX3" fmla="*/ 12480 w 12863"/>
                    <a:gd name="connsiteY3" fmla="*/ 25622 h 31720"/>
                    <a:gd name="connsiteX4" fmla="*/ 6194 w 12863"/>
                    <a:gd name="connsiteY4" fmla="*/ 31718 h 31720"/>
                    <a:gd name="connsiteX5" fmla="*/ 6098 w 12863"/>
                    <a:gd name="connsiteY5" fmla="*/ 31718 h 31720"/>
                    <a:gd name="connsiteX6" fmla="*/ 2 w 12863"/>
                    <a:gd name="connsiteY6" fmla="*/ 25432 h 31720"/>
                    <a:gd name="connsiteX7" fmla="*/ 383 w 12863"/>
                    <a:gd name="connsiteY7" fmla="*/ 6096 h 31720"/>
                    <a:gd name="connsiteX8" fmla="*/ 6670 w 12863"/>
                    <a:gd name="connsiteY8" fmla="*/ 0 h 317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863" h="31720">
                      <a:moveTo>
                        <a:pt x="6670" y="0"/>
                      </a:moveTo>
                      <a:lnTo>
                        <a:pt x="6765" y="0"/>
                      </a:lnTo>
                      <a:cubicBezTo>
                        <a:pt x="10194" y="95"/>
                        <a:pt x="12956" y="2857"/>
                        <a:pt x="12861" y="6286"/>
                      </a:cubicBezTo>
                      <a:lnTo>
                        <a:pt x="12480" y="25622"/>
                      </a:lnTo>
                      <a:cubicBezTo>
                        <a:pt x="12385" y="29051"/>
                        <a:pt x="9622" y="31813"/>
                        <a:pt x="6194" y="31718"/>
                      </a:cubicBezTo>
                      <a:lnTo>
                        <a:pt x="6098" y="31718"/>
                      </a:lnTo>
                      <a:cubicBezTo>
                        <a:pt x="2669" y="31623"/>
                        <a:pt x="-93" y="28861"/>
                        <a:pt x="2" y="25432"/>
                      </a:cubicBezTo>
                      <a:lnTo>
                        <a:pt x="383" y="6096"/>
                      </a:lnTo>
                      <a:cubicBezTo>
                        <a:pt x="383" y="2667"/>
                        <a:pt x="3241" y="0"/>
                        <a:pt x="6670" y="0"/>
                      </a:cubicBezTo>
                      <a:close/>
                    </a:path>
                  </a:pathLst>
                </a:custGeom>
                <a:solidFill>
                  <a:srgbClr val="F2C79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1" name="شكل حر: شكل 1520">
                  <a:extLst>
                    <a:ext uri="{FF2B5EF4-FFF2-40B4-BE49-F238E27FC236}">
                      <a16:creationId xmlns:a16="http://schemas.microsoft.com/office/drawing/2014/main" id="{D4D7FA4F-736E-4C46-B1D2-B872D0A1CB8E}"/>
                    </a:ext>
                  </a:extLst>
                </p:cNvPr>
                <p:cNvSpPr/>
                <p:nvPr/>
              </p:nvSpPr>
              <p:spPr>
                <a:xfrm>
                  <a:off x="7005825" y="3080670"/>
                  <a:ext cx="55056" cy="24767"/>
                </a:xfrm>
                <a:custGeom>
                  <a:avLst/>
                  <a:gdLst>
                    <a:gd name="connsiteX0" fmla="*/ 193 w 55056"/>
                    <a:gd name="connsiteY0" fmla="*/ 0 h 24767"/>
                    <a:gd name="connsiteX1" fmla="*/ 2 w 55056"/>
                    <a:gd name="connsiteY1" fmla="*/ 12478 h 24767"/>
                    <a:gd name="connsiteX2" fmla="*/ 6099 w 55056"/>
                    <a:gd name="connsiteY2" fmla="*/ 18764 h 24767"/>
                    <a:gd name="connsiteX3" fmla="*/ 6194 w 55056"/>
                    <a:gd name="connsiteY3" fmla="*/ 18764 h 24767"/>
                    <a:gd name="connsiteX4" fmla="*/ 12480 w 55056"/>
                    <a:gd name="connsiteY4" fmla="*/ 12668 h 24767"/>
                    <a:gd name="connsiteX5" fmla="*/ 12480 w 55056"/>
                    <a:gd name="connsiteY5" fmla="*/ 14954 h 24767"/>
                    <a:gd name="connsiteX6" fmla="*/ 19338 w 55056"/>
                    <a:gd name="connsiteY6" fmla="*/ 22098 h 24767"/>
                    <a:gd name="connsiteX7" fmla="*/ 19433 w 55056"/>
                    <a:gd name="connsiteY7" fmla="*/ 22098 h 24767"/>
                    <a:gd name="connsiteX8" fmla="*/ 26577 w 55056"/>
                    <a:gd name="connsiteY8" fmla="*/ 15240 h 24767"/>
                    <a:gd name="connsiteX9" fmla="*/ 26577 w 55056"/>
                    <a:gd name="connsiteY9" fmla="*/ 17336 h 24767"/>
                    <a:gd name="connsiteX10" fmla="*/ 33435 w 55056"/>
                    <a:gd name="connsiteY10" fmla="*/ 24479 h 24767"/>
                    <a:gd name="connsiteX11" fmla="*/ 33531 w 55056"/>
                    <a:gd name="connsiteY11" fmla="*/ 24479 h 24767"/>
                    <a:gd name="connsiteX12" fmla="*/ 40674 w 55056"/>
                    <a:gd name="connsiteY12" fmla="*/ 17621 h 24767"/>
                    <a:gd name="connsiteX13" fmla="*/ 47532 w 55056"/>
                    <a:gd name="connsiteY13" fmla="*/ 24765 h 24767"/>
                    <a:gd name="connsiteX14" fmla="*/ 47627 w 55056"/>
                    <a:gd name="connsiteY14" fmla="*/ 24765 h 24767"/>
                    <a:gd name="connsiteX15" fmla="*/ 54771 w 55056"/>
                    <a:gd name="connsiteY15" fmla="*/ 17907 h 24767"/>
                    <a:gd name="connsiteX16" fmla="*/ 55057 w 55056"/>
                    <a:gd name="connsiteY16" fmla="*/ 1048 h 24767"/>
                    <a:gd name="connsiteX17" fmla="*/ 193 w 55056"/>
                    <a:gd name="connsiteY17" fmla="*/ 0 h 24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056" h="24767">
                      <a:moveTo>
                        <a:pt x="193" y="0"/>
                      </a:moveTo>
                      <a:lnTo>
                        <a:pt x="2" y="12478"/>
                      </a:lnTo>
                      <a:cubicBezTo>
                        <a:pt x="-93" y="15907"/>
                        <a:pt x="2669" y="18764"/>
                        <a:pt x="6099" y="18764"/>
                      </a:cubicBezTo>
                      <a:lnTo>
                        <a:pt x="6194" y="18764"/>
                      </a:lnTo>
                      <a:cubicBezTo>
                        <a:pt x="9623" y="18860"/>
                        <a:pt x="12480" y="16097"/>
                        <a:pt x="12480" y="12668"/>
                      </a:cubicBezTo>
                      <a:lnTo>
                        <a:pt x="12480" y="14954"/>
                      </a:lnTo>
                      <a:cubicBezTo>
                        <a:pt x="12385" y="18764"/>
                        <a:pt x="15528" y="22003"/>
                        <a:pt x="19338" y="22098"/>
                      </a:cubicBezTo>
                      <a:lnTo>
                        <a:pt x="19433" y="22098"/>
                      </a:lnTo>
                      <a:cubicBezTo>
                        <a:pt x="23243" y="22193"/>
                        <a:pt x="26482" y="19050"/>
                        <a:pt x="26577" y="15240"/>
                      </a:cubicBezTo>
                      <a:lnTo>
                        <a:pt x="26577" y="17336"/>
                      </a:lnTo>
                      <a:cubicBezTo>
                        <a:pt x="26482" y="21146"/>
                        <a:pt x="29625" y="24384"/>
                        <a:pt x="33435" y="24479"/>
                      </a:cubicBezTo>
                      <a:lnTo>
                        <a:pt x="33531" y="24479"/>
                      </a:lnTo>
                      <a:cubicBezTo>
                        <a:pt x="37436" y="24575"/>
                        <a:pt x="40579" y="21431"/>
                        <a:pt x="40674" y="17621"/>
                      </a:cubicBezTo>
                      <a:cubicBezTo>
                        <a:pt x="40579" y="21431"/>
                        <a:pt x="43722" y="24670"/>
                        <a:pt x="47532" y="24765"/>
                      </a:cubicBezTo>
                      <a:lnTo>
                        <a:pt x="47627" y="24765"/>
                      </a:lnTo>
                      <a:cubicBezTo>
                        <a:pt x="51438" y="24860"/>
                        <a:pt x="54676" y="21717"/>
                        <a:pt x="54771" y="17907"/>
                      </a:cubicBezTo>
                      <a:lnTo>
                        <a:pt x="55057" y="1048"/>
                      </a:lnTo>
                      <a:lnTo>
                        <a:pt x="193" y="0"/>
                      </a:lnTo>
                      <a:close/>
                    </a:path>
                  </a:pathLst>
                </a:custGeom>
                <a:solidFill>
                  <a:srgbClr val="FFD2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2" name="شكل حر: شكل 1521">
                  <a:extLst>
                    <a:ext uri="{FF2B5EF4-FFF2-40B4-BE49-F238E27FC236}">
                      <a16:creationId xmlns:a16="http://schemas.microsoft.com/office/drawing/2014/main" id="{D9DD530D-EBAF-4912-8E08-5C8205A891BE}"/>
                    </a:ext>
                  </a:extLst>
                </p:cNvPr>
                <p:cNvSpPr/>
                <p:nvPr/>
              </p:nvSpPr>
              <p:spPr>
                <a:xfrm>
                  <a:off x="7005922" y="3046282"/>
                  <a:ext cx="55152" cy="38007"/>
                </a:xfrm>
                <a:custGeom>
                  <a:avLst/>
                  <a:gdLst>
                    <a:gd name="connsiteX0" fmla="*/ 21241 w 55152"/>
                    <a:gd name="connsiteY0" fmla="*/ 3 h 38007"/>
                    <a:gd name="connsiteX1" fmla="*/ 34957 w 55152"/>
                    <a:gd name="connsiteY1" fmla="*/ 289 h 38007"/>
                    <a:gd name="connsiteX2" fmla="*/ 55150 w 55152"/>
                    <a:gd name="connsiteY2" fmla="*/ 21244 h 38007"/>
                    <a:gd name="connsiteX3" fmla="*/ 54864 w 55152"/>
                    <a:gd name="connsiteY3" fmla="*/ 38008 h 38007"/>
                    <a:gd name="connsiteX4" fmla="*/ 0 w 55152"/>
                    <a:gd name="connsiteY4" fmla="*/ 37055 h 38007"/>
                    <a:gd name="connsiteX5" fmla="*/ 286 w 55152"/>
                    <a:gd name="connsiteY5" fmla="*/ 20291 h 38007"/>
                    <a:gd name="connsiteX6" fmla="*/ 21241 w 55152"/>
                    <a:gd name="connsiteY6" fmla="*/ 3 h 38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152" h="38007">
                      <a:moveTo>
                        <a:pt x="21241" y="3"/>
                      </a:moveTo>
                      <a:lnTo>
                        <a:pt x="34957" y="289"/>
                      </a:lnTo>
                      <a:cubicBezTo>
                        <a:pt x="46292" y="479"/>
                        <a:pt x="55340" y="9814"/>
                        <a:pt x="55150" y="21244"/>
                      </a:cubicBezTo>
                      <a:lnTo>
                        <a:pt x="54864" y="38008"/>
                      </a:lnTo>
                      <a:lnTo>
                        <a:pt x="0" y="37055"/>
                      </a:lnTo>
                      <a:lnTo>
                        <a:pt x="286" y="20291"/>
                      </a:lnTo>
                      <a:cubicBezTo>
                        <a:pt x="476" y="8861"/>
                        <a:pt x="9906" y="-188"/>
                        <a:pt x="21241" y="3"/>
                      </a:cubicBezTo>
                      <a:close/>
                    </a:path>
                  </a:pathLst>
                </a:custGeom>
                <a:solidFill>
                  <a:srgbClr val="FFD2A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1523" name="رسم 6">
                <a:extLst>
                  <a:ext uri="{FF2B5EF4-FFF2-40B4-BE49-F238E27FC236}">
                    <a16:creationId xmlns:a16="http://schemas.microsoft.com/office/drawing/2014/main" id="{32F86FD2-0A1B-473C-BDBB-BB406227404D}"/>
                  </a:ext>
                </a:extLst>
              </p:cNvPr>
              <p:cNvGrpSpPr/>
              <p:nvPr/>
            </p:nvGrpSpPr>
            <p:grpSpPr>
              <a:xfrm>
                <a:off x="7124455" y="2532610"/>
                <a:ext cx="131750" cy="178986"/>
                <a:chOff x="7124455" y="2532610"/>
                <a:chExt cx="131750" cy="178986"/>
              </a:xfrm>
            </p:grpSpPr>
            <p:sp>
              <p:nvSpPr>
                <p:cNvPr id="1524" name="شكل حر: شكل 1523">
                  <a:extLst>
                    <a:ext uri="{FF2B5EF4-FFF2-40B4-BE49-F238E27FC236}">
                      <a16:creationId xmlns:a16="http://schemas.microsoft.com/office/drawing/2014/main" id="{BF4C1C40-31E2-48EF-BCD3-17130D46A91B}"/>
                    </a:ext>
                  </a:extLst>
                </p:cNvPr>
                <p:cNvSpPr/>
                <p:nvPr/>
              </p:nvSpPr>
              <p:spPr>
                <a:xfrm>
                  <a:off x="7135367" y="2536302"/>
                  <a:ext cx="117266" cy="158002"/>
                </a:xfrm>
                <a:custGeom>
                  <a:avLst/>
                  <a:gdLst>
                    <a:gd name="connsiteX0" fmla="*/ 1810 w 117266"/>
                    <a:gd name="connsiteY0" fmla="*/ 41639 h 158002"/>
                    <a:gd name="connsiteX1" fmla="*/ 1619 w 117266"/>
                    <a:gd name="connsiteY1" fmla="*/ 42401 h 158002"/>
                    <a:gd name="connsiteX2" fmla="*/ 1334 w 117266"/>
                    <a:gd name="connsiteY2" fmla="*/ 44115 h 158002"/>
                    <a:gd name="connsiteX3" fmla="*/ 381 w 117266"/>
                    <a:gd name="connsiteY3" fmla="*/ 51354 h 158002"/>
                    <a:gd name="connsiteX4" fmla="*/ 191 w 117266"/>
                    <a:gd name="connsiteY4" fmla="*/ 53831 h 158002"/>
                    <a:gd name="connsiteX5" fmla="*/ 95 w 117266"/>
                    <a:gd name="connsiteY5" fmla="*/ 56307 h 158002"/>
                    <a:gd name="connsiteX6" fmla="*/ 95 w 117266"/>
                    <a:gd name="connsiteY6" fmla="*/ 57355 h 158002"/>
                    <a:gd name="connsiteX7" fmla="*/ 95 w 117266"/>
                    <a:gd name="connsiteY7" fmla="*/ 57450 h 158002"/>
                    <a:gd name="connsiteX8" fmla="*/ 95 w 117266"/>
                    <a:gd name="connsiteY8" fmla="*/ 58498 h 158002"/>
                    <a:gd name="connsiteX9" fmla="*/ 0 w 117266"/>
                    <a:gd name="connsiteY9" fmla="*/ 59831 h 158002"/>
                    <a:gd name="connsiteX10" fmla="*/ 0 w 117266"/>
                    <a:gd name="connsiteY10" fmla="*/ 60022 h 158002"/>
                    <a:gd name="connsiteX11" fmla="*/ 0 w 117266"/>
                    <a:gd name="connsiteY11" fmla="*/ 61355 h 158002"/>
                    <a:gd name="connsiteX12" fmla="*/ 1429 w 117266"/>
                    <a:gd name="connsiteY12" fmla="*/ 73643 h 158002"/>
                    <a:gd name="connsiteX13" fmla="*/ 6382 w 117266"/>
                    <a:gd name="connsiteY13" fmla="*/ 83263 h 158002"/>
                    <a:gd name="connsiteX14" fmla="*/ 7048 w 117266"/>
                    <a:gd name="connsiteY14" fmla="*/ 84025 h 158002"/>
                    <a:gd name="connsiteX15" fmla="*/ 15240 w 117266"/>
                    <a:gd name="connsiteY15" fmla="*/ 89835 h 158002"/>
                    <a:gd name="connsiteX16" fmla="*/ 26384 w 117266"/>
                    <a:gd name="connsiteY16" fmla="*/ 94693 h 158002"/>
                    <a:gd name="connsiteX17" fmla="*/ 27337 w 117266"/>
                    <a:gd name="connsiteY17" fmla="*/ 95074 h 158002"/>
                    <a:gd name="connsiteX18" fmla="*/ 29909 w 117266"/>
                    <a:gd name="connsiteY18" fmla="*/ 96122 h 158002"/>
                    <a:gd name="connsiteX19" fmla="*/ 29909 w 117266"/>
                    <a:gd name="connsiteY19" fmla="*/ 96122 h 158002"/>
                    <a:gd name="connsiteX20" fmla="*/ 33433 w 117266"/>
                    <a:gd name="connsiteY20" fmla="*/ 97646 h 158002"/>
                    <a:gd name="connsiteX21" fmla="*/ 33909 w 117266"/>
                    <a:gd name="connsiteY21" fmla="*/ 97836 h 158002"/>
                    <a:gd name="connsiteX22" fmla="*/ 34004 w 117266"/>
                    <a:gd name="connsiteY22" fmla="*/ 97836 h 158002"/>
                    <a:gd name="connsiteX23" fmla="*/ 34100 w 117266"/>
                    <a:gd name="connsiteY23" fmla="*/ 97836 h 158002"/>
                    <a:gd name="connsiteX24" fmla="*/ 34100 w 117266"/>
                    <a:gd name="connsiteY24" fmla="*/ 97931 h 158002"/>
                    <a:gd name="connsiteX25" fmla="*/ 58007 w 117266"/>
                    <a:gd name="connsiteY25" fmla="*/ 148414 h 158002"/>
                    <a:gd name="connsiteX26" fmla="*/ 73533 w 117266"/>
                    <a:gd name="connsiteY26" fmla="*/ 157558 h 158002"/>
                    <a:gd name="connsiteX27" fmla="*/ 97727 w 117266"/>
                    <a:gd name="connsiteY27" fmla="*/ 136889 h 158002"/>
                    <a:gd name="connsiteX28" fmla="*/ 102298 w 117266"/>
                    <a:gd name="connsiteY28" fmla="*/ 118315 h 158002"/>
                    <a:gd name="connsiteX29" fmla="*/ 108680 w 117266"/>
                    <a:gd name="connsiteY29" fmla="*/ 118124 h 158002"/>
                    <a:gd name="connsiteX30" fmla="*/ 113538 w 117266"/>
                    <a:gd name="connsiteY30" fmla="*/ 116124 h 158002"/>
                    <a:gd name="connsiteX31" fmla="*/ 115824 w 117266"/>
                    <a:gd name="connsiteY31" fmla="*/ 110123 h 158002"/>
                    <a:gd name="connsiteX32" fmla="*/ 113633 w 117266"/>
                    <a:gd name="connsiteY32" fmla="*/ 98312 h 158002"/>
                    <a:gd name="connsiteX33" fmla="*/ 109919 w 117266"/>
                    <a:gd name="connsiteY33" fmla="*/ 87359 h 158002"/>
                    <a:gd name="connsiteX34" fmla="*/ 110680 w 117266"/>
                    <a:gd name="connsiteY34" fmla="*/ 84406 h 158002"/>
                    <a:gd name="connsiteX35" fmla="*/ 112967 w 117266"/>
                    <a:gd name="connsiteY35" fmla="*/ 75548 h 158002"/>
                    <a:gd name="connsiteX36" fmla="*/ 116396 w 117266"/>
                    <a:gd name="connsiteY36" fmla="*/ 58784 h 158002"/>
                    <a:gd name="connsiteX37" fmla="*/ 117158 w 117266"/>
                    <a:gd name="connsiteY37" fmla="*/ 48020 h 158002"/>
                    <a:gd name="connsiteX38" fmla="*/ 114491 w 117266"/>
                    <a:gd name="connsiteY38" fmla="*/ 41829 h 158002"/>
                    <a:gd name="connsiteX39" fmla="*/ 71723 w 117266"/>
                    <a:gd name="connsiteY39" fmla="*/ 1824 h 158002"/>
                    <a:gd name="connsiteX40" fmla="*/ 68199 w 117266"/>
                    <a:gd name="connsiteY40" fmla="*/ 1062 h 158002"/>
                    <a:gd name="connsiteX41" fmla="*/ 54197 w 117266"/>
                    <a:gd name="connsiteY41" fmla="*/ 14 h 158002"/>
                    <a:gd name="connsiteX42" fmla="*/ 50673 w 117266"/>
                    <a:gd name="connsiteY42" fmla="*/ 205 h 158002"/>
                    <a:gd name="connsiteX43" fmla="*/ 49435 w 117266"/>
                    <a:gd name="connsiteY43" fmla="*/ 300 h 158002"/>
                    <a:gd name="connsiteX44" fmla="*/ 48006 w 117266"/>
                    <a:gd name="connsiteY44" fmla="*/ 395 h 158002"/>
                    <a:gd name="connsiteX45" fmla="*/ 46006 w 117266"/>
                    <a:gd name="connsiteY45" fmla="*/ 681 h 158002"/>
                    <a:gd name="connsiteX46" fmla="*/ 42863 w 117266"/>
                    <a:gd name="connsiteY46" fmla="*/ 1157 h 158002"/>
                    <a:gd name="connsiteX47" fmla="*/ 42101 w 117266"/>
                    <a:gd name="connsiteY47" fmla="*/ 1348 h 158002"/>
                    <a:gd name="connsiteX48" fmla="*/ 40196 w 117266"/>
                    <a:gd name="connsiteY48" fmla="*/ 1729 h 158002"/>
                    <a:gd name="connsiteX49" fmla="*/ 38291 w 117266"/>
                    <a:gd name="connsiteY49" fmla="*/ 2205 h 158002"/>
                    <a:gd name="connsiteX50" fmla="*/ 36481 w 117266"/>
                    <a:gd name="connsiteY50" fmla="*/ 2681 h 158002"/>
                    <a:gd name="connsiteX51" fmla="*/ 35719 w 117266"/>
                    <a:gd name="connsiteY51" fmla="*/ 2872 h 158002"/>
                    <a:gd name="connsiteX52" fmla="*/ 28575 w 117266"/>
                    <a:gd name="connsiteY52" fmla="*/ 5729 h 158002"/>
                    <a:gd name="connsiteX53" fmla="*/ 26384 w 117266"/>
                    <a:gd name="connsiteY53" fmla="*/ 6872 h 158002"/>
                    <a:gd name="connsiteX54" fmla="*/ 19812 w 117266"/>
                    <a:gd name="connsiteY54" fmla="*/ 11159 h 158002"/>
                    <a:gd name="connsiteX55" fmla="*/ 18383 w 117266"/>
                    <a:gd name="connsiteY55" fmla="*/ 12397 h 158002"/>
                    <a:gd name="connsiteX56" fmla="*/ 17145 w 117266"/>
                    <a:gd name="connsiteY56" fmla="*/ 13445 h 158002"/>
                    <a:gd name="connsiteX57" fmla="*/ 15335 w 117266"/>
                    <a:gd name="connsiteY57" fmla="*/ 15159 h 158002"/>
                    <a:gd name="connsiteX58" fmla="*/ 13906 w 117266"/>
                    <a:gd name="connsiteY58" fmla="*/ 16683 h 158002"/>
                    <a:gd name="connsiteX59" fmla="*/ 12954 w 117266"/>
                    <a:gd name="connsiteY59" fmla="*/ 17731 h 158002"/>
                    <a:gd name="connsiteX60" fmla="*/ 12192 w 117266"/>
                    <a:gd name="connsiteY60" fmla="*/ 18588 h 158002"/>
                    <a:gd name="connsiteX61" fmla="*/ 11239 w 117266"/>
                    <a:gd name="connsiteY61" fmla="*/ 19826 h 158002"/>
                    <a:gd name="connsiteX62" fmla="*/ 7715 w 117266"/>
                    <a:gd name="connsiteY62" fmla="*/ 25160 h 158002"/>
                    <a:gd name="connsiteX63" fmla="*/ 7525 w 117266"/>
                    <a:gd name="connsiteY63" fmla="*/ 25541 h 158002"/>
                    <a:gd name="connsiteX64" fmla="*/ 6668 w 117266"/>
                    <a:gd name="connsiteY64" fmla="*/ 27161 h 158002"/>
                    <a:gd name="connsiteX65" fmla="*/ 4572 w 117266"/>
                    <a:gd name="connsiteY65" fmla="*/ 31828 h 158002"/>
                    <a:gd name="connsiteX66" fmla="*/ 3620 w 117266"/>
                    <a:gd name="connsiteY66" fmla="*/ 34495 h 158002"/>
                    <a:gd name="connsiteX67" fmla="*/ 3620 w 117266"/>
                    <a:gd name="connsiteY67" fmla="*/ 34495 h 158002"/>
                    <a:gd name="connsiteX68" fmla="*/ 3429 w 117266"/>
                    <a:gd name="connsiteY68" fmla="*/ 34971 h 158002"/>
                    <a:gd name="connsiteX69" fmla="*/ 2477 w 117266"/>
                    <a:gd name="connsiteY69" fmla="*/ 38019 h 158002"/>
                    <a:gd name="connsiteX70" fmla="*/ 1810 w 117266"/>
                    <a:gd name="connsiteY70" fmla="*/ 41639 h 15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17266" h="158002">
                      <a:moveTo>
                        <a:pt x="1810" y="41639"/>
                      </a:moveTo>
                      <a:lnTo>
                        <a:pt x="1619" y="42401"/>
                      </a:lnTo>
                      <a:cubicBezTo>
                        <a:pt x="1524" y="42972"/>
                        <a:pt x="1334" y="43544"/>
                        <a:pt x="1334" y="44115"/>
                      </a:cubicBezTo>
                      <a:cubicBezTo>
                        <a:pt x="857" y="46401"/>
                        <a:pt x="476" y="48878"/>
                        <a:pt x="381" y="51354"/>
                      </a:cubicBezTo>
                      <a:cubicBezTo>
                        <a:pt x="286" y="52211"/>
                        <a:pt x="191" y="53069"/>
                        <a:pt x="191" y="53831"/>
                      </a:cubicBezTo>
                      <a:cubicBezTo>
                        <a:pt x="95" y="54688"/>
                        <a:pt x="95" y="55545"/>
                        <a:pt x="95" y="56307"/>
                      </a:cubicBezTo>
                      <a:cubicBezTo>
                        <a:pt x="95" y="56593"/>
                        <a:pt x="95" y="56974"/>
                        <a:pt x="95" y="57355"/>
                      </a:cubicBezTo>
                      <a:lnTo>
                        <a:pt x="95" y="57450"/>
                      </a:lnTo>
                      <a:cubicBezTo>
                        <a:pt x="95" y="57736"/>
                        <a:pt x="95" y="58117"/>
                        <a:pt x="95" y="58498"/>
                      </a:cubicBezTo>
                      <a:cubicBezTo>
                        <a:pt x="95" y="58879"/>
                        <a:pt x="95" y="59450"/>
                        <a:pt x="0" y="59831"/>
                      </a:cubicBezTo>
                      <a:cubicBezTo>
                        <a:pt x="0" y="59927"/>
                        <a:pt x="0" y="59927"/>
                        <a:pt x="0" y="60022"/>
                      </a:cubicBezTo>
                      <a:cubicBezTo>
                        <a:pt x="0" y="60498"/>
                        <a:pt x="0" y="60879"/>
                        <a:pt x="0" y="61355"/>
                      </a:cubicBezTo>
                      <a:cubicBezTo>
                        <a:pt x="0" y="66213"/>
                        <a:pt x="476" y="70309"/>
                        <a:pt x="1429" y="73643"/>
                      </a:cubicBezTo>
                      <a:cubicBezTo>
                        <a:pt x="2572" y="77643"/>
                        <a:pt x="4191" y="80786"/>
                        <a:pt x="6382" y="83263"/>
                      </a:cubicBezTo>
                      <a:cubicBezTo>
                        <a:pt x="6572" y="83549"/>
                        <a:pt x="6763" y="83739"/>
                        <a:pt x="7048" y="84025"/>
                      </a:cubicBezTo>
                      <a:cubicBezTo>
                        <a:pt x="9335" y="86406"/>
                        <a:pt x="12097" y="88311"/>
                        <a:pt x="15240" y="89835"/>
                      </a:cubicBezTo>
                      <a:cubicBezTo>
                        <a:pt x="18574" y="91550"/>
                        <a:pt x="22288" y="92978"/>
                        <a:pt x="26384" y="94693"/>
                      </a:cubicBezTo>
                      <a:cubicBezTo>
                        <a:pt x="26670" y="94788"/>
                        <a:pt x="27051" y="94979"/>
                        <a:pt x="27337" y="95074"/>
                      </a:cubicBezTo>
                      <a:lnTo>
                        <a:pt x="29909" y="96122"/>
                      </a:lnTo>
                      <a:cubicBezTo>
                        <a:pt x="29909" y="96122"/>
                        <a:pt x="29909" y="96122"/>
                        <a:pt x="29909" y="96122"/>
                      </a:cubicBezTo>
                      <a:cubicBezTo>
                        <a:pt x="31052" y="96598"/>
                        <a:pt x="32195" y="97074"/>
                        <a:pt x="33433" y="97646"/>
                      </a:cubicBezTo>
                      <a:cubicBezTo>
                        <a:pt x="33528" y="97741"/>
                        <a:pt x="33719" y="97836"/>
                        <a:pt x="33909" y="97836"/>
                      </a:cubicBezTo>
                      <a:cubicBezTo>
                        <a:pt x="34004" y="97836"/>
                        <a:pt x="34004" y="97836"/>
                        <a:pt x="34004" y="97836"/>
                      </a:cubicBezTo>
                      <a:cubicBezTo>
                        <a:pt x="34100" y="97836"/>
                        <a:pt x="34100" y="97836"/>
                        <a:pt x="34100" y="97836"/>
                      </a:cubicBezTo>
                      <a:lnTo>
                        <a:pt x="34100" y="97931"/>
                      </a:lnTo>
                      <a:cubicBezTo>
                        <a:pt x="34004" y="123839"/>
                        <a:pt x="46958" y="139651"/>
                        <a:pt x="58007" y="148414"/>
                      </a:cubicBezTo>
                      <a:cubicBezTo>
                        <a:pt x="66294" y="154891"/>
                        <a:pt x="73533" y="157558"/>
                        <a:pt x="73533" y="157558"/>
                      </a:cubicBezTo>
                      <a:cubicBezTo>
                        <a:pt x="84772" y="160034"/>
                        <a:pt x="93726" y="152033"/>
                        <a:pt x="97727" y="136889"/>
                      </a:cubicBezTo>
                      <a:lnTo>
                        <a:pt x="102298" y="118315"/>
                      </a:lnTo>
                      <a:lnTo>
                        <a:pt x="108680" y="118124"/>
                      </a:lnTo>
                      <a:cubicBezTo>
                        <a:pt x="110585" y="118124"/>
                        <a:pt x="112300" y="117362"/>
                        <a:pt x="113538" y="116124"/>
                      </a:cubicBezTo>
                      <a:cubicBezTo>
                        <a:pt x="115157" y="114695"/>
                        <a:pt x="116110" y="112409"/>
                        <a:pt x="115824" y="110123"/>
                      </a:cubicBezTo>
                      <a:cubicBezTo>
                        <a:pt x="115348" y="106028"/>
                        <a:pt x="114586" y="102027"/>
                        <a:pt x="113633" y="98312"/>
                      </a:cubicBezTo>
                      <a:cubicBezTo>
                        <a:pt x="112681" y="94407"/>
                        <a:pt x="111443" y="90788"/>
                        <a:pt x="109919" y="87359"/>
                      </a:cubicBezTo>
                      <a:cubicBezTo>
                        <a:pt x="109919" y="87359"/>
                        <a:pt x="110204" y="86311"/>
                        <a:pt x="110680" y="84406"/>
                      </a:cubicBezTo>
                      <a:cubicBezTo>
                        <a:pt x="111252" y="82310"/>
                        <a:pt x="112014" y="79167"/>
                        <a:pt x="112967" y="75548"/>
                      </a:cubicBezTo>
                      <a:cubicBezTo>
                        <a:pt x="114205" y="70309"/>
                        <a:pt x="115538" y="64213"/>
                        <a:pt x="116396" y="58784"/>
                      </a:cubicBezTo>
                      <a:cubicBezTo>
                        <a:pt x="117158" y="54307"/>
                        <a:pt x="117443" y="50402"/>
                        <a:pt x="117158" y="48020"/>
                      </a:cubicBezTo>
                      <a:cubicBezTo>
                        <a:pt x="116872" y="46020"/>
                        <a:pt x="114967" y="43829"/>
                        <a:pt x="114491" y="41829"/>
                      </a:cubicBezTo>
                      <a:cubicBezTo>
                        <a:pt x="110109" y="23922"/>
                        <a:pt x="96869" y="7349"/>
                        <a:pt x="71723" y="1824"/>
                      </a:cubicBezTo>
                      <a:cubicBezTo>
                        <a:pt x="70580" y="1538"/>
                        <a:pt x="69342" y="1348"/>
                        <a:pt x="68199" y="1062"/>
                      </a:cubicBezTo>
                      <a:cubicBezTo>
                        <a:pt x="63532" y="300"/>
                        <a:pt x="58769" y="-81"/>
                        <a:pt x="54197" y="14"/>
                      </a:cubicBezTo>
                      <a:cubicBezTo>
                        <a:pt x="53054" y="14"/>
                        <a:pt x="51816" y="110"/>
                        <a:pt x="50673" y="205"/>
                      </a:cubicBezTo>
                      <a:cubicBezTo>
                        <a:pt x="50292" y="205"/>
                        <a:pt x="49816" y="300"/>
                        <a:pt x="49435" y="300"/>
                      </a:cubicBezTo>
                      <a:cubicBezTo>
                        <a:pt x="48959" y="300"/>
                        <a:pt x="48482" y="395"/>
                        <a:pt x="48006" y="395"/>
                      </a:cubicBezTo>
                      <a:cubicBezTo>
                        <a:pt x="47339" y="491"/>
                        <a:pt x="46672" y="586"/>
                        <a:pt x="46006" y="681"/>
                      </a:cubicBezTo>
                      <a:cubicBezTo>
                        <a:pt x="44958" y="776"/>
                        <a:pt x="43910" y="967"/>
                        <a:pt x="42863" y="1157"/>
                      </a:cubicBezTo>
                      <a:cubicBezTo>
                        <a:pt x="42577" y="1157"/>
                        <a:pt x="42386" y="1253"/>
                        <a:pt x="42101" y="1348"/>
                      </a:cubicBezTo>
                      <a:cubicBezTo>
                        <a:pt x="41434" y="1443"/>
                        <a:pt x="40862" y="1634"/>
                        <a:pt x="40196" y="1729"/>
                      </a:cubicBezTo>
                      <a:cubicBezTo>
                        <a:pt x="39529" y="1824"/>
                        <a:pt x="38957" y="2015"/>
                        <a:pt x="38291" y="2205"/>
                      </a:cubicBezTo>
                      <a:cubicBezTo>
                        <a:pt x="37624" y="2396"/>
                        <a:pt x="37052" y="2586"/>
                        <a:pt x="36481" y="2681"/>
                      </a:cubicBezTo>
                      <a:cubicBezTo>
                        <a:pt x="36195" y="2777"/>
                        <a:pt x="36004" y="2872"/>
                        <a:pt x="35719" y="2872"/>
                      </a:cubicBezTo>
                      <a:cubicBezTo>
                        <a:pt x="33242" y="3634"/>
                        <a:pt x="30861" y="4586"/>
                        <a:pt x="28575" y="5729"/>
                      </a:cubicBezTo>
                      <a:cubicBezTo>
                        <a:pt x="27813" y="6110"/>
                        <a:pt x="27051" y="6491"/>
                        <a:pt x="26384" y="6872"/>
                      </a:cubicBezTo>
                      <a:cubicBezTo>
                        <a:pt x="24098" y="8111"/>
                        <a:pt x="21908" y="9539"/>
                        <a:pt x="19812" y="11159"/>
                      </a:cubicBezTo>
                      <a:cubicBezTo>
                        <a:pt x="19336" y="11540"/>
                        <a:pt x="18860" y="12016"/>
                        <a:pt x="18383" y="12397"/>
                      </a:cubicBezTo>
                      <a:cubicBezTo>
                        <a:pt x="18002" y="12683"/>
                        <a:pt x="17526" y="13064"/>
                        <a:pt x="17145" y="13445"/>
                      </a:cubicBezTo>
                      <a:cubicBezTo>
                        <a:pt x="16478" y="14016"/>
                        <a:pt x="15907" y="14588"/>
                        <a:pt x="15335" y="15159"/>
                      </a:cubicBezTo>
                      <a:cubicBezTo>
                        <a:pt x="14859" y="15635"/>
                        <a:pt x="14383" y="16207"/>
                        <a:pt x="13906" y="16683"/>
                      </a:cubicBezTo>
                      <a:cubicBezTo>
                        <a:pt x="13621" y="17064"/>
                        <a:pt x="13240" y="17350"/>
                        <a:pt x="12954" y="17731"/>
                      </a:cubicBezTo>
                      <a:cubicBezTo>
                        <a:pt x="12668" y="18017"/>
                        <a:pt x="12478" y="18302"/>
                        <a:pt x="12192" y="18588"/>
                      </a:cubicBezTo>
                      <a:cubicBezTo>
                        <a:pt x="11811" y="18969"/>
                        <a:pt x="11525" y="19445"/>
                        <a:pt x="11239" y="19826"/>
                      </a:cubicBezTo>
                      <a:cubicBezTo>
                        <a:pt x="10001" y="21446"/>
                        <a:pt x="8763" y="23255"/>
                        <a:pt x="7715" y="25160"/>
                      </a:cubicBezTo>
                      <a:cubicBezTo>
                        <a:pt x="7620" y="25256"/>
                        <a:pt x="7525" y="25351"/>
                        <a:pt x="7525" y="25541"/>
                      </a:cubicBezTo>
                      <a:cubicBezTo>
                        <a:pt x="7239" y="26113"/>
                        <a:pt x="6953" y="26589"/>
                        <a:pt x="6668" y="27161"/>
                      </a:cubicBezTo>
                      <a:cubicBezTo>
                        <a:pt x="5905" y="28685"/>
                        <a:pt x="5144" y="30209"/>
                        <a:pt x="4572" y="31828"/>
                      </a:cubicBezTo>
                      <a:cubicBezTo>
                        <a:pt x="4191" y="32685"/>
                        <a:pt x="3905" y="33542"/>
                        <a:pt x="3620" y="34495"/>
                      </a:cubicBezTo>
                      <a:cubicBezTo>
                        <a:pt x="3620" y="34495"/>
                        <a:pt x="3620" y="34495"/>
                        <a:pt x="3620" y="34495"/>
                      </a:cubicBezTo>
                      <a:cubicBezTo>
                        <a:pt x="3524" y="34685"/>
                        <a:pt x="3429" y="34781"/>
                        <a:pt x="3429" y="34971"/>
                      </a:cubicBezTo>
                      <a:cubicBezTo>
                        <a:pt x="3048" y="36019"/>
                        <a:pt x="2762" y="37067"/>
                        <a:pt x="2477" y="38019"/>
                      </a:cubicBezTo>
                      <a:cubicBezTo>
                        <a:pt x="2286" y="39448"/>
                        <a:pt x="2096" y="40496"/>
                        <a:pt x="1810" y="41639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5" name="شكل حر: شكل 1524">
                  <a:extLst>
                    <a:ext uri="{FF2B5EF4-FFF2-40B4-BE49-F238E27FC236}">
                      <a16:creationId xmlns:a16="http://schemas.microsoft.com/office/drawing/2014/main" id="{0C2EC736-D300-487E-8596-95B182FB37F8}"/>
                    </a:ext>
                  </a:extLst>
                </p:cNvPr>
                <p:cNvSpPr/>
                <p:nvPr/>
              </p:nvSpPr>
              <p:spPr>
                <a:xfrm>
                  <a:off x="7124455" y="2532610"/>
                  <a:ext cx="131750" cy="124239"/>
                </a:xfrm>
                <a:custGeom>
                  <a:avLst/>
                  <a:gdLst>
                    <a:gd name="connsiteX0" fmla="*/ 149 w 131750"/>
                    <a:gd name="connsiteY0" fmla="*/ 80573 h 124239"/>
                    <a:gd name="connsiteX1" fmla="*/ 10912 w 131750"/>
                    <a:gd name="connsiteY1" fmla="*/ 122960 h 124239"/>
                    <a:gd name="connsiteX2" fmla="*/ 38344 w 131750"/>
                    <a:gd name="connsiteY2" fmla="*/ 98861 h 124239"/>
                    <a:gd name="connsiteX3" fmla="*/ 41202 w 131750"/>
                    <a:gd name="connsiteY3" fmla="*/ 90479 h 124239"/>
                    <a:gd name="connsiteX4" fmla="*/ 43869 w 131750"/>
                    <a:gd name="connsiteY4" fmla="*/ 79049 h 124239"/>
                    <a:gd name="connsiteX5" fmla="*/ 66538 w 131750"/>
                    <a:gd name="connsiteY5" fmla="*/ 79716 h 124239"/>
                    <a:gd name="connsiteX6" fmla="*/ 66729 w 131750"/>
                    <a:gd name="connsiteY6" fmla="*/ 78001 h 124239"/>
                    <a:gd name="connsiteX7" fmla="*/ 67301 w 131750"/>
                    <a:gd name="connsiteY7" fmla="*/ 72286 h 124239"/>
                    <a:gd name="connsiteX8" fmla="*/ 125593 w 131750"/>
                    <a:gd name="connsiteY8" fmla="*/ 45712 h 124239"/>
                    <a:gd name="connsiteX9" fmla="*/ 149 w 131750"/>
                    <a:gd name="connsiteY9" fmla="*/ 80573 h 124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1750" h="124239">
                      <a:moveTo>
                        <a:pt x="149" y="80573"/>
                      </a:moveTo>
                      <a:cubicBezTo>
                        <a:pt x="1768" y="116673"/>
                        <a:pt x="10912" y="122960"/>
                        <a:pt x="10912" y="122960"/>
                      </a:cubicBezTo>
                      <a:cubicBezTo>
                        <a:pt x="28724" y="128960"/>
                        <a:pt x="32820" y="112672"/>
                        <a:pt x="38344" y="98861"/>
                      </a:cubicBezTo>
                      <a:cubicBezTo>
                        <a:pt x="39487" y="95909"/>
                        <a:pt x="40440" y="93051"/>
                        <a:pt x="41202" y="90479"/>
                      </a:cubicBezTo>
                      <a:cubicBezTo>
                        <a:pt x="43012" y="84478"/>
                        <a:pt x="43774" y="79811"/>
                        <a:pt x="43869" y="79049"/>
                      </a:cubicBezTo>
                      <a:cubicBezTo>
                        <a:pt x="44441" y="74096"/>
                        <a:pt x="63014" y="79240"/>
                        <a:pt x="66538" y="79716"/>
                      </a:cubicBezTo>
                      <a:cubicBezTo>
                        <a:pt x="66538" y="79144"/>
                        <a:pt x="66634" y="78573"/>
                        <a:pt x="66729" y="78001"/>
                      </a:cubicBezTo>
                      <a:cubicBezTo>
                        <a:pt x="66919" y="76001"/>
                        <a:pt x="67110" y="74096"/>
                        <a:pt x="67301" y="72286"/>
                      </a:cubicBezTo>
                      <a:cubicBezTo>
                        <a:pt x="72063" y="32377"/>
                        <a:pt x="83017" y="36472"/>
                        <a:pt x="125593" y="45712"/>
                      </a:cubicBezTo>
                      <a:cubicBezTo>
                        <a:pt x="165979" y="7231"/>
                        <a:pt x="-5756" y="-48681"/>
                        <a:pt x="149" y="80573"/>
                      </a:cubicBezTo>
                      <a:close/>
                    </a:path>
                  </a:pathLst>
                </a:custGeom>
                <a:solidFill>
                  <a:srgbClr val="3331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6" name="شكل حر: شكل 1525">
                  <a:extLst>
                    <a:ext uri="{FF2B5EF4-FFF2-40B4-BE49-F238E27FC236}">
                      <a16:creationId xmlns:a16="http://schemas.microsoft.com/office/drawing/2014/main" id="{3476496B-1E2C-4E78-9D56-E0AB98BF6DCA}"/>
                    </a:ext>
                  </a:extLst>
                </p:cNvPr>
                <p:cNvSpPr/>
                <p:nvPr/>
              </p:nvSpPr>
              <p:spPr>
                <a:xfrm>
                  <a:off x="7157957" y="2597231"/>
                  <a:ext cx="25120" cy="36912"/>
                </a:xfrm>
                <a:custGeom>
                  <a:avLst/>
                  <a:gdLst>
                    <a:gd name="connsiteX0" fmla="*/ 460 w 25120"/>
                    <a:gd name="connsiteY0" fmla="*/ 13095 h 36912"/>
                    <a:gd name="connsiteX1" fmla="*/ 12462 w 25120"/>
                    <a:gd name="connsiteY1" fmla="*/ 36431 h 36912"/>
                    <a:gd name="connsiteX2" fmla="*/ 24654 w 25120"/>
                    <a:gd name="connsiteY2" fmla="*/ 19096 h 36912"/>
                    <a:gd name="connsiteX3" fmla="*/ 15129 w 25120"/>
                    <a:gd name="connsiteY3" fmla="*/ 617 h 36912"/>
                    <a:gd name="connsiteX4" fmla="*/ 460 w 25120"/>
                    <a:gd name="connsiteY4" fmla="*/ 13095 h 36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120" h="36912">
                      <a:moveTo>
                        <a:pt x="460" y="13095"/>
                      </a:moveTo>
                      <a:cubicBezTo>
                        <a:pt x="-1349" y="25096"/>
                        <a:pt x="2080" y="39765"/>
                        <a:pt x="12462" y="36431"/>
                      </a:cubicBezTo>
                      <a:cubicBezTo>
                        <a:pt x="19605" y="34145"/>
                        <a:pt x="22654" y="28335"/>
                        <a:pt x="24654" y="19096"/>
                      </a:cubicBezTo>
                      <a:cubicBezTo>
                        <a:pt x="26654" y="9857"/>
                        <a:pt x="21987" y="3189"/>
                        <a:pt x="15129" y="617"/>
                      </a:cubicBezTo>
                      <a:cubicBezTo>
                        <a:pt x="7890" y="-1954"/>
                        <a:pt x="1889" y="3761"/>
                        <a:pt x="460" y="13095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7" name="شكل حر: شكل 1526">
                  <a:extLst>
                    <a:ext uri="{FF2B5EF4-FFF2-40B4-BE49-F238E27FC236}">
                      <a16:creationId xmlns:a16="http://schemas.microsoft.com/office/drawing/2014/main" id="{2970D9E6-992C-4F34-A952-A9730A06D95C}"/>
                    </a:ext>
                  </a:extLst>
                </p:cNvPr>
                <p:cNvSpPr/>
                <p:nvPr/>
              </p:nvSpPr>
              <p:spPr>
                <a:xfrm>
                  <a:off x="7168374" y="2600991"/>
                  <a:ext cx="69387" cy="110605"/>
                </a:xfrm>
                <a:custGeom>
                  <a:avLst/>
                  <a:gdLst>
                    <a:gd name="connsiteX0" fmla="*/ 22334 w 69387"/>
                    <a:gd name="connsiteY0" fmla="*/ 101632 h 110605"/>
                    <a:gd name="connsiteX1" fmla="*/ 41289 w 69387"/>
                    <a:gd name="connsiteY1" fmla="*/ 110014 h 110605"/>
                    <a:gd name="connsiteX2" fmla="*/ 59291 w 69387"/>
                    <a:gd name="connsiteY2" fmla="*/ 99250 h 110605"/>
                    <a:gd name="connsiteX3" fmla="*/ 69387 w 69387"/>
                    <a:gd name="connsiteY3" fmla="*/ 53721 h 110605"/>
                    <a:gd name="connsiteX4" fmla="*/ 38241 w 69387"/>
                    <a:gd name="connsiteY4" fmla="*/ 59626 h 110605"/>
                    <a:gd name="connsiteX5" fmla="*/ 35574 w 69387"/>
                    <a:gd name="connsiteY5" fmla="*/ 59150 h 110605"/>
                    <a:gd name="connsiteX6" fmla="*/ 22239 w 69387"/>
                    <a:gd name="connsiteY6" fmla="*/ 41053 h 110605"/>
                    <a:gd name="connsiteX7" fmla="*/ 22715 w 69387"/>
                    <a:gd name="connsiteY7" fmla="*/ 9430 h 110605"/>
                    <a:gd name="connsiteX8" fmla="*/ 22715 w 69387"/>
                    <a:gd name="connsiteY8" fmla="*/ 9430 h 110605"/>
                    <a:gd name="connsiteX9" fmla="*/ 11856 w 69387"/>
                    <a:gd name="connsiteY9" fmla="*/ 0 h 110605"/>
                    <a:gd name="connsiteX10" fmla="*/ 9666 w 69387"/>
                    <a:gd name="connsiteY10" fmla="*/ 12097 h 110605"/>
                    <a:gd name="connsiteX11" fmla="*/ 22334 w 69387"/>
                    <a:gd name="connsiteY11" fmla="*/ 101632 h 11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9387" h="110605">
                      <a:moveTo>
                        <a:pt x="22334" y="101632"/>
                      </a:moveTo>
                      <a:cubicBezTo>
                        <a:pt x="27382" y="103918"/>
                        <a:pt x="35859" y="108490"/>
                        <a:pt x="41289" y="110014"/>
                      </a:cubicBezTo>
                      <a:cubicBezTo>
                        <a:pt x="49290" y="112395"/>
                        <a:pt x="57481" y="107347"/>
                        <a:pt x="59291" y="99250"/>
                      </a:cubicBezTo>
                      <a:lnTo>
                        <a:pt x="69387" y="53721"/>
                      </a:lnTo>
                      <a:cubicBezTo>
                        <a:pt x="58338" y="50197"/>
                        <a:pt x="45289" y="47720"/>
                        <a:pt x="38241" y="59626"/>
                      </a:cubicBezTo>
                      <a:lnTo>
                        <a:pt x="35574" y="59150"/>
                      </a:lnTo>
                      <a:cubicBezTo>
                        <a:pt x="28049" y="56197"/>
                        <a:pt x="22810" y="49149"/>
                        <a:pt x="22239" y="41053"/>
                      </a:cubicBezTo>
                      <a:cubicBezTo>
                        <a:pt x="21381" y="29146"/>
                        <a:pt x="21476" y="23241"/>
                        <a:pt x="22715" y="9430"/>
                      </a:cubicBezTo>
                      <a:lnTo>
                        <a:pt x="22715" y="9430"/>
                      </a:lnTo>
                      <a:lnTo>
                        <a:pt x="11856" y="0"/>
                      </a:lnTo>
                      <a:cubicBezTo>
                        <a:pt x="11380" y="3524"/>
                        <a:pt x="10713" y="7715"/>
                        <a:pt x="9666" y="12097"/>
                      </a:cubicBezTo>
                      <a:cubicBezTo>
                        <a:pt x="7665" y="19907"/>
                        <a:pt x="-17481" y="83629"/>
                        <a:pt x="22334" y="101632"/>
                      </a:cubicBezTo>
                      <a:close/>
                    </a:path>
                  </a:pathLst>
                </a:custGeom>
                <a:solidFill>
                  <a:srgbClr val="33312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1528" name="شكل حر: شكل 1527">
                  <a:extLst>
                    <a:ext uri="{FF2B5EF4-FFF2-40B4-BE49-F238E27FC236}">
                      <a16:creationId xmlns:a16="http://schemas.microsoft.com/office/drawing/2014/main" id="{6D4EB7E3-4A21-47C0-B497-534E299D4CF0}"/>
                    </a:ext>
                  </a:extLst>
                </p:cNvPr>
                <p:cNvSpPr/>
                <p:nvPr/>
              </p:nvSpPr>
              <p:spPr>
                <a:xfrm>
                  <a:off x="7213934" y="2663560"/>
                  <a:ext cx="21159" cy="13535"/>
                </a:xfrm>
                <a:custGeom>
                  <a:avLst/>
                  <a:gdLst>
                    <a:gd name="connsiteX0" fmla="*/ 110 w 21159"/>
                    <a:gd name="connsiteY0" fmla="*/ 4106 h 13535"/>
                    <a:gd name="connsiteX1" fmla="*/ 110 w 21159"/>
                    <a:gd name="connsiteY1" fmla="*/ 4201 h 13535"/>
                    <a:gd name="connsiteX2" fmla="*/ 4015 w 21159"/>
                    <a:gd name="connsiteY2" fmla="*/ 10297 h 13535"/>
                    <a:gd name="connsiteX3" fmla="*/ 18874 w 21159"/>
                    <a:gd name="connsiteY3" fmla="*/ 13536 h 13535"/>
                    <a:gd name="connsiteX4" fmla="*/ 21160 w 21159"/>
                    <a:gd name="connsiteY4" fmla="*/ 3344 h 13535"/>
                    <a:gd name="connsiteX5" fmla="*/ 6301 w 21159"/>
                    <a:gd name="connsiteY5" fmla="*/ 105 h 13535"/>
                    <a:gd name="connsiteX6" fmla="*/ 110 w 21159"/>
                    <a:gd name="connsiteY6" fmla="*/ 4106 h 13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159" h="13535">
                      <a:moveTo>
                        <a:pt x="110" y="4106"/>
                      </a:moveTo>
                      <a:lnTo>
                        <a:pt x="110" y="4201"/>
                      </a:lnTo>
                      <a:cubicBezTo>
                        <a:pt x="-462" y="6963"/>
                        <a:pt x="1253" y="9726"/>
                        <a:pt x="4015" y="10297"/>
                      </a:cubicBezTo>
                      <a:lnTo>
                        <a:pt x="18874" y="13536"/>
                      </a:lnTo>
                      <a:lnTo>
                        <a:pt x="21160" y="3344"/>
                      </a:lnTo>
                      <a:lnTo>
                        <a:pt x="6301" y="105"/>
                      </a:lnTo>
                      <a:cubicBezTo>
                        <a:pt x="3539" y="-466"/>
                        <a:pt x="681" y="1344"/>
                        <a:pt x="110" y="4106"/>
                      </a:cubicBezTo>
                      <a:close/>
                    </a:path>
                  </a:pathLst>
                </a:custGeom>
                <a:solidFill>
                  <a:srgbClr val="FFC99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</p:grpSp>
        <p:sp>
          <p:nvSpPr>
            <p:cNvPr id="1529" name="شكل حر: شكل 1528">
              <a:extLst>
                <a:ext uri="{FF2B5EF4-FFF2-40B4-BE49-F238E27FC236}">
                  <a16:creationId xmlns:a16="http://schemas.microsoft.com/office/drawing/2014/main" id="{11588C7E-A3EF-4217-8743-1E29B4596EC2}"/>
                </a:ext>
              </a:extLst>
            </p:cNvPr>
            <p:cNvSpPr/>
            <p:nvPr/>
          </p:nvSpPr>
          <p:spPr>
            <a:xfrm>
              <a:off x="7187278" y="2781680"/>
              <a:ext cx="197072" cy="378324"/>
            </a:xfrm>
            <a:custGeom>
              <a:avLst/>
              <a:gdLst>
                <a:gd name="connsiteX0" fmla="*/ 0 w 197072"/>
                <a:gd name="connsiteY0" fmla="*/ 376904 h 378324"/>
                <a:gd name="connsiteX1" fmla="*/ 30385 w 197072"/>
                <a:gd name="connsiteY1" fmla="*/ 378143 h 378324"/>
                <a:gd name="connsiteX2" fmla="*/ 38481 w 197072"/>
                <a:gd name="connsiteY2" fmla="*/ 377762 h 378324"/>
                <a:gd name="connsiteX3" fmla="*/ 38100 w 197072"/>
                <a:gd name="connsiteY3" fmla="*/ 372618 h 378324"/>
                <a:gd name="connsiteX4" fmla="*/ 42481 w 197072"/>
                <a:gd name="connsiteY4" fmla="*/ 370237 h 378324"/>
                <a:gd name="connsiteX5" fmla="*/ 56483 w 197072"/>
                <a:gd name="connsiteY5" fmla="*/ 370237 h 378324"/>
                <a:gd name="connsiteX6" fmla="*/ 51625 w 197072"/>
                <a:gd name="connsiteY6" fmla="*/ 237935 h 378324"/>
                <a:gd name="connsiteX7" fmla="*/ 49816 w 197072"/>
                <a:gd name="connsiteY7" fmla="*/ 190691 h 378324"/>
                <a:gd name="connsiteX8" fmla="*/ 61436 w 197072"/>
                <a:gd name="connsiteY8" fmla="*/ 19431 h 378324"/>
                <a:gd name="connsiteX9" fmla="*/ 138970 w 197072"/>
                <a:gd name="connsiteY9" fmla="*/ 65056 h 378324"/>
                <a:gd name="connsiteX10" fmla="*/ 140875 w 197072"/>
                <a:gd name="connsiteY10" fmla="*/ 66104 h 378324"/>
                <a:gd name="connsiteX11" fmla="*/ 149352 w 197072"/>
                <a:gd name="connsiteY11" fmla="*/ 69152 h 378324"/>
                <a:gd name="connsiteX12" fmla="*/ 151162 w 197072"/>
                <a:gd name="connsiteY12" fmla="*/ 69533 h 378324"/>
                <a:gd name="connsiteX13" fmla="*/ 152305 w 197072"/>
                <a:gd name="connsiteY13" fmla="*/ 69628 h 378324"/>
                <a:gd name="connsiteX14" fmla="*/ 154591 w 197072"/>
                <a:gd name="connsiteY14" fmla="*/ 70009 h 378324"/>
                <a:gd name="connsiteX15" fmla="*/ 154876 w 197072"/>
                <a:gd name="connsiteY15" fmla="*/ 70009 h 378324"/>
                <a:gd name="connsiteX16" fmla="*/ 197072 w 197072"/>
                <a:gd name="connsiteY16" fmla="*/ 76391 h 378324"/>
                <a:gd name="connsiteX17" fmla="*/ 170783 w 197072"/>
                <a:gd name="connsiteY17" fmla="*/ 67437 h 378324"/>
                <a:gd name="connsiteX18" fmla="*/ 170021 w 197072"/>
                <a:gd name="connsiteY18" fmla="*/ 67056 h 378324"/>
                <a:gd name="connsiteX19" fmla="*/ 136112 w 197072"/>
                <a:gd name="connsiteY19" fmla="*/ 49149 h 378324"/>
                <a:gd name="connsiteX20" fmla="*/ 123825 w 197072"/>
                <a:gd name="connsiteY20" fmla="*/ 41815 h 378324"/>
                <a:gd name="connsiteX21" fmla="*/ 62484 w 197072"/>
                <a:gd name="connsiteY21" fmla="*/ 5144 h 378324"/>
                <a:gd name="connsiteX22" fmla="*/ 53912 w 197072"/>
                <a:gd name="connsiteY22" fmla="*/ 0 h 378324"/>
                <a:gd name="connsiteX23" fmla="*/ 53626 w 197072"/>
                <a:gd name="connsiteY23" fmla="*/ 14859 h 378324"/>
                <a:gd name="connsiteX24" fmla="*/ 52197 w 197072"/>
                <a:gd name="connsiteY24" fmla="*/ 104204 h 378324"/>
                <a:gd name="connsiteX25" fmla="*/ 41529 w 197072"/>
                <a:gd name="connsiteY25" fmla="*/ 189929 h 378324"/>
                <a:gd name="connsiteX26" fmla="*/ 6858 w 197072"/>
                <a:gd name="connsiteY26" fmla="*/ 251746 h 378324"/>
                <a:gd name="connsiteX27" fmla="*/ 42577 w 197072"/>
                <a:gd name="connsiteY27" fmla="*/ 217742 h 378324"/>
                <a:gd name="connsiteX28" fmla="*/ 16478 w 197072"/>
                <a:gd name="connsiteY28" fmla="*/ 286893 h 378324"/>
                <a:gd name="connsiteX29" fmla="*/ 3905 w 197072"/>
                <a:gd name="connsiteY29" fmla="*/ 313087 h 378324"/>
                <a:gd name="connsiteX30" fmla="*/ 3334 w 197072"/>
                <a:gd name="connsiteY30" fmla="*/ 316706 h 378324"/>
                <a:gd name="connsiteX31" fmla="*/ 7525 w 197072"/>
                <a:gd name="connsiteY31" fmla="*/ 312896 h 378324"/>
                <a:gd name="connsiteX32" fmla="*/ 42291 w 197072"/>
                <a:gd name="connsiteY32" fmla="*/ 269653 h 378324"/>
                <a:gd name="connsiteX33" fmla="*/ 34195 w 197072"/>
                <a:gd name="connsiteY33" fmla="*/ 319278 h 378324"/>
                <a:gd name="connsiteX34" fmla="*/ 9239 w 197072"/>
                <a:gd name="connsiteY34" fmla="*/ 366046 h 378324"/>
                <a:gd name="connsiteX35" fmla="*/ 5715 w 197072"/>
                <a:gd name="connsiteY35" fmla="*/ 370427 h 378324"/>
                <a:gd name="connsiteX36" fmla="*/ 0 w 197072"/>
                <a:gd name="connsiteY36" fmla="*/ 376904 h 37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7072" h="378324">
                  <a:moveTo>
                    <a:pt x="0" y="376904"/>
                  </a:moveTo>
                  <a:cubicBezTo>
                    <a:pt x="10096" y="378143"/>
                    <a:pt x="20193" y="378619"/>
                    <a:pt x="30385" y="378143"/>
                  </a:cubicBezTo>
                  <a:cubicBezTo>
                    <a:pt x="33147" y="378143"/>
                    <a:pt x="35814" y="377952"/>
                    <a:pt x="38481" y="377762"/>
                  </a:cubicBezTo>
                  <a:cubicBezTo>
                    <a:pt x="38290" y="375952"/>
                    <a:pt x="38195" y="374333"/>
                    <a:pt x="38100" y="372618"/>
                  </a:cubicBezTo>
                  <a:cubicBezTo>
                    <a:pt x="39910" y="371570"/>
                    <a:pt x="41338" y="370808"/>
                    <a:pt x="42481" y="370237"/>
                  </a:cubicBezTo>
                  <a:lnTo>
                    <a:pt x="56483" y="370237"/>
                  </a:lnTo>
                  <a:lnTo>
                    <a:pt x="51625" y="237935"/>
                  </a:lnTo>
                  <a:lnTo>
                    <a:pt x="49816" y="190691"/>
                  </a:lnTo>
                  <a:lnTo>
                    <a:pt x="61436" y="19431"/>
                  </a:lnTo>
                  <a:lnTo>
                    <a:pt x="138970" y="65056"/>
                  </a:lnTo>
                  <a:cubicBezTo>
                    <a:pt x="139541" y="65437"/>
                    <a:pt x="140303" y="65723"/>
                    <a:pt x="140875" y="66104"/>
                  </a:cubicBezTo>
                  <a:cubicBezTo>
                    <a:pt x="143446" y="67437"/>
                    <a:pt x="146304" y="68485"/>
                    <a:pt x="149352" y="69152"/>
                  </a:cubicBezTo>
                  <a:cubicBezTo>
                    <a:pt x="149923" y="69342"/>
                    <a:pt x="150590" y="69437"/>
                    <a:pt x="151162" y="69533"/>
                  </a:cubicBezTo>
                  <a:lnTo>
                    <a:pt x="152305" y="69628"/>
                  </a:lnTo>
                  <a:lnTo>
                    <a:pt x="154591" y="70009"/>
                  </a:lnTo>
                  <a:lnTo>
                    <a:pt x="154876" y="70009"/>
                  </a:lnTo>
                  <a:lnTo>
                    <a:pt x="197072" y="76391"/>
                  </a:lnTo>
                  <a:cubicBezTo>
                    <a:pt x="188309" y="73343"/>
                    <a:pt x="179356" y="70866"/>
                    <a:pt x="170783" y="67437"/>
                  </a:cubicBezTo>
                  <a:cubicBezTo>
                    <a:pt x="170497" y="67342"/>
                    <a:pt x="170212" y="67247"/>
                    <a:pt x="170021" y="67056"/>
                  </a:cubicBezTo>
                  <a:cubicBezTo>
                    <a:pt x="158210" y="62294"/>
                    <a:pt x="147161" y="55531"/>
                    <a:pt x="136112" y="49149"/>
                  </a:cubicBezTo>
                  <a:cubicBezTo>
                    <a:pt x="132016" y="46673"/>
                    <a:pt x="127921" y="44196"/>
                    <a:pt x="123825" y="41815"/>
                  </a:cubicBezTo>
                  <a:cubicBezTo>
                    <a:pt x="103441" y="29528"/>
                    <a:pt x="82963" y="17336"/>
                    <a:pt x="62484" y="5144"/>
                  </a:cubicBezTo>
                  <a:cubicBezTo>
                    <a:pt x="59626" y="3429"/>
                    <a:pt x="56769" y="1715"/>
                    <a:pt x="53912" y="0"/>
                  </a:cubicBezTo>
                  <a:lnTo>
                    <a:pt x="53626" y="14859"/>
                  </a:lnTo>
                  <a:cubicBezTo>
                    <a:pt x="53149" y="44672"/>
                    <a:pt x="52673" y="74486"/>
                    <a:pt x="52197" y="104204"/>
                  </a:cubicBezTo>
                  <a:cubicBezTo>
                    <a:pt x="51625" y="133064"/>
                    <a:pt x="51149" y="162592"/>
                    <a:pt x="41529" y="189929"/>
                  </a:cubicBezTo>
                  <a:cubicBezTo>
                    <a:pt x="33718" y="212312"/>
                    <a:pt x="20193" y="232124"/>
                    <a:pt x="6858" y="251746"/>
                  </a:cubicBezTo>
                  <a:cubicBezTo>
                    <a:pt x="23146" y="247269"/>
                    <a:pt x="33528" y="231934"/>
                    <a:pt x="42577" y="217742"/>
                  </a:cubicBezTo>
                  <a:cubicBezTo>
                    <a:pt x="37909" y="242030"/>
                    <a:pt x="28956" y="265557"/>
                    <a:pt x="16478" y="286893"/>
                  </a:cubicBezTo>
                  <a:cubicBezTo>
                    <a:pt x="11525" y="295275"/>
                    <a:pt x="5905" y="303657"/>
                    <a:pt x="3905" y="313087"/>
                  </a:cubicBezTo>
                  <a:cubicBezTo>
                    <a:pt x="3620" y="314325"/>
                    <a:pt x="3334" y="315468"/>
                    <a:pt x="3334" y="316706"/>
                  </a:cubicBezTo>
                  <a:cubicBezTo>
                    <a:pt x="4763" y="315468"/>
                    <a:pt x="6191" y="314230"/>
                    <a:pt x="7525" y="312896"/>
                  </a:cubicBezTo>
                  <a:cubicBezTo>
                    <a:pt x="21146" y="300228"/>
                    <a:pt x="32861" y="285655"/>
                    <a:pt x="42291" y="269653"/>
                  </a:cubicBezTo>
                  <a:cubicBezTo>
                    <a:pt x="42291" y="286512"/>
                    <a:pt x="39529" y="303276"/>
                    <a:pt x="34195" y="319278"/>
                  </a:cubicBezTo>
                  <a:cubicBezTo>
                    <a:pt x="28670" y="336137"/>
                    <a:pt x="20193" y="351949"/>
                    <a:pt x="9239" y="366046"/>
                  </a:cubicBezTo>
                  <a:cubicBezTo>
                    <a:pt x="8096" y="367570"/>
                    <a:pt x="6953" y="369094"/>
                    <a:pt x="5715" y="370427"/>
                  </a:cubicBezTo>
                  <a:cubicBezTo>
                    <a:pt x="3905" y="372523"/>
                    <a:pt x="2000" y="374714"/>
                    <a:pt x="0" y="376904"/>
                  </a:cubicBezTo>
                  <a:close/>
                </a:path>
              </a:pathLst>
            </a:custGeom>
            <a:solidFill>
              <a:srgbClr val="1D1D1B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2626" name="مستطيل 2625">
            <a:extLst>
              <a:ext uri="{FF2B5EF4-FFF2-40B4-BE49-F238E27FC236}">
                <a16:creationId xmlns:a16="http://schemas.microsoft.com/office/drawing/2014/main" id="{5EA3DCEA-2A79-407A-9CF3-FFDD8941593D}"/>
              </a:ext>
            </a:extLst>
          </p:cNvPr>
          <p:cNvSpPr/>
          <p:nvPr/>
        </p:nvSpPr>
        <p:spPr>
          <a:xfrm>
            <a:off x="6670622" y="354110"/>
            <a:ext cx="517217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تلقي الركبان: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27" name="شكل حر: شكل 2626">
            <a:extLst>
              <a:ext uri="{FF2B5EF4-FFF2-40B4-BE49-F238E27FC236}">
                <a16:creationId xmlns:a16="http://schemas.microsoft.com/office/drawing/2014/main" id="{6C53A0DA-1EA3-4A1E-96B2-858C7BDBA359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8" name="شكل حر: شكل 2627">
            <a:extLst>
              <a:ext uri="{FF2B5EF4-FFF2-40B4-BE49-F238E27FC236}">
                <a16:creationId xmlns:a16="http://schemas.microsoft.com/office/drawing/2014/main" id="{8CE1F1FF-F930-4BD7-976B-1FA846FCBCC3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9" name="شكل حر: شكل 2628">
            <a:extLst>
              <a:ext uri="{FF2B5EF4-FFF2-40B4-BE49-F238E27FC236}">
                <a16:creationId xmlns:a16="http://schemas.microsoft.com/office/drawing/2014/main" id="{258399B4-C5B7-46A2-97E6-2DF223FE9701}"/>
              </a:ext>
            </a:extLst>
          </p:cNvPr>
          <p:cNvSpPr/>
          <p:nvPr/>
        </p:nvSpPr>
        <p:spPr>
          <a:xfrm>
            <a:off x="10616683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grpSp>
        <p:nvGrpSpPr>
          <p:cNvPr id="3161" name="رسم 2630">
            <a:extLst>
              <a:ext uri="{FF2B5EF4-FFF2-40B4-BE49-F238E27FC236}">
                <a16:creationId xmlns:a16="http://schemas.microsoft.com/office/drawing/2014/main" id="{0220BAB9-50B1-4D69-B85C-517F48855339}"/>
              </a:ext>
            </a:extLst>
          </p:cNvPr>
          <p:cNvGrpSpPr/>
          <p:nvPr/>
        </p:nvGrpSpPr>
        <p:grpSpPr>
          <a:xfrm flipH="1">
            <a:off x="6669171" y="4738335"/>
            <a:ext cx="991238" cy="2151571"/>
            <a:chOff x="4613600" y="1688287"/>
            <a:chExt cx="1550182" cy="3535317"/>
          </a:xfrm>
        </p:grpSpPr>
        <p:sp>
          <p:nvSpPr>
            <p:cNvPr id="3162" name="شكل حر: شكل 3161">
              <a:extLst>
                <a:ext uri="{FF2B5EF4-FFF2-40B4-BE49-F238E27FC236}">
                  <a16:creationId xmlns:a16="http://schemas.microsoft.com/office/drawing/2014/main" id="{77AAB0B4-FBA0-4B19-9ABE-D97CEE47249A}"/>
                </a:ext>
              </a:extLst>
            </p:cNvPr>
            <p:cNvSpPr/>
            <p:nvPr/>
          </p:nvSpPr>
          <p:spPr>
            <a:xfrm>
              <a:off x="4777454" y="5047392"/>
              <a:ext cx="1161478" cy="176212"/>
            </a:xfrm>
            <a:custGeom>
              <a:avLst/>
              <a:gdLst>
                <a:gd name="connsiteX0" fmla="*/ 1161479 w 1161478"/>
                <a:gd name="connsiteY0" fmla="*/ 88106 h 176212"/>
                <a:gd name="connsiteX1" fmla="*/ 580739 w 1161478"/>
                <a:gd name="connsiteY1" fmla="*/ 176213 h 176212"/>
                <a:gd name="connsiteX2" fmla="*/ 0 w 1161478"/>
                <a:gd name="connsiteY2" fmla="*/ 88106 h 176212"/>
                <a:gd name="connsiteX3" fmla="*/ 580739 w 1161478"/>
                <a:gd name="connsiteY3" fmla="*/ 0 h 176212"/>
                <a:gd name="connsiteX4" fmla="*/ 1161479 w 1161478"/>
                <a:gd name="connsiteY4" fmla="*/ 88106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1478" h="176212">
                  <a:moveTo>
                    <a:pt x="1161479" y="88106"/>
                  </a:moveTo>
                  <a:cubicBezTo>
                    <a:pt x="1161479" y="136766"/>
                    <a:pt x="901473" y="176213"/>
                    <a:pt x="580739" y="176213"/>
                  </a:cubicBezTo>
                  <a:cubicBezTo>
                    <a:pt x="260006" y="176213"/>
                    <a:pt x="0" y="136766"/>
                    <a:pt x="0" y="88106"/>
                  </a:cubicBezTo>
                  <a:cubicBezTo>
                    <a:pt x="0" y="39446"/>
                    <a:pt x="260006" y="0"/>
                    <a:pt x="580739" y="0"/>
                  </a:cubicBezTo>
                  <a:cubicBezTo>
                    <a:pt x="901473" y="0"/>
                    <a:pt x="1161479" y="39446"/>
                    <a:pt x="1161479" y="88106"/>
                  </a:cubicBezTo>
                  <a:close/>
                </a:path>
              </a:pathLst>
            </a:custGeom>
            <a:solidFill>
              <a:srgbClr val="32324C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3163" name="رسم 2630">
              <a:extLst>
                <a:ext uri="{FF2B5EF4-FFF2-40B4-BE49-F238E27FC236}">
                  <a16:creationId xmlns:a16="http://schemas.microsoft.com/office/drawing/2014/main" id="{D0B72929-11EA-43AB-BD5D-E7EA2D934E51}"/>
                </a:ext>
              </a:extLst>
            </p:cNvPr>
            <p:cNvGrpSpPr/>
            <p:nvPr/>
          </p:nvGrpSpPr>
          <p:grpSpPr>
            <a:xfrm>
              <a:off x="4613600" y="1921066"/>
              <a:ext cx="1550182" cy="2929825"/>
              <a:chOff x="4613600" y="1921066"/>
              <a:chExt cx="1550182" cy="2929825"/>
            </a:xfrm>
            <a:solidFill>
              <a:srgbClr val="32324C">
                <a:alpha val="10000"/>
              </a:srgbClr>
            </a:solidFill>
          </p:grpSpPr>
          <p:sp>
            <p:nvSpPr>
              <p:cNvPr id="3242" name="شكل حر: شكل 3241">
                <a:extLst>
                  <a:ext uri="{FF2B5EF4-FFF2-40B4-BE49-F238E27FC236}">
                    <a16:creationId xmlns:a16="http://schemas.microsoft.com/office/drawing/2014/main" id="{3EA6114C-56BD-496F-A89A-BB786F990461}"/>
                  </a:ext>
                </a:extLst>
              </p:cNvPr>
              <p:cNvSpPr/>
              <p:nvPr/>
            </p:nvSpPr>
            <p:spPr>
              <a:xfrm>
                <a:off x="4647877" y="1921066"/>
                <a:ext cx="1515905" cy="2929825"/>
              </a:xfrm>
              <a:custGeom>
                <a:avLst/>
                <a:gdLst>
                  <a:gd name="connsiteX0" fmla="*/ 1512512 w 1515905"/>
                  <a:gd name="connsiteY0" fmla="*/ 2182018 h 2929825"/>
                  <a:gd name="connsiteX1" fmla="*/ 99192 w 1515905"/>
                  <a:gd name="connsiteY1" fmla="*/ 2630836 h 2929825"/>
                  <a:gd name="connsiteX2" fmla="*/ 8895 w 1515905"/>
                  <a:gd name="connsiteY2" fmla="*/ 2087149 h 2929825"/>
                  <a:gd name="connsiteX3" fmla="*/ 182440 w 1515905"/>
                  <a:gd name="connsiteY3" fmla="*/ 1054639 h 2929825"/>
                  <a:gd name="connsiteX4" fmla="*/ 562488 w 1515905"/>
                  <a:gd name="connsiteY4" fmla="*/ 31 h 2929825"/>
                  <a:gd name="connsiteX5" fmla="*/ 1219427 w 1515905"/>
                  <a:gd name="connsiteY5" fmla="*/ 1292193 h 2929825"/>
                  <a:gd name="connsiteX6" fmla="*/ 1512512 w 1515905"/>
                  <a:gd name="connsiteY6" fmla="*/ 2182018 h 2929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5905" h="2929825">
                    <a:moveTo>
                      <a:pt x="1512512" y="2182018"/>
                    </a:moveTo>
                    <a:cubicBezTo>
                      <a:pt x="1463363" y="2905918"/>
                      <a:pt x="550010" y="3199288"/>
                      <a:pt x="99192" y="2630836"/>
                    </a:cubicBezTo>
                    <a:cubicBezTo>
                      <a:pt x="7085" y="2514727"/>
                      <a:pt x="-14918" y="2234787"/>
                      <a:pt x="8895" y="2087149"/>
                    </a:cubicBezTo>
                    <a:cubicBezTo>
                      <a:pt x="105097" y="1491932"/>
                      <a:pt x="410279" y="1431162"/>
                      <a:pt x="182440" y="1054639"/>
                    </a:cubicBezTo>
                    <a:cubicBezTo>
                      <a:pt x="-45398" y="678116"/>
                      <a:pt x="-66638" y="-5303"/>
                      <a:pt x="562488" y="31"/>
                    </a:cubicBezTo>
                    <a:cubicBezTo>
                      <a:pt x="1191614" y="5365"/>
                      <a:pt x="786040" y="1010919"/>
                      <a:pt x="1219427" y="1292193"/>
                    </a:cubicBezTo>
                    <a:cubicBezTo>
                      <a:pt x="1417547" y="1420875"/>
                      <a:pt x="1538039" y="1805019"/>
                      <a:pt x="1512512" y="2182018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43" name="شكل حر: شكل 3242">
                <a:extLst>
                  <a:ext uri="{FF2B5EF4-FFF2-40B4-BE49-F238E27FC236}">
                    <a16:creationId xmlns:a16="http://schemas.microsoft.com/office/drawing/2014/main" id="{3BD53BE3-E0D7-4E12-AF5A-E44B22DDA966}"/>
                  </a:ext>
                </a:extLst>
              </p:cNvPr>
              <p:cNvSpPr/>
              <p:nvPr/>
            </p:nvSpPr>
            <p:spPr>
              <a:xfrm>
                <a:off x="5725729" y="2677966"/>
                <a:ext cx="260166" cy="377993"/>
              </a:xfrm>
              <a:custGeom>
                <a:avLst/>
                <a:gdLst>
                  <a:gd name="connsiteX0" fmla="*/ 196153 w 260166"/>
                  <a:gd name="connsiteY0" fmla="*/ 372605 h 377993"/>
                  <a:gd name="connsiteX1" fmla="*/ 90330 w 260166"/>
                  <a:gd name="connsiteY1" fmla="*/ 342220 h 377993"/>
                  <a:gd name="connsiteX2" fmla="*/ 3558 w 260166"/>
                  <a:gd name="connsiteY2" fmla="*/ 75901 h 377993"/>
                  <a:gd name="connsiteX3" fmla="*/ 258923 w 260166"/>
                  <a:gd name="connsiteY3" fmla="*/ 229444 h 377993"/>
                  <a:gd name="connsiteX4" fmla="*/ 196153 w 260166"/>
                  <a:gd name="connsiteY4" fmla="*/ 372605 h 377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0166" h="377993">
                    <a:moveTo>
                      <a:pt x="196153" y="372605"/>
                    </a:moveTo>
                    <a:cubicBezTo>
                      <a:pt x="158243" y="386226"/>
                      <a:pt x="115952" y="373272"/>
                      <a:pt x="90330" y="342220"/>
                    </a:cubicBezTo>
                    <a:cubicBezTo>
                      <a:pt x="49373" y="292595"/>
                      <a:pt x="-15969" y="192487"/>
                      <a:pt x="3558" y="75901"/>
                    </a:cubicBezTo>
                    <a:cubicBezTo>
                      <a:pt x="31371" y="-90596"/>
                      <a:pt x="242349" y="42278"/>
                      <a:pt x="258923" y="229444"/>
                    </a:cubicBezTo>
                    <a:cubicBezTo>
                      <a:pt x="267209" y="322980"/>
                      <a:pt x="232729" y="359460"/>
                      <a:pt x="196153" y="372605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44" name="شكل حر: شكل 3243">
                <a:extLst>
                  <a:ext uri="{FF2B5EF4-FFF2-40B4-BE49-F238E27FC236}">
                    <a16:creationId xmlns:a16="http://schemas.microsoft.com/office/drawing/2014/main" id="{FCD151EE-0C77-4E7A-8523-5F46BD573640}"/>
                  </a:ext>
                </a:extLst>
              </p:cNvPr>
              <p:cNvSpPr/>
              <p:nvPr/>
            </p:nvSpPr>
            <p:spPr>
              <a:xfrm>
                <a:off x="5663160" y="2412771"/>
                <a:ext cx="129094" cy="202217"/>
              </a:xfrm>
              <a:custGeom>
                <a:avLst/>
                <a:gdLst>
                  <a:gd name="connsiteX0" fmla="*/ 34028 w 129094"/>
                  <a:gd name="connsiteY0" fmla="*/ 199841 h 202217"/>
                  <a:gd name="connsiteX1" fmla="*/ 119 w 129094"/>
                  <a:gd name="connsiteY1" fmla="*/ 153454 h 202217"/>
                  <a:gd name="connsiteX2" fmla="*/ 49363 w 129094"/>
                  <a:gd name="connsiteY2" fmla="*/ 15913 h 202217"/>
                  <a:gd name="connsiteX3" fmla="*/ 105656 w 129094"/>
                  <a:gd name="connsiteY3" fmla="*/ 160789 h 202217"/>
                  <a:gd name="connsiteX4" fmla="*/ 34028 w 129094"/>
                  <a:gd name="connsiteY4" fmla="*/ 199841 h 202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094" h="202217">
                    <a:moveTo>
                      <a:pt x="34028" y="199841"/>
                    </a:moveTo>
                    <a:cubicBezTo>
                      <a:pt x="14025" y="193364"/>
                      <a:pt x="786" y="174505"/>
                      <a:pt x="119" y="153454"/>
                    </a:cubicBezTo>
                    <a:cubicBezTo>
                      <a:pt x="-929" y="119926"/>
                      <a:pt x="4119" y="57728"/>
                      <a:pt x="49363" y="15913"/>
                    </a:cubicBezTo>
                    <a:cubicBezTo>
                      <a:pt x="114038" y="-43904"/>
                      <a:pt x="158615" y="78302"/>
                      <a:pt x="105656" y="160789"/>
                    </a:cubicBezTo>
                    <a:cubicBezTo>
                      <a:pt x="79176" y="202127"/>
                      <a:pt x="53268" y="206128"/>
                      <a:pt x="34028" y="199841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45" name="شكل حر: شكل 3244">
                <a:extLst>
                  <a:ext uri="{FF2B5EF4-FFF2-40B4-BE49-F238E27FC236}">
                    <a16:creationId xmlns:a16="http://schemas.microsoft.com/office/drawing/2014/main" id="{C944FD37-3165-48D0-82AA-1AF15FDA7C8A}"/>
                  </a:ext>
                </a:extLst>
              </p:cNvPr>
              <p:cNvSpPr/>
              <p:nvPr/>
            </p:nvSpPr>
            <p:spPr>
              <a:xfrm>
                <a:off x="4613600" y="3220511"/>
                <a:ext cx="121415" cy="206257"/>
              </a:xfrm>
              <a:custGeom>
                <a:avLst/>
                <a:gdLst>
                  <a:gd name="connsiteX0" fmla="*/ 47172 w 121415"/>
                  <a:gd name="connsiteY0" fmla="*/ 205822 h 206257"/>
                  <a:gd name="connsiteX1" fmla="*/ 5453 w 121415"/>
                  <a:gd name="connsiteY1" fmla="*/ 166388 h 206257"/>
                  <a:gd name="connsiteX2" fmla="*/ 28980 w 121415"/>
                  <a:gd name="connsiteY2" fmla="*/ 22180 h 206257"/>
                  <a:gd name="connsiteX3" fmla="*/ 110609 w 121415"/>
                  <a:gd name="connsiteY3" fmla="*/ 154482 h 206257"/>
                  <a:gd name="connsiteX4" fmla="*/ 47172 w 121415"/>
                  <a:gd name="connsiteY4" fmla="*/ 205822 h 206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415" h="206257">
                    <a:moveTo>
                      <a:pt x="47172" y="205822"/>
                    </a:moveTo>
                    <a:cubicBezTo>
                      <a:pt x="26313" y="203060"/>
                      <a:pt x="9834" y="186962"/>
                      <a:pt x="5453" y="166388"/>
                    </a:cubicBezTo>
                    <a:cubicBezTo>
                      <a:pt x="-1691" y="133622"/>
                      <a:pt x="-7978" y="71519"/>
                      <a:pt x="28980" y="22180"/>
                    </a:cubicBezTo>
                    <a:cubicBezTo>
                      <a:pt x="81748" y="-48305"/>
                      <a:pt x="147661" y="63804"/>
                      <a:pt x="110609" y="154482"/>
                    </a:cubicBezTo>
                    <a:cubicBezTo>
                      <a:pt x="91940" y="199821"/>
                      <a:pt x="67270" y="208489"/>
                      <a:pt x="47172" y="205822"/>
                    </a:cubicBezTo>
                    <a:close/>
                  </a:path>
                </a:pathLst>
              </a:custGeom>
              <a:solidFill>
                <a:srgbClr val="32324C">
                  <a:alpha val="10000"/>
                </a:srgbClr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grpSp>
          <p:nvGrpSpPr>
            <p:cNvPr id="3164" name="رسم 2630">
              <a:extLst>
                <a:ext uri="{FF2B5EF4-FFF2-40B4-BE49-F238E27FC236}">
                  <a16:creationId xmlns:a16="http://schemas.microsoft.com/office/drawing/2014/main" id="{4B1722C3-484B-4A7F-9B4D-0468E4A4992F}"/>
                </a:ext>
              </a:extLst>
            </p:cNvPr>
            <p:cNvGrpSpPr/>
            <p:nvPr/>
          </p:nvGrpSpPr>
          <p:grpSpPr>
            <a:xfrm>
              <a:off x="4788598" y="1688287"/>
              <a:ext cx="1234327" cy="3498980"/>
              <a:chOff x="4788598" y="1688287"/>
              <a:chExt cx="1234327" cy="3498980"/>
            </a:xfrm>
          </p:grpSpPr>
          <p:grpSp>
            <p:nvGrpSpPr>
              <p:cNvPr id="3165" name="رسم 2630">
                <a:extLst>
                  <a:ext uri="{FF2B5EF4-FFF2-40B4-BE49-F238E27FC236}">
                    <a16:creationId xmlns:a16="http://schemas.microsoft.com/office/drawing/2014/main" id="{75C640CA-145F-45CF-99DF-E66ED54C9B19}"/>
                  </a:ext>
                </a:extLst>
              </p:cNvPr>
              <p:cNvGrpSpPr/>
              <p:nvPr/>
            </p:nvGrpSpPr>
            <p:grpSpPr>
              <a:xfrm>
                <a:off x="5444711" y="2350674"/>
                <a:ext cx="578214" cy="1185933"/>
                <a:chOff x="5444711" y="2350674"/>
                <a:chExt cx="578214" cy="1185933"/>
              </a:xfrm>
            </p:grpSpPr>
            <p:grpSp>
              <p:nvGrpSpPr>
                <p:cNvPr id="3237" name="رسم 2630">
                  <a:extLst>
                    <a:ext uri="{FF2B5EF4-FFF2-40B4-BE49-F238E27FC236}">
                      <a16:creationId xmlns:a16="http://schemas.microsoft.com/office/drawing/2014/main" id="{A70FE1DC-7978-410D-9CB9-ADE35EB4D80C}"/>
                    </a:ext>
                  </a:extLst>
                </p:cNvPr>
                <p:cNvGrpSpPr/>
                <p:nvPr/>
              </p:nvGrpSpPr>
              <p:grpSpPr>
                <a:xfrm>
                  <a:off x="5773007" y="3300507"/>
                  <a:ext cx="249919" cy="236100"/>
                  <a:chOff x="5773007" y="3300507"/>
                  <a:chExt cx="249919" cy="236100"/>
                </a:xfrm>
              </p:grpSpPr>
              <p:sp>
                <p:nvSpPr>
                  <p:cNvPr id="3239" name="شكل حر: شكل 3238">
                    <a:extLst>
                      <a:ext uri="{FF2B5EF4-FFF2-40B4-BE49-F238E27FC236}">
                        <a16:creationId xmlns:a16="http://schemas.microsoft.com/office/drawing/2014/main" id="{E2E7613F-D3B6-4B86-A21A-D89E989B825D}"/>
                      </a:ext>
                    </a:extLst>
                  </p:cNvPr>
                  <p:cNvSpPr/>
                  <p:nvPr/>
                </p:nvSpPr>
                <p:spPr>
                  <a:xfrm>
                    <a:off x="5773007" y="3300507"/>
                    <a:ext cx="249919" cy="236100"/>
                  </a:xfrm>
                  <a:custGeom>
                    <a:avLst/>
                    <a:gdLst>
                      <a:gd name="connsiteX0" fmla="*/ 59150 w 249919"/>
                      <a:gd name="connsiteY0" fmla="*/ 0 h 236100"/>
                      <a:gd name="connsiteX1" fmla="*/ 120015 w 249919"/>
                      <a:gd name="connsiteY1" fmla="*/ 19431 h 236100"/>
                      <a:gd name="connsiteX2" fmla="*/ 196691 w 249919"/>
                      <a:gd name="connsiteY2" fmla="*/ 55817 h 236100"/>
                      <a:gd name="connsiteX3" fmla="*/ 170879 w 249919"/>
                      <a:gd name="connsiteY3" fmla="*/ 71438 h 236100"/>
                      <a:gd name="connsiteX4" fmla="*/ 135827 w 249919"/>
                      <a:gd name="connsiteY4" fmla="*/ 57150 h 236100"/>
                      <a:gd name="connsiteX5" fmla="*/ 247460 w 249919"/>
                      <a:gd name="connsiteY5" fmla="*/ 156401 h 236100"/>
                      <a:gd name="connsiteX6" fmla="*/ 160687 w 249919"/>
                      <a:gd name="connsiteY6" fmla="*/ 116872 h 236100"/>
                      <a:gd name="connsiteX7" fmla="*/ 235934 w 249919"/>
                      <a:gd name="connsiteY7" fmla="*/ 221266 h 236100"/>
                      <a:gd name="connsiteX8" fmla="*/ 132588 w 249919"/>
                      <a:gd name="connsiteY8" fmla="*/ 143161 h 236100"/>
                      <a:gd name="connsiteX9" fmla="*/ 181356 w 249919"/>
                      <a:gd name="connsiteY9" fmla="*/ 235744 h 236100"/>
                      <a:gd name="connsiteX10" fmla="*/ 96298 w 249919"/>
                      <a:gd name="connsiteY10" fmla="*/ 160782 h 236100"/>
                      <a:gd name="connsiteX11" fmla="*/ 123444 w 249919"/>
                      <a:gd name="connsiteY11" fmla="*/ 225171 h 236100"/>
                      <a:gd name="connsiteX12" fmla="*/ 0 w 249919"/>
                      <a:gd name="connsiteY12" fmla="*/ 40100 h 236100"/>
                      <a:gd name="connsiteX13" fmla="*/ 59150 w 249919"/>
                      <a:gd name="connsiteY13" fmla="*/ 0 h 236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49919" h="236100">
                        <a:moveTo>
                          <a:pt x="59150" y="0"/>
                        </a:moveTo>
                        <a:cubicBezTo>
                          <a:pt x="59150" y="0"/>
                          <a:pt x="92773" y="6954"/>
                          <a:pt x="120015" y="19431"/>
                        </a:cubicBezTo>
                        <a:cubicBezTo>
                          <a:pt x="147256" y="31909"/>
                          <a:pt x="180022" y="47816"/>
                          <a:pt x="196691" y="55817"/>
                        </a:cubicBezTo>
                        <a:cubicBezTo>
                          <a:pt x="216789" y="65437"/>
                          <a:pt x="199358" y="83249"/>
                          <a:pt x="170879" y="71438"/>
                        </a:cubicBezTo>
                        <a:cubicBezTo>
                          <a:pt x="142399" y="59627"/>
                          <a:pt x="135827" y="57150"/>
                          <a:pt x="135827" y="57150"/>
                        </a:cubicBezTo>
                        <a:cubicBezTo>
                          <a:pt x="135827" y="57150"/>
                          <a:pt x="231267" y="128683"/>
                          <a:pt x="247460" y="156401"/>
                        </a:cubicBezTo>
                        <a:cubicBezTo>
                          <a:pt x="262223" y="181642"/>
                          <a:pt x="207645" y="144875"/>
                          <a:pt x="160687" y="116872"/>
                        </a:cubicBezTo>
                        <a:cubicBezTo>
                          <a:pt x="160687" y="116872"/>
                          <a:pt x="240887" y="201930"/>
                          <a:pt x="235934" y="221266"/>
                        </a:cubicBezTo>
                        <a:cubicBezTo>
                          <a:pt x="229457" y="246507"/>
                          <a:pt x="132588" y="143161"/>
                          <a:pt x="132588" y="143161"/>
                        </a:cubicBezTo>
                        <a:cubicBezTo>
                          <a:pt x="132588" y="143161"/>
                          <a:pt x="192691" y="230029"/>
                          <a:pt x="181356" y="235744"/>
                        </a:cubicBezTo>
                        <a:cubicBezTo>
                          <a:pt x="168688" y="242126"/>
                          <a:pt x="96298" y="160782"/>
                          <a:pt x="96298" y="160782"/>
                        </a:cubicBezTo>
                        <a:cubicBezTo>
                          <a:pt x="96298" y="160782"/>
                          <a:pt x="132302" y="224124"/>
                          <a:pt x="123444" y="225171"/>
                        </a:cubicBezTo>
                        <a:cubicBezTo>
                          <a:pt x="105823" y="227362"/>
                          <a:pt x="3429" y="110967"/>
                          <a:pt x="0" y="40100"/>
                        </a:cubicBezTo>
                        <a:cubicBezTo>
                          <a:pt x="0" y="40005"/>
                          <a:pt x="41910" y="-95"/>
                          <a:pt x="59150" y="0"/>
                        </a:cubicBezTo>
                        <a:close/>
                      </a:path>
                    </a:pathLst>
                  </a:custGeom>
                  <a:solidFill>
                    <a:srgbClr val="FFAF8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40" name="شكل حر: شكل 3239">
                    <a:extLst>
                      <a:ext uri="{FF2B5EF4-FFF2-40B4-BE49-F238E27FC236}">
                        <a16:creationId xmlns:a16="http://schemas.microsoft.com/office/drawing/2014/main" id="{BCB12127-37DD-471F-ABC7-F38ED166CCF4}"/>
                      </a:ext>
                    </a:extLst>
                  </p:cNvPr>
                  <p:cNvSpPr/>
                  <p:nvPr/>
                </p:nvSpPr>
                <p:spPr>
                  <a:xfrm>
                    <a:off x="5841491" y="3393566"/>
                    <a:ext cx="83629" cy="55193"/>
                  </a:xfrm>
                  <a:custGeom>
                    <a:avLst/>
                    <a:gdLst>
                      <a:gd name="connsiteX0" fmla="*/ 83629 w 83629"/>
                      <a:gd name="connsiteY0" fmla="*/ 0 h 55193"/>
                      <a:gd name="connsiteX1" fmla="*/ 0 w 83629"/>
                      <a:gd name="connsiteY1" fmla="*/ 53626 h 55193"/>
                      <a:gd name="connsiteX2" fmla="*/ 83629 w 83629"/>
                      <a:gd name="connsiteY2" fmla="*/ 0 h 55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3629" h="55193">
                        <a:moveTo>
                          <a:pt x="83629" y="0"/>
                        </a:moveTo>
                        <a:cubicBezTo>
                          <a:pt x="83629" y="0"/>
                          <a:pt x="51435" y="45911"/>
                          <a:pt x="0" y="53626"/>
                        </a:cubicBezTo>
                        <a:cubicBezTo>
                          <a:pt x="0" y="53626"/>
                          <a:pt x="50292" y="69533"/>
                          <a:pt x="83629" y="0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41" name="شكل حر: شكل 3240">
                    <a:extLst>
                      <a:ext uri="{FF2B5EF4-FFF2-40B4-BE49-F238E27FC236}">
                        <a16:creationId xmlns:a16="http://schemas.microsoft.com/office/drawing/2014/main" id="{2A7DFD18-4870-4ACB-9733-E276ECCA3E73}"/>
                      </a:ext>
                    </a:extLst>
                  </p:cNvPr>
                  <p:cNvSpPr/>
                  <p:nvPr/>
                </p:nvSpPr>
                <p:spPr>
                  <a:xfrm>
                    <a:off x="5818469" y="3316509"/>
                    <a:ext cx="49787" cy="77533"/>
                  </a:xfrm>
                  <a:custGeom>
                    <a:avLst/>
                    <a:gdLst>
                      <a:gd name="connsiteX0" fmla="*/ 49787 w 49787"/>
                      <a:gd name="connsiteY0" fmla="*/ 77534 h 77533"/>
                      <a:gd name="connsiteX1" fmla="*/ 12354 w 49787"/>
                      <a:gd name="connsiteY1" fmla="*/ 0 h 77533"/>
                      <a:gd name="connsiteX2" fmla="*/ 49787 w 49787"/>
                      <a:gd name="connsiteY2" fmla="*/ 77534 h 77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9787" h="77533">
                        <a:moveTo>
                          <a:pt x="49787" y="77534"/>
                        </a:moveTo>
                        <a:cubicBezTo>
                          <a:pt x="49787" y="77534"/>
                          <a:pt x="-10887" y="52864"/>
                          <a:pt x="12354" y="0"/>
                        </a:cubicBezTo>
                        <a:cubicBezTo>
                          <a:pt x="12354" y="-95"/>
                          <a:pt x="-32889" y="51054"/>
                          <a:pt x="49787" y="77534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238" name="شكل حر: شكل 3237">
                  <a:extLst>
                    <a:ext uri="{FF2B5EF4-FFF2-40B4-BE49-F238E27FC236}">
                      <a16:creationId xmlns:a16="http://schemas.microsoft.com/office/drawing/2014/main" id="{E005408F-442F-4D67-99C1-F70425426C06}"/>
                    </a:ext>
                  </a:extLst>
                </p:cNvPr>
                <p:cNvSpPr/>
                <p:nvPr/>
              </p:nvSpPr>
              <p:spPr>
                <a:xfrm>
                  <a:off x="5444711" y="2350674"/>
                  <a:ext cx="398685" cy="1000315"/>
                </a:xfrm>
                <a:custGeom>
                  <a:avLst/>
                  <a:gdLst>
                    <a:gd name="connsiteX0" fmla="*/ 176086 w 398685"/>
                    <a:gd name="connsiteY0" fmla="*/ 556641 h 1000315"/>
                    <a:gd name="connsiteX1" fmla="*/ 39974 w 398685"/>
                    <a:gd name="connsiteY1" fmla="*/ 0 h 1000315"/>
                    <a:gd name="connsiteX2" fmla="*/ 49499 w 398685"/>
                    <a:gd name="connsiteY2" fmla="*/ 600647 h 1000315"/>
                    <a:gd name="connsiteX3" fmla="*/ 328391 w 398685"/>
                    <a:gd name="connsiteY3" fmla="*/ 1000316 h 1000315"/>
                    <a:gd name="connsiteX4" fmla="*/ 398685 w 398685"/>
                    <a:gd name="connsiteY4" fmla="*/ 952500 h 1000315"/>
                    <a:gd name="connsiteX5" fmla="*/ 290767 w 398685"/>
                    <a:gd name="connsiteY5" fmla="*/ 759333 h 1000315"/>
                    <a:gd name="connsiteX6" fmla="*/ 176086 w 398685"/>
                    <a:gd name="connsiteY6" fmla="*/ 556641 h 10003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98685" h="1000315">
                      <a:moveTo>
                        <a:pt x="176086" y="556641"/>
                      </a:moveTo>
                      <a:cubicBezTo>
                        <a:pt x="129890" y="159068"/>
                        <a:pt x="39974" y="0"/>
                        <a:pt x="39974" y="0"/>
                      </a:cubicBezTo>
                      <a:cubicBezTo>
                        <a:pt x="-41370" y="332804"/>
                        <a:pt x="22162" y="513874"/>
                        <a:pt x="49499" y="600647"/>
                      </a:cubicBezTo>
                      <a:cubicBezTo>
                        <a:pt x="76836" y="687419"/>
                        <a:pt x="328391" y="1000316"/>
                        <a:pt x="328391" y="1000316"/>
                      </a:cubicBezTo>
                      <a:cubicBezTo>
                        <a:pt x="347822" y="975932"/>
                        <a:pt x="373825" y="958215"/>
                        <a:pt x="398685" y="952500"/>
                      </a:cubicBezTo>
                      <a:cubicBezTo>
                        <a:pt x="398685" y="952500"/>
                        <a:pt x="318961" y="812006"/>
                        <a:pt x="290767" y="759333"/>
                      </a:cubicBezTo>
                      <a:cubicBezTo>
                        <a:pt x="262478" y="706660"/>
                        <a:pt x="176086" y="556641"/>
                        <a:pt x="176086" y="556641"/>
                      </a:cubicBezTo>
                      <a:close/>
                    </a:path>
                  </a:pathLst>
                </a:custGeom>
                <a:solidFill>
                  <a:srgbClr val="00784E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grpSp>
            <p:nvGrpSpPr>
              <p:cNvPr id="3166" name="رسم 2630">
                <a:extLst>
                  <a:ext uri="{FF2B5EF4-FFF2-40B4-BE49-F238E27FC236}">
                    <a16:creationId xmlns:a16="http://schemas.microsoft.com/office/drawing/2014/main" id="{FF44C1E2-2EBB-4F0B-ABC6-FF58E02AE2DD}"/>
                  </a:ext>
                </a:extLst>
              </p:cNvPr>
              <p:cNvGrpSpPr/>
              <p:nvPr/>
            </p:nvGrpSpPr>
            <p:grpSpPr>
              <a:xfrm>
                <a:off x="4961385" y="3330014"/>
                <a:ext cx="860485" cy="1857253"/>
                <a:chOff x="4961385" y="3330014"/>
                <a:chExt cx="860485" cy="1857253"/>
              </a:xfrm>
            </p:grpSpPr>
            <p:grpSp>
              <p:nvGrpSpPr>
                <p:cNvPr id="3205" name="رسم 2630">
                  <a:extLst>
                    <a:ext uri="{FF2B5EF4-FFF2-40B4-BE49-F238E27FC236}">
                      <a16:creationId xmlns:a16="http://schemas.microsoft.com/office/drawing/2014/main" id="{9F709DBC-B15C-4DC4-B2D0-3B0B02A62630}"/>
                    </a:ext>
                  </a:extLst>
                </p:cNvPr>
                <p:cNvGrpSpPr/>
                <p:nvPr/>
              </p:nvGrpSpPr>
              <p:grpSpPr>
                <a:xfrm>
                  <a:off x="5321712" y="3377945"/>
                  <a:ext cx="500159" cy="1791938"/>
                  <a:chOff x="5321712" y="3377945"/>
                  <a:chExt cx="500159" cy="1791938"/>
                </a:xfrm>
              </p:grpSpPr>
              <p:sp>
                <p:nvSpPr>
                  <p:cNvPr id="3223" name="شكل حر: شكل 3222">
                    <a:extLst>
                      <a:ext uri="{FF2B5EF4-FFF2-40B4-BE49-F238E27FC236}">
                        <a16:creationId xmlns:a16="http://schemas.microsoft.com/office/drawing/2014/main" id="{C0A0C4D9-3A01-4E11-9A22-DE0A70A5CA4D}"/>
                      </a:ext>
                    </a:extLst>
                  </p:cNvPr>
                  <p:cNvSpPr/>
                  <p:nvPr/>
                </p:nvSpPr>
                <p:spPr>
                  <a:xfrm>
                    <a:off x="5321712" y="3377945"/>
                    <a:ext cx="280130" cy="1610105"/>
                  </a:xfrm>
                  <a:custGeom>
                    <a:avLst/>
                    <a:gdLst>
                      <a:gd name="connsiteX0" fmla="*/ 280130 w 280130"/>
                      <a:gd name="connsiteY0" fmla="*/ 839152 h 1610105"/>
                      <a:gd name="connsiteX1" fmla="*/ 216313 w 280130"/>
                      <a:gd name="connsiteY1" fmla="*/ 1610106 h 1610105"/>
                      <a:gd name="connsiteX2" fmla="*/ 103822 w 280130"/>
                      <a:gd name="connsiteY2" fmla="*/ 1610106 h 1610105"/>
                      <a:gd name="connsiteX3" fmla="*/ 83153 w 280130"/>
                      <a:gd name="connsiteY3" fmla="*/ 839152 h 1610105"/>
                      <a:gd name="connsiteX4" fmla="*/ 0 w 280130"/>
                      <a:gd name="connsiteY4" fmla="*/ 75152 h 1610105"/>
                      <a:gd name="connsiteX5" fmla="*/ 223457 w 280130"/>
                      <a:gd name="connsiteY5" fmla="*/ 0 h 1610105"/>
                      <a:gd name="connsiteX6" fmla="*/ 280130 w 280130"/>
                      <a:gd name="connsiteY6" fmla="*/ 839152 h 1610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80130" h="1610105">
                        <a:moveTo>
                          <a:pt x="280130" y="839152"/>
                        </a:moveTo>
                        <a:lnTo>
                          <a:pt x="216313" y="1610106"/>
                        </a:lnTo>
                        <a:lnTo>
                          <a:pt x="103822" y="1610106"/>
                        </a:lnTo>
                        <a:cubicBezTo>
                          <a:pt x="77819" y="1309592"/>
                          <a:pt x="35814" y="1046417"/>
                          <a:pt x="83153" y="839152"/>
                        </a:cubicBezTo>
                        <a:cubicBezTo>
                          <a:pt x="35433" y="605504"/>
                          <a:pt x="0" y="75152"/>
                          <a:pt x="0" y="75152"/>
                        </a:cubicBezTo>
                        <a:cubicBezTo>
                          <a:pt x="85820" y="35814"/>
                          <a:pt x="223457" y="0"/>
                          <a:pt x="223457" y="0"/>
                        </a:cubicBezTo>
                        <a:cubicBezTo>
                          <a:pt x="269081" y="259366"/>
                          <a:pt x="280130" y="839152"/>
                          <a:pt x="280130" y="839152"/>
                        </a:cubicBezTo>
                        <a:close/>
                      </a:path>
                    </a:pathLst>
                  </a:custGeom>
                  <a:solidFill>
                    <a:srgbClr val="05070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grpSp>
                <p:nvGrpSpPr>
                  <p:cNvPr id="3224" name="رسم 2630">
                    <a:extLst>
                      <a:ext uri="{FF2B5EF4-FFF2-40B4-BE49-F238E27FC236}">
                        <a16:creationId xmlns:a16="http://schemas.microsoft.com/office/drawing/2014/main" id="{50FE8F20-33E0-4697-B706-962C98814564}"/>
                      </a:ext>
                    </a:extLst>
                  </p:cNvPr>
                  <p:cNvGrpSpPr/>
                  <p:nvPr/>
                </p:nvGrpSpPr>
                <p:grpSpPr>
                  <a:xfrm>
                    <a:off x="5397242" y="4865755"/>
                    <a:ext cx="424629" cy="304128"/>
                    <a:chOff x="5397242" y="4865755"/>
                    <a:chExt cx="424629" cy="304128"/>
                  </a:xfrm>
                </p:grpSpPr>
                <p:sp>
                  <p:nvSpPr>
                    <p:cNvPr id="3225" name="شكل حر: شكل 3224">
                      <a:extLst>
                        <a:ext uri="{FF2B5EF4-FFF2-40B4-BE49-F238E27FC236}">
                          <a16:creationId xmlns:a16="http://schemas.microsoft.com/office/drawing/2014/main" id="{61D2CDF3-8069-4D40-851B-D8FBC18D7D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7242" y="4865755"/>
                      <a:ext cx="424574" cy="304128"/>
                    </a:xfrm>
                    <a:custGeom>
                      <a:avLst/>
                      <a:gdLst>
                        <a:gd name="connsiteX0" fmla="*/ 401959 w 424574"/>
                        <a:gd name="connsiteY0" fmla="*/ 304128 h 304128"/>
                        <a:gd name="connsiteX1" fmla="*/ 34103 w 424574"/>
                        <a:gd name="connsiteY1" fmla="*/ 304128 h 304128"/>
                        <a:gd name="connsiteX2" fmla="*/ 290 w 424574"/>
                        <a:gd name="connsiteY2" fmla="*/ 274601 h 304128"/>
                        <a:gd name="connsiteX3" fmla="*/ 99 w 424574"/>
                        <a:gd name="connsiteY3" fmla="*/ 267457 h 304128"/>
                        <a:gd name="connsiteX4" fmla="*/ 15053 w 424574"/>
                        <a:gd name="connsiteY4" fmla="*/ 74290 h 304128"/>
                        <a:gd name="connsiteX5" fmla="*/ 51820 w 424574"/>
                        <a:gd name="connsiteY5" fmla="*/ 62193 h 304128"/>
                        <a:gd name="connsiteX6" fmla="*/ 79061 w 424574"/>
                        <a:gd name="connsiteY6" fmla="*/ 37428 h 304128"/>
                        <a:gd name="connsiteX7" fmla="*/ 79823 w 424574"/>
                        <a:gd name="connsiteY7" fmla="*/ 34666 h 304128"/>
                        <a:gd name="connsiteX8" fmla="*/ 151737 w 424574"/>
                        <a:gd name="connsiteY8" fmla="*/ 21998 h 304128"/>
                        <a:gd name="connsiteX9" fmla="*/ 155071 w 424574"/>
                        <a:gd name="connsiteY9" fmla="*/ 35618 h 304128"/>
                        <a:gd name="connsiteX10" fmla="*/ 155737 w 424574"/>
                        <a:gd name="connsiteY10" fmla="*/ 38857 h 304128"/>
                        <a:gd name="connsiteX11" fmla="*/ 159262 w 424574"/>
                        <a:gd name="connsiteY11" fmla="*/ 60193 h 304128"/>
                        <a:gd name="connsiteX12" fmla="*/ 159357 w 424574"/>
                        <a:gd name="connsiteY12" fmla="*/ 60574 h 304128"/>
                        <a:gd name="connsiteX13" fmla="*/ 161167 w 424574"/>
                        <a:gd name="connsiteY13" fmla="*/ 86863 h 304128"/>
                        <a:gd name="connsiteX14" fmla="*/ 175264 w 424574"/>
                        <a:gd name="connsiteY14" fmla="*/ 105151 h 304128"/>
                        <a:gd name="connsiteX15" fmla="*/ 182027 w 424574"/>
                        <a:gd name="connsiteY15" fmla="*/ 114009 h 304128"/>
                        <a:gd name="connsiteX16" fmla="*/ 196219 w 424574"/>
                        <a:gd name="connsiteY16" fmla="*/ 132297 h 304128"/>
                        <a:gd name="connsiteX17" fmla="*/ 202601 w 424574"/>
                        <a:gd name="connsiteY17" fmla="*/ 140393 h 304128"/>
                        <a:gd name="connsiteX18" fmla="*/ 217745 w 424574"/>
                        <a:gd name="connsiteY18" fmla="*/ 158491 h 304128"/>
                        <a:gd name="connsiteX19" fmla="*/ 224603 w 424574"/>
                        <a:gd name="connsiteY19" fmla="*/ 165921 h 304128"/>
                        <a:gd name="connsiteX20" fmla="*/ 285278 w 424574"/>
                        <a:gd name="connsiteY20" fmla="*/ 202592 h 304128"/>
                        <a:gd name="connsiteX21" fmla="*/ 421771 w 424574"/>
                        <a:gd name="connsiteY21" fmla="*/ 270981 h 304128"/>
                        <a:gd name="connsiteX22" fmla="*/ 423390 w 424574"/>
                        <a:gd name="connsiteY22" fmla="*/ 274696 h 304128"/>
                        <a:gd name="connsiteX23" fmla="*/ 401959 w 424574"/>
                        <a:gd name="connsiteY23" fmla="*/ 304128 h 3041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424574" h="304128">
                          <a:moveTo>
                            <a:pt x="401959" y="304128"/>
                          </a:moveTo>
                          <a:lnTo>
                            <a:pt x="34103" y="304128"/>
                          </a:lnTo>
                          <a:cubicBezTo>
                            <a:pt x="16673" y="304128"/>
                            <a:pt x="2576" y="291174"/>
                            <a:pt x="290" y="274601"/>
                          </a:cubicBezTo>
                          <a:cubicBezTo>
                            <a:pt x="4" y="272315"/>
                            <a:pt x="-91" y="269838"/>
                            <a:pt x="99" y="267457"/>
                          </a:cubicBezTo>
                          <a:lnTo>
                            <a:pt x="15053" y="74290"/>
                          </a:lnTo>
                          <a:cubicBezTo>
                            <a:pt x="15053" y="74290"/>
                            <a:pt x="30388" y="67242"/>
                            <a:pt x="51820" y="62193"/>
                          </a:cubicBezTo>
                          <a:cubicBezTo>
                            <a:pt x="64488" y="59145"/>
                            <a:pt x="75251" y="50001"/>
                            <a:pt x="79061" y="37428"/>
                          </a:cubicBezTo>
                          <a:cubicBezTo>
                            <a:pt x="79347" y="36476"/>
                            <a:pt x="79537" y="35523"/>
                            <a:pt x="79823" y="34666"/>
                          </a:cubicBezTo>
                          <a:cubicBezTo>
                            <a:pt x="88301" y="-2482"/>
                            <a:pt x="141831" y="-14388"/>
                            <a:pt x="151737" y="21998"/>
                          </a:cubicBezTo>
                          <a:cubicBezTo>
                            <a:pt x="152975" y="26665"/>
                            <a:pt x="154118" y="31237"/>
                            <a:pt x="155071" y="35618"/>
                          </a:cubicBezTo>
                          <a:cubicBezTo>
                            <a:pt x="155261" y="36666"/>
                            <a:pt x="155547" y="37809"/>
                            <a:pt x="155737" y="38857"/>
                          </a:cubicBezTo>
                          <a:cubicBezTo>
                            <a:pt x="157357" y="46668"/>
                            <a:pt x="158500" y="53907"/>
                            <a:pt x="159262" y="60193"/>
                          </a:cubicBezTo>
                          <a:cubicBezTo>
                            <a:pt x="159262" y="60288"/>
                            <a:pt x="159262" y="60479"/>
                            <a:pt x="159357" y="60574"/>
                          </a:cubicBezTo>
                          <a:cubicBezTo>
                            <a:pt x="161357" y="76576"/>
                            <a:pt x="161167" y="86863"/>
                            <a:pt x="161167" y="86863"/>
                          </a:cubicBezTo>
                          <a:cubicBezTo>
                            <a:pt x="166025" y="93054"/>
                            <a:pt x="170692" y="99150"/>
                            <a:pt x="175264" y="105151"/>
                          </a:cubicBezTo>
                          <a:cubicBezTo>
                            <a:pt x="177550" y="108104"/>
                            <a:pt x="179836" y="111057"/>
                            <a:pt x="182027" y="114009"/>
                          </a:cubicBezTo>
                          <a:cubicBezTo>
                            <a:pt x="186884" y="120296"/>
                            <a:pt x="191552" y="126392"/>
                            <a:pt x="196219" y="132297"/>
                          </a:cubicBezTo>
                          <a:cubicBezTo>
                            <a:pt x="198314" y="135060"/>
                            <a:pt x="200505" y="137726"/>
                            <a:pt x="202601" y="140393"/>
                          </a:cubicBezTo>
                          <a:cubicBezTo>
                            <a:pt x="207744" y="146775"/>
                            <a:pt x="212697" y="152871"/>
                            <a:pt x="217745" y="158491"/>
                          </a:cubicBezTo>
                          <a:cubicBezTo>
                            <a:pt x="220031" y="161063"/>
                            <a:pt x="222317" y="163539"/>
                            <a:pt x="224603" y="165921"/>
                          </a:cubicBezTo>
                          <a:cubicBezTo>
                            <a:pt x="243558" y="185828"/>
                            <a:pt x="262703" y="199449"/>
                            <a:pt x="285278" y="202592"/>
                          </a:cubicBezTo>
                          <a:cubicBezTo>
                            <a:pt x="325187" y="208021"/>
                            <a:pt x="390338" y="212498"/>
                            <a:pt x="421771" y="270981"/>
                          </a:cubicBezTo>
                          <a:cubicBezTo>
                            <a:pt x="422437" y="272220"/>
                            <a:pt x="422914" y="273458"/>
                            <a:pt x="423390" y="274696"/>
                          </a:cubicBezTo>
                          <a:cubicBezTo>
                            <a:pt x="428248" y="288698"/>
                            <a:pt x="417580" y="304128"/>
                            <a:pt x="401959" y="304128"/>
                          </a:cubicBezTo>
                          <a:close/>
                        </a:path>
                      </a:pathLst>
                    </a:custGeom>
                    <a:solidFill>
                      <a:srgbClr val="DE9D01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sp>
                  <p:nvSpPr>
                    <p:cNvPr id="3226" name="شكل حر: شكل 3225">
                      <a:extLst>
                        <a:ext uri="{FF2B5EF4-FFF2-40B4-BE49-F238E27FC236}">
                          <a16:creationId xmlns:a16="http://schemas.microsoft.com/office/drawing/2014/main" id="{A9AE07C5-367E-4F11-AEEF-C0936B7D2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7531" y="5140356"/>
                      <a:ext cx="424340" cy="29527"/>
                    </a:xfrm>
                    <a:custGeom>
                      <a:avLst/>
                      <a:gdLst>
                        <a:gd name="connsiteX0" fmla="*/ 401669 w 424340"/>
                        <a:gd name="connsiteY0" fmla="*/ 29527 h 29527"/>
                        <a:gd name="connsiteX1" fmla="*/ 33814 w 424340"/>
                        <a:gd name="connsiteY1" fmla="*/ 29527 h 29527"/>
                        <a:gd name="connsiteX2" fmla="*/ 0 w 424340"/>
                        <a:gd name="connsiteY2" fmla="*/ 0 h 29527"/>
                        <a:gd name="connsiteX3" fmla="*/ 423196 w 424340"/>
                        <a:gd name="connsiteY3" fmla="*/ 0 h 29527"/>
                        <a:gd name="connsiteX4" fmla="*/ 401669 w 424340"/>
                        <a:gd name="connsiteY4" fmla="*/ 29527 h 29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24340" h="29527">
                          <a:moveTo>
                            <a:pt x="401669" y="29527"/>
                          </a:moveTo>
                          <a:lnTo>
                            <a:pt x="33814" y="29527"/>
                          </a:lnTo>
                          <a:cubicBezTo>
                            <a:pt x="16383" y="29527"/>
                            <a:pt x="2286" y="16573"/>
                            <a:pt x="0" y="0"/>
                          </a:cubicBezTo>
                          <a:lnTo>
                            <a:pt x="423196" y="0"/>
                          </a:lnTo>
                          <a:cubicBezTo>
                            <a:pt x="427958" y="14097"/>
                            <a:pt x="417290" y="29527"/>
                            <a:pt x="401669" y="29527"/>
                          </a:cubicBezTo>
                          <a:close/>
                        </a:path>
                      </a:pathLst>
                    </a:custGeom>
                    <a:solidFill>
                      <a:srgbClr val="BF8005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3227" name="رسم 2630">
                      <a:extLst>
                        <a:ext uri="{FF2B5EF4-FFF2-40B4-BE49-F238E27FC236}">
                          <a16:creationId xmlns:a16="http://schemas.microsoft.com/office/drawing/2014/main" id="{BD9109F4-270E-4792-B975-40DDB6BA8E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26214" y="4970716"/>
                      <a:ext cx="53244" cy="39909"/>
                      <a:chOff x="5526214" y="4970716"/>
                      <a:chExt cx="53244" cy="39909"/>
                    </a:xfrm>
                    <a:solidFill>
                      <a:srgbClr val="FFFFFF"/>
                    </a:solidFill>
                  </p:grpSpPr>
                  <p:sp>
                    <p:nvSpPr>
                      <p:cNvPr id="3235" name="شكل حر: شكل 3234">
                        <a:extLst>
                          <a:ext uri="{FF2B5EF4-FFF2-40B4-BE49-F238E27FC236}">
                            <a16:creationId xmlns:a16="http://schemas.microsoft.com/office/drawing/2014/main" id="{627781AD-B07D-489C-AE80-1093A87024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36120" y="4970716"/>
                        <a:ext cx="43338" cy="33242"/>
                      </a:xfrm>
                      <a:custGeom>
                        <a:avLst/>
                        <a:gdLst>
                          <a:gd name="connsiteX0" fmla="*/ 43339 w 43338"/>
                          <a:gd name="connsiteY0" fmla="*/ 8858 h 33242"/>
                          <a:gd name="connsiteX1" fmla="*/ 12859 w 43338"/>
                          <a:gd name="connsiteY1" fmla="*/ 29718 h 33242"/>
                          <a:gd name="connsiteX2" fmla="*/ 3143 w 43338"/>
                          <a:gd name="connsiteY2" fmla="*/ 33242 h 33242"/>
                          <a:gd name="connsiteX3" fmla="*/ 0 w 43338"/>
                          <a:gd name="connsiteY3" fmla="*/ 23622 h 33242"/>
                          <a:gd name="connsiteX4" fmla="*/ 9430 w 43338"/>
                          <a:gd name="connsiteY4" fmla="*/ 20193 h 33242"/>
                          <a:gd name="connsiteX5" fmla="*/ 36576 w 43338"/>
                          <a:gd name="connsiteY5" fmla="*/ 0 h 33242"/>
                          <a:gd name="connsiteX6" fmla="*/ 43339 w 43338"/>
                          <a:gd name="connsiteY6" fmla="*/ 8858 h 3324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43338" h="33242">
                            <a:moveTo>
                              <a:pt x="43339" y="8858"/>
                            </a:moveTo>
                            <a:cubicBezTo>
                              <a:pt x="39053" y="15145"/>
                              <a:pt x="30385" y="22670"/>
                              <a:pt x="12859" y="29718"/>
                            </a:cubicBezTo>
                            <a:cubicBezTo>
                              <a:pt x="9906" y="30956"/>
                              <a:pt x="6668" y="32099"/>
                              <a:pt x="3143" y="33242"/>
                            </a:cubicBezTo>
                            <a:lnTo>
                              <a:pt x="0" y="23622"/>
                            </a:lnTo>
                            <a:cubicBezTo>
                              <a:pt x="3524" y="22479"/>
                              <a:pt x="6668" y="21336"/>
                              <a:pt x="9430" y="20193"/>
                            </a:cubicBezTo>
                            <a:cubicBezTo>
                              <a:pt x="29528" y="12097"/>
                              <a:pt x="35052" y="4096"/>
                              <a:pt x="36576" y="0"/>
                            </a:cubicBezTo>
                            <a:cubicBezTo>
                              <a:pt x="38862" y="3048"/>
                              <a:pt x="41053" y="6001"/>
                              <a:pt x="43339" y="8858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36" name="شكل حر: شكل 3235">
                        <a:extLst>
                          <a:ext uri="{FF2B5EF4-FFF2-40B4-BE49-F238E27FC236}">
                            <a16:creationId xmlns:a16="http://schemas.microsoft.com/office/drawing/2014/main" id="{A5731E1B-C5D1-4F97-9E75-8507EFBC85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26214" y="4987766"/>
                        <a:ext cx="22859" cy="22859"/>
                      </a:xfrm>
                      <a:custGeom>
                        <a:avLst/>
                        <a:gdLst>
                          <a:gd name="connsiteX0" fmla="*/ 22860 w 22859"/>
                          <a:gd name="connsiteY0" fmla="*/ 11430 h 22859"/>
                          <a:gd name="connsiteX1" fmla="*/ 11430 w 22859"/>
                          <a:gd name="connsiteY1" fmla="*/ 22860 h 22859"/>
                          <a:gd name="connsiteX2" fmla="*/ 0 w 22859"/>
                          <a:gd name="connsiteY2" fmla="*/ 11430 h 22859"/>
                          <a:gd name="connsiteX3" fmla="*/ 11430 w 22859"/>
                          <a:gd name="connsiteY3" fmla="*/ 0 h 22859"/>
                          <a:gd name="connsiteX4" fmla="*/ 22860 w 22859"/>
                          <a:gd name="connsiteY4" fmla="*/ 11430 h 22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859" h="22859">
                            <a:moveTo>
                              <a:pt x="22860" y="11430"/>
                            </a:moveTo>
                            <a:cubicBezTo>
                              <a:pt x="22860" y="17743"/>
                              <a:pt x="17742" y="22860"/>
                              <a:pt x="11430" y="22860"/>
                            </a:cubicBezTo>
                            <a:cubicBezTo>
                              <a:pt x="5117" y="22860"/>
                              <a:pt x="0" y="17743"/>
                              <a:pt x="0" y="11430"/>
                            </a:cubicBezTo>
                            <a:cubicBezTo>
                              <a:pt x="0" y="5117"/>
                              <a:pt x="5117" y="0"/>
                              <a:pt x="11430" y="0"/>
                            </a:cubicBezTo>
                            <a:cubicBezTo>
                              <a:pt x="17742" y="0"/>
                              <a:pt x="22860" y="5117"/>
                              <a:pt x="22860" y="1143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grpSp>
                  <p:nvGrpSpPr>
                    <p:cNvPr id="3228" name="رسم 2630">
                      <a:extLst>
                        <a:ext uri="{FF2B5EF4-FFF2-40B4-BE49-F238E27FC236}">
                          <a16:creationId xmlns:a16="http://schemas.microsoft.com/office/drawing/2014/main" id="{621D16D9-0C73-436D-8B61-1C9BBFE342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51932" y="4997958"/>
                      <a:ext cx="48006" cy="34861"/>
                      <a:chOff x="5551932" y="4997958"/>
                      <a:chExt cx="48006" cy="34861"/>
                    </a:xfrm>
                    <a:solidFill>
                      <a:srgbClr val="FFFFFF"/>
                    </a:solidFill>
                  </p:grpSpPr>
                  <p:sp>
                    <p:nvSpPr>
                      <p:cNvPr id="3233" name="شكل حر: شكل 3232">
                        <a:extLst>
                          <a:ext uri="{FF2B5EF4-FFF2-40B4-BE49-F238E27FC236}">
                            <a16:creationId xmlns:a16="http://schemas.microsoft.com/office/drawing/2014/main" id="{490FA839-FBEF-4B41-9138-0A72C0A253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60028" y="4997958"/>
                        <a:ext cx="39909" cy="28193"/>
                      </a:xfrm>
                      <a:custGeom>
                        <a:avLst/>
                        <a:gdLst>
                          <a:gd name="connsiteX0" fmla="*/ 39910 w 39909"/>
                          <a:gd name="connsiteY0" fmla="*/ 8001 h 28193"/>
                          <a:gd name="connsiteX1" fmla="*/ 14764 w 39909"/>
                          <a:gd name="connsiteY1" fmla="*/ 23813 h 28193"/>
                          <a:gd name="connsiteX2" fmla="*/ 3143 w 39909"/>
                          <a:gd name="connsiteY2" fmla="*/ 28194 h 28193"/>
                          <a:gd name="connsiteX3" fmla="*/ 0 w 39909"/>
                          <a:gd name="connsiteY3" fmla="*/ 18574 h 28193"/>
                          <a:gd name="connsiteX4" fmla="*/ 10763 w 39909"/>
                          <a:gd name="connsiteY4" fmla="*/ 14669 h 28193"/>
                          <a:gd name="connsiteX5" fmla="*/ 33623 w 39909"/>
                          <a:gd name="connsiteY5" fmla="*/ 0 h 28193"/>
                          <a:gd name="connsiteX6" fmla="*/ 39910 w 39909"/>
                          <a:gd name="connsiteY6" fmla="*/ 8001 h 281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9909" h="28193">
                            <a:moveTo>
                              <a:pt x="39910" y="8001"/>
                            </a:moveTo>
                            <a:cubicBezTo>
                              <a:pt x="35147" y="13049"/>
                              <a:pt x="27337" y="18574"/>
                              <a:pt x="14764" y="23813"/>
                            </a:cubicBezTo>
                            <a:cubicBezTo>
                              <a:pt x="11239" y="25337"/>
                              <a:pt x="7429" y="26765"/>
                              <a:pt x="3143" y="28194"/>
                            </a:cubicBezTo>
                            <a:lnTo>
                              <a:pt x="0" y="18574"/>
                            </a:lnTo>
                            <a:cubicBezTo>
                              <a:pt x="4000" y="17240"/>
                              <a:pt x="7525" y="15907"/>
                              <a:pt x="10763" y="14669"/>
                            </a:cubicBezTo>
                            <a:cubicBezTo>
                              <a:pt x="23622" y="9335"/>
                              <a:pt x="30289" y="4096"/>
                              <a:pt x="33623" y="0"/>
                            </a:cubicBezTo>
                            <a:cubicBezTo>
                              <a:pt x="35719" y="2667"/>
                              <a:pt x="37814" y="5429"/>
                              <a:pt x="39910" y="8001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34" name="شكل حر: شكل 3233">
                        <a:extLst>
                          <a:ext uri="{FF2B5EF4-FFF2-40B4-BE49-F238E27FC236}">
                            <a16:creationId xmlns:a16="http://schemas.microsoft.com/office/drawing/2014/main" id="{4336F285-B992-4548-BFA9-17AC77A4981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51932" y="5009959"/>
                        <a:ext cx="22859" cy="22859"/>
                      </a:xfrm>
                      <a:custGeom>
                        <a:avLst/>
                        <a:gdLst>
                          <a:gd name="connsiteX0" fmla="*/ 22860 w 22859"/>
                          <a:gd name="connsiteY0" fmla="*/ 11430 h 22859"/>
                          <a:gd name="connsiteX1" fmla="*/ 11430 w 22859"/>
                          <a:gd name="connsiteY1" fmla="*/ 22860 h 22859"/>
                          <a:gd name="connsiteX2" fmla="*/ 0 w 22859"/>
                          <a:gd name="connsiteY2" fmla="*/ 11430 h 22859"/>
                          <a:gd name="connsiteX3" fmla="*/ 11430 w 22859"/>
                          <a:gd name="connsiteY3" fmla="*/ 0 h 22859"/>
                          <a:gd name="connsiteX4" fmla="*/ 22860 w 22859"/>
                          <a:gd name="connsiteY4" fmla="*/ 11430 h 22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859" h="22859">
                            <a:moveTo>
                              <a:pt x="22860" y="11430"/>
                            </a:moveTo>
                            <a:cubicBezTo>
                              <a:pt x="22860" y="17716"/>
                              <a:pt x="17716" y="22860"/>
                              <a:pt x="11430" y="22860"/>
                            </a:cubicBezTo>
                            <a:cubicBezTo>
                              <a:pt x="5144" y="22860"/>
                              <a:pt x="0" y="17716"/>
                              <a:pt x="0" y="11430"/>
                            </a:cubicBezTo>
                            <a:cubicBezTo>
                              <a:pt x="0" y="5143"/>
                              <a:pt x="5144" y="0"/>
                              <a:pt x="11430" y="0"/>
                            </a:cubicBezTo>
                            <a:cubicBezTo>
                              <a:pt x="17812" y="0"/>
                              <a:pt x="22860" y="5143"/>
                              <a:pt x="22860" y="1143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grpSp>
                  <p:nvGrpSpPr>
                    <p:cNvPr id="3229" name="رسم 2630">
                      <a:extLst>
                        <a:ext uri="{FF2B5EF4-FFF2-40B4-BE49-F238E27FC236}">
                          <a16:creationId xmlns:a16="http://schemas.microsoft.com/office/drawing/2014/main" id="{629CB86F-A370-4D12-8777-9E06378B3D4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574791" y="5023961"/>
                      <a:ext cx="47243" cy="33813"/>
                      <a:chOff x="5574791" y="5023961"/>
                      <a:chExt cx="47243" cy="33813"/>
                    </a:xfrm>
                    <a:solidFill>
                      <a:srgbClr val="FFFFFF"/>
                    </a:solidFill>
                  </p:grpSpPr>
                  <p:sp>
                    <p:nvSpPr>
                      <p:cNvPr id="3231" name="شكل حر: شكل 3230">
                        <a:extLst>
                          <a:ext uri="{FF2B5EF4-FFF2-40B4-BE49-F238E27FC236}">
                            <a16:creationId xmlns:a16="http://schemas.microsoft.com/office/drawing/2014/main" id="{79E23339-8B9B-4595-987F-3EBB6CB6E7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82697" y="5023961"/>
                        <a:ext cx="39338" cy="27050"/>
                      </a:xfrm>
                      <a:custGeom>
                        <a:avLst/>
                        <a:gdLst>
                          <a:gd name="connsiteX0" fmla="*/ 39338 w 39338"/>
                          <a:gd name="connsiteY0" fmla="*/ 7525 h 27050"/>
                          <a:gd name="connsiteX1" fmla="*/ 14954 w 39338"/>
                          <a:gd name="connsiteY1" fmla="*/ 22669 h 27050"/>
                          <a:gd name="connsiteX2" fmla="*/ 3143 w 39338"/>
                          <a:gd name="connsiteY2" fmla="*/ 27051 h 27050"/>
                          <a:gd name="connsiteX3" fmla="*/ 0 w 39338"/>
                          <a:gd name="connsiteY3" fmla="*/ 17431 h 27050"/>
                          <a:gd name="connsiteX4" fmla="*/ 10859 w 39338"/>
                          <a:gd name="connsiteY4" fmla="*/ 13430 h 27050"/>
                          <a:gd name="connsiteX5" fmla="*/ 32576 w 39338"/>
                          <a:gd name="connsiteY5" fmla="*/ 0 h 27050"/>
                          <a:gd name="connsiteX6" fmla="*/ 39338 w 39338"/>
                          <a:gd name="connsiteY6" fmla="*/ 7525 h 270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9338" h="27050">
                            <a:moveTo>
                              <a:pt x="39338" y="7525"/>
                            </a:moveTo>
                            <a:cubicBezTo>
                              <a:pt x="34576" y="12382"/>
                              <a:pt x="26956" y="17621"/>
                              <a:pt x="14954" y="22669"/>
                            </a:cubicBezTo>
                            <a:cubicBezTo>
                              <a:pt x="11430" y="24193"/>
                              <a:pt x="7525" y="25717"/>
                              <a:pt x="3143" y="27051"/>
                            </a:cubicBezTo>
                            <a:lnTo>
                              <a:pt x="0" y="17431"/>
                            </a:lnTo>
                            <a:cubicBezTo>
                              <a:pt x="4001" y="16097"/>
                              <a:pt x="7620" y="14764"/>
                              <a:pt x="10859" y="13430"/>
                            </a:cubicBezTo>
                            <a:cubicBezTo>
                              <a:pt x="22384" y="8667"/>
                              <a:pt x="28861" y="3905"/>
                              <a:pt x="32576" y="0"/>
                            </a:cubicBezTo>
                            <a:cubicBezTo>
                              <a:pt x="34766" y="2667"/>
                              <a:pt x="36957" y="5143"/>
                              <a:pt x="39338" y="7525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32" name="شكل حر: شكل 3231">
                        <a:extLst>
                          <a:ext uri="{FF2B5EF4-FFF2-40B4-BE49-F238E27FC236}">
                            <a16:creationId xmlns:a16="http://schemas.microsoft.com/office/drawing/2014/main" id="{2C0DD6A4-BBE8-4A17-8BBD-05B485131E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74791" y="5034915"/>
                        <a:ext cx="22859" cy="22859"/>
                      </a:xfrm>
                      <a:custGeom>
                        <a:avLst/>
                        <a:gdLst>
                          <a:gd name="connsiteX0" fmla="*/ 22860 w 22859"/>
                          <a:gd name="connsiteY0" fmla="*/ 11430 h 22859"/>
                          <a:gd name="connsiteX1" fmla="*/ 11430 w 22859"/>
                          <a:gd name="connsiteY1" fmla="*/ 22860 h 22859"/>
                          <a:gd name="connsiteX2" fmla="*/ 0 w 22859"/>
                          <a:gd name="connsiteY2" fmla="*/ 11430 h 22859"/>
                          <a:gd name="connsiteX3" fmla="*/ 11430 w 22859"/>
                          <a:gd name="connsiteY3" fmla="*/ 0 h 22859"/>
                          <a:gd name="connsiteX4" fmla="*/ 22860 w 22859"/>
                          <a:gd name="connsiteY4" fmla="*/ 11430 h 2285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859" h="22859">
                            <a:moveTo>
                              <a:pt x="22860" y="11430"/>
                            </a:moveTo>
                            <a:cubicBezTo>
                              <a:pt x="22860" y="17716"/>
                              <a:pt x="17717" y="22860"/>
                              <a:pt x="11430" y="22860"/>
                            </a:cubicBezTo>
                            <a:cubicBezTo>
                              <a:pt x="5144" y="22860"/>
                              <a:pt x="0" y="17716"/>
                              <a:pt x="0" y="11430"/>
                            </a:cubicBezTo>
                            <a:cubicBezTo>
                              <a:pt x="0" y="5144"/>
                              <a:pt x="5144" y="0"/>
                              <a:pt x="11430" y="0"/>
                            </a:cubicBezTo>
                            <a:cubicBezTo>
                              <a:pt x="17717" y="0"/>
                              <a:pt x="22860" y="5048"/>
                              <a:pt x="22860" y="11430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  <p:sp>
                  <p:nvSpPr>
                    <p:cNvPr id="3230" name="شكل حر: شكل 3229">
                      <a:extLst>
                        <a:ext uri="{FF2B5EF4-FFF2-40B4-BE49-F238E27FC236}">
                          <a16:creationId xmlns:a16="http://schemas.microsoft.com/office/drawing/2014/main" id="{BE673407-4DFC-415E-980E-C5CD2B7FEA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3833" y="4904613"/>
                      <a:ext cx="32766" cy="23145"/>
                    </a:xfrm>
                    <a:custGeom>
                      <a:avLst/>
                      <a:gdLst>
                        <a:gd name="connsiteX0" fmla="*/ 32766 w 32766"/>
                        <a:gd name="connsiteY0" fmla="*/ 21241 h 23145"/>
                        <a:gd name="connsiteX1" fmla="*/ 0 w 32766"/>
                        <a:gd name="connsiteY1" fmla="*/ 23146 h 23145"/>
                        <a:gd name="connsiteX2" fmla="*/ 191 w 32766"/>
                        <a:gd name="connsiteY2" fmla="*/ 4763 h 23145"/>
                        <a:gd name="connsiteX3" fmla="*/ 29242 w 32766"/>
                        <a:gd name="connsiteY3" fmla="*/ 0 h 23145"/>
                        <a:gd name="connsiteX4" fmla="*/ 32766 w 32766"/>
                        <a:gd name="connsiteY4" fmla="*/ 21241 h 231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2766" h="23145">
                          <a:moveTo>
                            <a:pt x="32766" y="21241"/>
                          </a:moveTo>
                          <a:cubicBezTo>
                            <a:pt x="15907" y="21050"/>
                            <a:pt x="0" y="23146"/>
                            <a:pt x="0" y="23146"/>
                          </a:cubicBezTo>
                          <a:lnTo>
                            <a:pt x="191" y="4763"/>
                          </a:lnTo>
                          <a:cubicBezTo>
                            <a:pt x="10192" y="1048"/>
                            <a:pt x="20479" y="0"/>
                            <a:pt x="29242" y="0"/>
                          </a:cubicBezTo>
                          <a:cubicBezTo>
                            <a:pt x="30861" y="7715"/>
                            <a:pt x="32004" y="14954"/>
                            <a:pt x="32766" y="2124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</p:grpSp>
            </p:grpSp>
            <p:grpSp>
              <p:nvGrpSpPr>
                <p:cNvPr id="3206" name="رسم 2630">
                  <a:extLst>
                    <a:ext uri="{FF2B5EF4-FFF2-40B4-BE49-F238E27FC236}">
                      <a16:creationId xmlns:a16="http://schemas.microsoft.com/office/drawing/2014/main" id="{D41CB879-38F4-44EE-AFA0-7D84349CD943}"/>
                    </a:ext>
                  </a:extLst>
                </p:cNvPr>
                <p:cNvGrpSpPr/>
                <p:nvPr/>
              </p:nvGrpSpPr>
              <p:grpSpPr>
                <a:xfrm>
                  <a:off x="4961385" y="3330014"/>
                  <a:ext cx="585525" cy="1857253"/>
                  <a:chOff x="4961385" y="3330014"/>
                  <a:chExt cx="585525" cy="1857253"/>
                </a:xfrm>
              </p:grpSpPr>
              <p:grpSp>
                <p:nvGrpSpPr>
                  <p:cNvPr id="3207" name="رسم 2630">
                    <a:extLst>
                      <a:ext uri="{FF2B5EF4-FFF2-40B4-BE49-F238E27FC236}">
                        <a16:creationId xmlns:a16="http://schemas.microsoft.com/office/drawing/2014/main" id="{C6F7DE05-E8C5-450B-9004-0819E8827BBD}"/>
                      </a:ext>
                    </a:extLst>
                  </p:cNvPr>
                  <p:cNvGrpSpPr/>
                  <p:nvPr/>
                </p:nvGrpSpPr>
                <p:grpSpPr>
                  <a:xfrm>
                    <a:off x="4961385" y="3415665"/>
                    <a:ext cx="299747" cy="1771602"/>
                    <a:chOff x="4961385" y="3415665"/>
                    <a:chExt cx="299747" cy="1771602"/>
                  </a:xfrm>
                </p:grpSpPr>
                <p:sp>
                  <p:nvSpPr>
                    <p:cNvPr id="3209" name="شكل حر: شكل 3208">
                      <a:extLst>
                        <a:ext uri="{FF2B5EF4-FFF2-40B4-BE49-F238E27FC236}">
                          <a16:creationId xmlns:a16="http://schemas.microsoft.com/office/drawing/2014/main" id="{232B1AD4-2B9E-4566-873A-F4EF734DA3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85637" y="3415665"/>
                      <a:ext cx="275496" cy="1572386"/>
                    </a:xfrm>
                    <a:custGeom>
                      <a:avLst/>
                      <a:gdLst>
                        <a:gd name="connsiteX0" fmla="*/ 275496 w 275496"/>
                        <a:gd name="connsiteY0" fmla="*/ 37433 h 1572386"/>
                        <a:gd name="connsiteX1" fmla="*/ 229204 w 275496"/>
                        <a:gd name="connsiteY1" fmla="*/ 801433 h 1572386"/>
                        <a:gd name="connsiteX2" fmla="*/ 134431 w 275496"/>
                        <a:gd name="connsiteY2" fmla="*/ 1572387 h 1572386"/>
                        <a:gd name="connsiteX3" fmla="*/ 21845 w 275496"/>
                        <a:gd name="connsiteY3" fmla="*/ 1572387 h 1572386"/>
                        <a:gd name="connsiteX4" fmla="*/ 5938 w 275496"/>
                        <a:gd name="connsiteY4" fmla="*/ 801433 h 1572386"/>
                        <a:gd name="connsiteX5" fmla="*/ 36133 w 275496"/>
                        <a:gd name="connsiteY5" fmla="*/ 0 h 1572386"/>
                        <a:gd name="connsiteX6" fmla="*/ 275496 w 275496"/>
                        <a:gd name="connsiteY6" fmla="*/ 37433 h 15723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75496" h="1572386">
                          <a:moveTo>
                            <a:pt x="275496" y="37433"/>
                          </a:moveTo>
                          <a:cubicBezTo>
                            <a:pt x="275496" y="37433"/>
                            <a:pt x="272638" y="343471"/>
                            <a:pt x="229204" y="801433"/>
                          </a:cubicBezTo>
                          <a:cubicBezTo>
                            <a:pt x="200915" y="1050989"/>
                            <a:pt x="169387" y="1363980"/>
                            <a:pt x="134431" y="1572387"/>
                          </a:cubicBezTo>
                          <a:lnTo>
                            <a:pt x="21845" y="1572387"/>
                          </a:lnTo>
                          <a:lnTo>
                            <a:pt x="5938" y="801433"/>
                          </a:lnTo>
                          <a:cubicBezTo>
                            <a:pt x="5938" y="801433"/>
                            <a:pt x="-19874" y="326993"/>
                            <a:pt x="36133" y="0"/>
                          </a:cubicBezTo>
                          <a:lnTo>
                            <a:pt x="275496" y="37433"/>
                          </a:lnTo>
                          <a:close/>
                        </a:path>
                      </a:pathLst>
                    </a:custGeom>
                    <a:solidFill>
                      <a:srgbClr val="2C2C2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1" anchor="ctr"/>
                    <a:lstStyle/>
                    <a:p>
                      <a:endParaRPr lang="ar-SA"/>
                    </a:p>
                  </p:txBody>
                </p:sp>
                <p:grpSp>
                  <p:nvGrpSpPr>
                    <p:cNvPr id="3210" name="رسم 2630">
                      <a:extLst>
                        <a:ext uri="{FF2B5EF4-FFF2-40B4-BE49-F238E27FC236}">
                          <a16:creationId xmlns:a16="http://schemas.microsoft.com/office/drawing/2014/main" id="{E3C2E504-1776-4F47-BD83-D4471E703F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61385" y="4887731"/>
                      <a:ext cx="257432" cy="299536"/>
                      <a:chOff x="4961385" y="4887731"/>
                      <a:chExt cx="257432" cy="299536"/>
                    </a:xfrm>
                  </p:grpSpPr>
                  <p:sp>
                    <p:nvSpPr>
                      <p:cNvPr id="3211" name="شكل حر: شكل 3210">
                        <a:extLst>
                          <a:ext uri="{FF2B5EF4-FFF2-40B4-BE49-F238E27FC236}">
                            <a16:creationId xmlns:a16="http://schemas.microsoft.com/office/drawing/2014/main" id="{60203A87-07A9-42AB-ABCA-8DDB052345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385" y="4887731"/>
                        <a:ext cx="257432" cy="299536"/>
                      </a:xfrm>
                      <a:custGeom>
                        <a:avLst/>
                        <a:gdLst>
                          <a:gd name="connsiteX0" fmla="*/ 257266 w 257432"/>
                          <a:gd name="connsiteY0" fmla="*/ 256435 h 299536"/>
                          <a:gd name="connsiteX1" fmla="*/ 18951 w 257432"/>
                          <a:gd name="connsiteY1" fmla="*/ 279485 h 299536"/>
                          <a:gd name="connsiteX2" fmla="*/ 186 w 257432"/>
                          <a:gd name="connsiteY2" fmla="*/ 239957 h 299536"/>
                          <a:gd name="connsiteX3" fmla="*/ 15808 w 257432"/>
                          <a:gd name="connsiteY3" fmla="*/ 148136 h 299536"/>
                          <a:gd name="connsiteX4" fmla="*/ 36001 w 257432"/>
                          <a:gd name="connsiteY4" fmla="*/ 72126 h 299536"/>
                          <a:gd name="connsiteX5" fmla="*/ 100104 w 257432"/>
                          <a:gd name="connsiteY5" fmla="*/ 2022 h 299536"/>
                          <a:gd name="connsiteX6" fmla="*/ 202212 w 257432"/>
                          <a:gd name="connsiteY6" fmla="*/ 133277 h 299536"/>
                          <a:gd name="connsiteX7" fmla="*/ 257076 w 257432"/>
                          <a:gd name="connsiteY7" fmla="*/ 240814 h 299536"/>
                          <a:gd name="connsiteX8" fmla="*/ 257266 w 257432"/>
                          <a:gd name="connsiteY8" fmla="*/ 256435 h 2995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57432" h="299536">
                            <a:moveTo>
                              <a:pt x="257266" y="256435"/>
                            </a:moveTo>
                            <a:cubicBezTo>
                              <a:pt x="254028" y="321205"/>
                              <a:pt x="51336" y="298917"/>
                              <a:pt x="18951" y="279485"/>
                            </a:cubicBezTo>
                            <a:cubicBezTo>
                              <a:pt x="6473" y="271961"/>
                              <a:pt x="1234" y="257483"/>
                              <a:pt x="186" y="239957"/>
                            </a:cubicBezTo>
                            <a:cubicBezTo>
                              <a:pt x="-1433" y="211953"/>
                              <a:pt x="7807" y="176234"/>
                              <a:pt x="15808" y="148136"/>
                            </a:cubicBezTo>
                            <a:cubicBezTo>
                              <a:pt x="28761" y="102511"/>
                              <a:pt x="26952" y="103273"/>
                              <a:pt x="36001" y="72126"/>
                            </a:cubicBezTo>
                            <a:cubicBezTo>
                              <a:pt x="36001" y="72126"/>
                              <a:pt x="33715" y="21358"/>
                              <a:pt x="100104" y="2022"/>
                            </a:cubicBezTo>
                            <a:cubicBezTo>
                              <a:pt x="166493" y="-17409"/>
                              <a:pt x="190877" y="108988"/>
                              <a:pt x="202212" y="133277"/>
                            </a:cubicBezTo>
                            <a:cubicBezTo>
                              <a:pt x="212594" y="155565"/>
                              <a:pt x="252885" y="186045"/>
                              <a:pt x="257076" y="240814"/>
                            </a:cubicBezTo>
                            <a:cubicBezTo>
                              <a:pt x="257457" y="245767"/>
                              <a:pt x="257552" y="251006"/>
                              <a:pt x="257266" y="256435"/>
                            </a:cubicBezTo>
                            <a:close/>
                          </a:path>
                        </a:pathLst>
                      </a:custGeom>
                      <a:solidFill>
                        <a:srgbClr val="DE9D01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2" name="شكل حر: شكل 3211">
                        <a:extLst>
                          <a:ext uri="{FF2B5EF4-FFF2-40B4-BE49-F238E27FC236}">
                            <a16:creationId xmlns:a16="http://schemas.microsoft.com/office/drawing/2014/main" id="{1AFBBD25-5268-4C8F-800B-287600198E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0056" y="4968808"/>
                        <a:ext cx="112013" cy="32102"/>
                      </a:xfrm>
                      <a:custGeom>
                        <a:avLst/>
                        <a:gdLst>
                          <a:gd name="connsiteX0" fmla="*/ 5334 w 112013"/>
                          <a:gd name="connsiteY0" fmla="*/ 32102 h 32102"/>
                          <a:gd name="connsiteX1" fmla="*/ 0 w 112013"/>
                          <a:gd name="connsiteY1" fmla="*/ 23911 h 32102"/>
                          <a:gd name="connsiteX2" fmla="*/ 112014 w 112013"/>
                          <a:gd name="connsiteY2" fmla="*/ 7051 h 32102"/>
                          <a:gd name="connsiteX3" fmla="*/ 108109 w 112013"/>
                          <a:gd name="connsiteY3" fmla="*/ 15909 h 32102"/>
                          <a:gd name="connsiteX4" fmla="*/ 5334 w 112013"/>
                          <a:gd name="connsiteY4" fmla="*/ 32102 h 32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013" h="32102">
                            <a:moveTo>
                              <a:pt x="5334" y="32102"/>
                            </a:moveTo>
                            <a:lnTo>
                              <a:pt x="0" y="23911"/>
                            </a:lnTo>
                            <a:cubicBezTo>
                              <a:pt x="2476" y="22291"/>
                              <a:pt x="61055" y="-15237"/>
                              <a:pt x="112014" y="7051"/>
                            </a:cubicBezTo>
                            <a:lnTo>
                              <a:pt x="108109" y="15909"/>
                            </a:lnTo>
                            <a:cubicBezTo>
                              <a:pt x="62008" y="-4283"/>
                              <a:pt x="5905" y="31721"/>
                              <a:pt x="5334" y="321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3" name="شكل حر: شكل 3212">
                        <a:extLst>
                          <a:ext uri="{FF2B5EF4-FFF2-40B4-BE49-F238E27FC236}">
                            <a16:creationId xmlns:a16="http://schemas.microsoft.com/office/drawing/2014/main" id="{C02B84FE-714A-4939-A21D-A09AE5E47DE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5866" y="5025196"/>
                        <a:ext cx="112014" cy="32102"/>
                      </a:xfrm>
                      <a:custGeom>
                        <a:avLst/>
                        <a:gdLst>
                          <a:gd name="connsiteX0" fmla="*/ 5334 w 112014"/>
                          <a:gd name="connsiteY0" fmla="*/ 32102 h 32102"/>
                          <a:gd name="connsiteX1" fmla="*/ 0 w 112014"/>
                          <a:gd name="connsiteY1" fmla="*/ 23910 h 32102"/>
                          <a:gd name="connsiteX2" fmla="*/ 112014 w 112014"/>
                          <a:gd name="connsiteY2" fmla="*/ 7051 h 32102"/>
                          <a:gd name="connsiteX3" fmla="*/ 108109 w 112014"/>
                          <a:gd name="connsiteY3" fmla="*/ 15909 h 32102"/>
                          <a:gd name="connsiteX4" fmla="*/ 5334 w 112014"/>
                          <a:gd name="connsiteY4" fmla="*/ 32102 h 32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014" h="32102">
                            <a:moveTo>
                              <a:pt x="5334" y="32102"/>
                            </a:moveTo>
                            <a:lnTo>
                              <a:pt x="0" y="23910"/>
                            </a:lnTo>
                            <a:cubicBezTo>
                              <a:pt x="2477" y="22291"/>
                              <a:pt x="61055" y="-15237"/>
                              <a:pt x="112014" y="7051"/>
                            </a:cubicBezTo>
                            <a:lnTo>
                              <a:pt x="108109" y="15909"/>
                            </a:lnTo>
                            <a:cubicBezTo>
                              <a:pt x="61913" y="-4283"/>
                              <a:pt x="5905" y="31721"/>
                              <a:pt x="5334" y="321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4" name="شكل حر: شكل 3213">
                        <a:extLst>
                          <a:ext uri="{FF2B5EF4-FFF2-40B4-BE49-F238E27FC236}">
                            <a16:creationId xmlns:a16="http://schemas.microsoft.com/office/drawing/2014/main" id="{325313F4-8D30-4426-8D76-B35D204DF4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23008" y="4997002"/>
                        <a:ext cx="112013" cy="32102"/>
                      </a:xfrm>
                      <a:custGeom>
                        <a:avLst/>
                        <a:gdLst>
                          <a:gd name="connsiteX0" fmla="*/ 5334 w 112013"/>
                          <a:gd name="connsiteY0" fmla="*/ 32102 h 32102"/>
                          <a:gd name="connsiteX1" fmla="*/ 0 w 112013"/>
                          <a:gd name="connsiteY1" fmla="*/ 23911 h 32102"/>
                          <a:gd name="connsiteX2" fmla="*/ 112014 w 112013"/>
                          <a:gd name="connsiteY2" fmla="*/ 7051 h 32102"/>
                          <a:gd name="connsiteX3" fmla="*/ 108109 w 112013"/>
                          <a:gd name="connsiteY3" fmla="*/ 16005 h 32102"/>
                          <a:gd name="connsiteX4" fmla="*/ 5334 w 112013"/>
                          <a:gd name="connsiteY4" fmla="*/ 32102 h 321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2013" h="32102">
                            <a:moveTo>
                              <a:pt x="5334" y="32102"/>
                            </a:moveTo>
                            <a:lnTo>
                              <a:pt x="0" y="23911"/>
                            </a:lnTo>
                            <a:cubicBezTo>
                              <a:pt x="2476" y="22291"/>
                              <a:pt x="61055" y="-15237"/>
                              <a:pt x="112014" y="7051"/>
                            </a:cubicBezTo>
                            <a:lnTo>
                              <a:pt x="108109" y="16005"/>
                            </a:lnTo>
                            <a:cubicBezTo>
                              <a:pt x="61913" y="-4283"/>
                              <a:pt x="5905" y="31721"/>
                              <a:pt x="5334" y="32102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5" name="شكل حر: شكل 3214">
                        <a:extLst>
                          <a:ext uri="{FF2B5EF4-FFF2-40B4-BE49-F238E27FC236}">
                            <a16:creationId xmlns:a16="http://schemas.microsoft.com/office/drawing/2014/main" id="{89A3E45C-1029-4976-96F7-983070F88E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1197" y="4987385"/>
                        <a:ext cx="21907" cy="21907"/>
                      </a:xfrm>
                      <a:custGeom>
                        <a:avLst/>
                        <a:gdLst>
                          <a:gd name="connsiteX0" fmla="*/ 21908 w 21907"/>
                          <a:gd name="connsiteY0" fmla="*/ 10954 h 21907"/>
                          <a:gd name="connsiteX1" fmla="*/ 10954 w 21907"/>
                          <a:gd name="connsiteY1" fmla="*/ 21908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8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8" y="10954"/>
                            </a:moveTo>
                            <a:cubicBezTo>
                              <a:pt x="21908" y="16955"/>
                              <a:pt x="17050" y="21908"/>
                              <a:pt x="10954" y="21908"/>
                            </a:cubicBezTo>
                            <a:cubicBezTo>
                              <a:pt x="4858" y="21908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8" y="4953"/>
                              <a:pt x="21908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6" name="شكل حر: شكل 3215">
                        <a:extLst>
                          <a:ext uri="{FF2B5EF4-FFF2-40B4-BE49-F238E27FC236}">
                            <a16:creationId xmlns:a16="http://schemas.microsoft.com/office/drawing/2014/main" id="{D16447FD-A0F1-44CF-A68C-ED280493B5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1769" y="5014150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7" y="4858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7" name="شكل حر: شكل 3216">
                        <a:extLst>
                          <a:ext uri="{FF2B5EF4-FFF2-40B4-BE49-F238E27FC236}">
                            <a16:creationId xmlns:a16="http://schemas.microsoft.com/office/drawing/2014/main" id="{2FD755C8-EF1C-4231-B9A5-942947F5EE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17579" y="5040820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7" y="4953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8" name="شكل حر: شكل 3217">
                        <a:extLst>
                          <a:ext uri="{FF2B5EF4-FFF2-40B4-BE49-F238E27FC236}">
                            <a16:creationId xmlns:a16="http://schemas.microsoft.com/office/drawing/2014/main" id="{AACF8754-D82B-472A-9FCB-EA8034E3E1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5021" y="5025008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858"/>
                              <a:pt x="4858" y="0"/>
                              <a:pt x="10954" y="0"/>
                            </a:cubicBezTo>
                            <a:cubicBezTo>
                              <a:pt x="17050" y="95"/>
                              <a:pt x="21907" y="4953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19" name="شكل حر: شكل 3218">
                        <a:extLst>
                          <a:ext uri="{FF2B5EF4-FFF2-40B4-BE49-F238E27FC236}">
                            <a16:creationId xmlns:a16="http://schemas.microsoft.com/office/drawing/2014/main" id="{481DCA7E-57EA-4B15-ADD0-A18DEBAD89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22164" y="4995862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6954" y="0"/>
                              <a:pt x="21907" y="4953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20" name="شكل حر: شكل 3219">
                        <a:extLst>
                          <a:ext uri="{FF2B5EF4-FFF2-40B4-BE49-F238E27FC236}">
                            <a16:creationId xmlns:a16="http://schemas.microsoft.com/office/drawing/2014/main" id="{E2CE48B6-4C8E-4E54-8715-36C80F0ED2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19211" y="4966716"/>
                        <a:ext cx="21907" cy="21907"/>
                      </a:xfrm>
                      <a:custGeom>
                        <a:avLst/>
                        <a:gdLst>
                          <a:gd name="connsiteX0" fmla="*/ 21907 w 21907"/>
                          <a:gd name="connsiteY0" fmla="*/ 10954 h 21907"/>
                          <a:gd name="connsiteX1" fmla="*/ 10954 w 21907"/>
                          <a:gd name="connsiteY1" fmla="*/ 21907 h 21907"/>
                          <a:gd name="connsiteX2" fmla="*/ 0 w 21907"/>
                          <a:gd name="connsiteY2" fmla="*/ 10954 h 21907"/>
                          <a:gd name="connsiteX3" fmla="*/ 10954 w 21907"/>
                          <a:gd name="connsiteY3" fmla="*/ 0 h 21907"/>
                          <a:gd name="connsiteX4" fmla="*/ 21907 w 21907"/>
                          <a:gd name="connsiteY4" fmla="*/ 10954 h 2190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1907" h="21907">
                            <a:moveTo>
                              <a:pt x="21907" y="10954"/>
                            </a:moveTo>
                            <a:cubicBezTo>
                              <a:pt x="21907" y="16954"/>
                              <a:pt x="17050" y="21907"/>
                              <a:pt x="10954" y="21907"/>
                            </a:cubicBezTo>
                            <a:cubicBezTo>
                              <a:pt x="4953" y="21907"/>
                              <a:pt x="0" y="17050"/>
                              <a:pt x="0" y="10954"/>
                            </a:cubicBezTo>
                            <a:cubicBezTo>
                              <a:pt x="0" y="4953"/>
                              <a:pt x="4858" y="0"/>
                              <a:pt x="10954" y="0"/>
                            </a:cubicBezTo>
                            <a:cubicBezTo>
                              <a:pt x="17050" y="0"/>
                              <a:pt x="21907" y="4858"/>
                              <a:pt x="21907" y="10954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21" name="شكل حر: شكل 3220">
                        <a:extLst>
                          <a:ext uri="{FF2B5EF4-FFF2-40B4-BE49-F238E27FC236}">
                            <a16:creationId xmlns:a16="http://schemas.microsoft.com/office/drawing/2014/main" id="{67EF9265-9F26-4A66-B5B6-F5C6AC6D65E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572" y="5127688"/>
                        <a:ext cx="257246" cy="59579"/>
                      </a:xfrm>
                      <a:custGeom>
                        <a:avLst/>
                        <a:gdLst>
                          <a:gd name="connsiteX0" fmla="*/ 257080 w 257246"/>
                          <a:gd name="connsiteY0" fmla="*/ 16478 h 59579"/>
                          <a:gd name="connsiteX1" fmla="*/ 18764 w 257246"/>
                          <a:gd name="connsiteY1" fmla="*/ 39529 h 59579"/>
                          <a:gd name="connsiteX2" fmla="*/ 0 w 257246"/>
                          <a:gd name="connsiteY2" fmla="*/ 0 h 59579"/>
                          <a:gd name="connsiteX3" fmla="*/ 114871 w 257246"/>
                          <a:gd name="connsiteY3" fmla="*/ 28289 h 59579"/>
                          <a:gd name="connsiteX4" fmla="*/ 256889 w 257246"/>
                          <a:gd name="connsiteY4" fmla="*/ 857 h 59579"/>
                          <a:gd name="connsiteX5" fmla="*/ 257080 w 257246"/>
                          <a:gd name="connsiteY5" fmla="*/ 16478 h 59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57246" h="59579">
                            <a:moveTo>
                              <a:pt x="257080" y="16478"/>
                            </a:moveTo>
                            <a:cubicBezTo>
                              <a:pt x="253841" y="81248"/>
                              <a:pt x="51149" y="58960"/>
                              <a:pt x="18764" y="39529"/>
                            </a:cubicBezTo>
                            <a:cubicBezTo>
                              <a:pt x="6287" y="32004"/>
                              <a:pt x="1048" y="17526"/>
                              <a:pt x="0" y="0"/>
                            </a:cubicBezTo>
                            <a:cubicBezTo>
                              <a:pt x="21336" y="12192"/>
                              <a:pt x="58864" y="27242"/>
                              <a:pt x="114871" y="28289"/>
                            </a:cubicBezTo>
                            <a:cubicBezTo>
                              <a:pt x="183642" y="29528"/>
                              <a:pt x="233172" y="15621"/>
                              <a:pt x="256889" y="857"/>
                            </a:cubicBezTo>
                            <a:cubicBezTo>
                              <a:pt x="257270" y="5810"/>
                              <a:pt x="257366" y="11049"/>
                              <a:pt x="257080" y="16478"/>
                            </a:cubicBezTo>
                            <a:close/>
                          </a:path>
                        </a:pathLst>
                      </a:custGeom>
                      <a:solidFill>
                        <a:srgbClr val="BF8005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  <p:sp>
                    <p:nvSpPr>
                      <p:cNvPr id="3222" name="شكل حر: شكل 3221">
                        <a:extLst>
                          <a:ext uri="{FF2B5EF4-FFF2-40B4-BE49-F238E27FC236}">
                            <a16:creationId xmlns:a16="http://schemas.microsoft.com/office/drawing/2014/main" id="{B359EA57-C139-44ED-923B-40B5703B1A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3105" y="4909449"/>
                        <a:ext cx="64008" cy="32120"/>
                      </a:xfrm>
                      <a:custGeom>
                        <a:avLst/>
                        <a:gdLst>
                          <a:gd name="connsiteX0" fmla="*/ 57055 w 64008"/>
                          <a:gd name="connsiteY0" fmla="*/ 307 h 32120"/>
                          <a:gd name="connsiteX1" fmla="*/ 0 w 64008"/>
                          <a:gd name="connsiteY1" fmla="*/ 11641 h 32120"/>
                          <a:gd name="connsiteX2" fmla="*/ 2953 w 64008"/>
                          <a:gd name="connsiteY2" fmla="*/ 32120 h 32120"/>
                          <a:gd name="connsiteX3" fmla="*/ 64008 w 64008"/>
                          <a:gd name="connsiteY3" fmla="*/ 22976 h 32120"/>
                          <a:gd name="connsiteX4" fmla="*/ 57055 w 64008"/>
                          <a:gd name="connsiteY4" fmla="*/ 307 h 3212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64008" h="32120">
                            <a:moveTo>
                              <a:pt x="57055" y="307"/>
                            </a:moveTo>
                            <a:cubicBezTo>
                              <a:pt x="57055" y="307"/>
                              <a:pt x="26289" y="-2932"/>
                              <a:pt x="0" y="11641"/>
                            </a:cubicBezTo>
                            <a:lnTo>
                              <a:pt x="2953" y="32120"/>
                            </a:lnTo>
                            <a:cubicBezTo>
                              <a:pt x="2953" y="32120"/>
                              <a:pt x="39719" y="21357"/>
                              <a:pt x="64008" y="22976"/>
                            </a:cubicBezTo>
                            <a:cubicBezTo>
                              <a:pt x="64008" y="22976"/>
                              <a:pt x="63532" y="9451"/>
                              <a:pt x="57055" y="307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1" anchor="ctr"/>
                      <a:lstStyle/>
                      <a:p>
                        <a:endParaRPr lang="ar-SA"/>
                      </a:p>
                    </p:txBody>
                  </p:sp>
                </p:grpSp>
              </p:grpSp>
              <p:sp>
                <p:nvSpPr>
                  <p:cNvPr id="3208" name="شكل حر: شكل 3207">
                    <a:extLst>
                      <a:ext uri="{FF2B5EF4-FFF2-40B4-BE49-F238E27FC236}">
                        <a16:creationId xmlns:a16="http://schemas.microsoft.com/office/drawing/2014/main" id="{184AB4FD-EA1F-46A2-BA4B-145C1A455D03}"/>
                      </a:ext>
                    </a:extLst>
                  </p:cNvPr>
                  <p:cNvSpPr/>
                  <p:nvPr/>
                </p:nvSpPr>
                <p:spPr>
                  <a:xfrm>
                    <a:off x="4999860" y="3330014"/>
                    <a:ext cx="547050" cy="294629"/>
                  </a:xfrm>
                  <a:custGeom>
                    <a:avLst/>
                    <a:gdLst>
                      <a:gd name="connsiteX0" fmla="*/ 37722 w 547050"/>
                      <a:gd name="connsiteY0" fmla="*/ 5546 h 294629"/>
                      <a:gd name="connsiteX1" fmla="*/ 3 w 547050"/>
                      <a:gd name="connsiteY1" fmla="*/ 260720 h 294629"/>
                      <a:gd name="connsiteX2" fmla="*/ 424246 w 547050"/>
                      <a:gd name="connsiteY2" fmla="*/ 252148 h 294629"/>
                      <a:gd name="connsiteX3" fmla="*/ 535879 w 547050"/>
                      <a:gd name="connsiteY3" fmla="*/ 9070 h 294629"/>
                      <a:gd name="connsiteX4" fmla="*/ 534641 w 547050"/>
                      <a:gd name="connsiteY4" fmla="*/ 5546 h 294629"/>
                      <a:gd name="connsiteX5" fmla="*/ 37722 w 547050"/>
                      <a:gd name="connsiteY5" fmla="*/ 5546 h 294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050" h="294629">
                        <a:moveTo>
                          <a:pt x="37722" y="5546"/>
                        </a:moveTo>
                        <a:cubicBezTo>
                          <a:pt x="37722" y="5546"/>
                          <a:pt x="-378" y="140420"/>
                          <a:pt x="3" y="260720"/>
                        </a:cubicBezTo>
                        <a:cubicBezTo>
                          <a:pt x="3" y="260720"/>
                          <a:pt x="186693" y="342445"/>
                          <a:pt x="424246" y="252148"/>
                        </a:cubicBezTo>
                        <a:cubicBezTo>
                          <a:pt x="521401" y="215191"/>
                          <a:pt x="570741" y="106987"/>
                          <a:pt x="535879" y="9070"/>
                        </a:cubicBezTo>
                        <a:cubicBezTo>
                          <a:pt x="535498" y="7927"/>
                          <a:pt x="535022" y="6784"/>
                          <a:pt x="534641" y="5546"/>
                        </a:cubicBezTo>
                        <a:cubicBezTo>
                          <a:pt x="534641" y="5546"/>
                          <a:pt x="230889" y="-6932"/>
                          <a:pt x="37722" y="5546"/>
                        </a:cubicBezTo>
                        <a:close/>
                      </a:path>
                    </a:pathLst>
                  </a:custGeom>
                  <a:solidFill>
                    <a:srgbClr val="2C2C2C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grpSp>
            <p:nvGrpSpPr>
              <p:cNvPr id="3167" name="رسم 2630">
                <a:extLst>
                  <a:ext uri="{FF2B5EF4-FFF2-40B4-BE49-F238E27FC236}">
                    <a16:creationId xmlns:a16="http://schemas.microsoft.com/office/drawing/2014/main" id="{E757776B-DE26-4A6A-882A-9702FD140244}"/>
                  </a:ext>
                </a:extLst>
              </p:cNvPr>
              <p:cNvGrpSpPr/>
              <p:nvPr/>
            </p:nvGrpSpPr>
            <p:grpSpPr>
              <a:xfrm>
                <a:off x="4913090" y="2305812"/>
                <a:ext cx="688752" cy="1191830"/>
                <a:chOff x="4913090" y="2305812"/>
                <a:chExt cx="688752" cy="1191830"/>
              </a:xfrm>
            </p:grpSpPr>
            <p:sp>
              <p:nvSpPr>
                <p:cNvPr id="3189" name="شكل حر: شكل 3188">
                  <a:extLst>
                    <a:ext uri="{FF2B5EF4-FFF2-40B4-BE49-F238E27FC236}">
                      <a16:creationId xmlns:a16="http://schemas.microsoft.com/office/drawing/2014/main" id="{3B22A755-0664-4942-9182-A1540F72B1CC}"/>
                    </a:ext>
                  </a:extLst>
                </p:cNvPr>
                <p:cNvSpPr/>
                <p:nvPr/>
              </p:nvSpPr>
              <p:spPr>
                <a:xfrm>
                  <a:off x="4913090" y="2305812"/>
                  <a:ext cx="688752" cy="1191830"/>
                </a:xfrm>
                <a:custGeom>
                  <a:avLst/>
                  <a:gdLst>
                    <a:gd name="connsiteX0" fmla="*/ 688753 w 688752"/>
                    <a:gd name="connsiteY0" fmla="*/ 1107567 h 1191830"/>
                    <a:gd name="connsiteX1" fmla="*/ 567214 w 688752"/>
                    <a:gd name="connsiteY1" fmla="*/ 1155002 h 1191830"/>
                    <a:gd name="connsiteX2" fmla="*/ 533305 w 688752"/>
                    <a:gd name="connsiteY2" fmla="*/ 1164908 h 1191830"/>
                    <a:gd name="connsiteX3" fmla="*/ 348710 w 688752"/>
                    <a:gd name="connsiteY3" fmla="*/ 1191768 h 1191830"/>
                    <a:gd name="connsiteX4" fmla="*/ 43148 w 688752"/>
                    <a:gd name="connsiteY4" fmla="*/ 1109948 h 1191830"/>
                    <a:gd name="connsiteX5" fmla="*/ 109061 w 688752"/>
                    <a:gd name="connsiteY5" fmla="*/ 718376 h 1191830"/>
                    <a:gd name="connsiteX6" fmla="*/ 0 w 688752"/>
                    <a:gd name="connsiteY6" fmla="*/ 81534 h 1191830"/>
                    <a:gd name="connsiteX7" fmla="*/ 163163 w 688752"/>
                    <a:gd name="connsiteY7" fmla="*/ 25622 h 1191830"/>
                    <a:gd name="connsiteX8" fmla="*/ 171926 w 688752"/>
                    <a:gd name="connsiteY8" fmla="*/ 22574 h 1191830"/>
                    <a:gd name="connsiteX9" fmla="*/ 188023 w 688752"/>
                    <a:gd name="connsiteY9" fmla="*/ 17050 h 1191830"/>
                    <a:gd name="connsiteX10" fmla="*/ 194786 w 688752"/>
                    <a:gd name="connsiteY10" fmla="*/ 14668 h 1191830"/>
                    <a:gd name="connsiteX11" fmla="*/ 208502 w 688752"/>
                    <a:gd name="connsiteY11" fmla="*/ 10001 h 1191830"/>
                    <a:gd name="connsiteX12" fmla="*/ 237554 w 688752"/>
                    <a:gd name="connsiteY12" fmla="*/ 0 h 1191830"/>
                    <a:gd name="connsiteX13" fmla="*/ 410051 w 688752"/>
                    <a:gd name="connsiteY13" fmla="*/ 23050 h 1191830"/>
                    <a:gd name="connsiteX14" fmla="*/ 420434 w 688752"/>
                    <a:gd name="connsiteY14" fmla="*/ 24479 h 1191830"/>
                    <a:gd name="connsiteX15" fmla="*/ 438150 w 688752"/>
                    <a:gd name="connsiteY15" fmla="*/ 26860 h 1191830"/>
                    <a:gd name="connsiteX16" fmla="*/ 448056 w 688752"/>
                    <a:gd name="connsiteY16" fmla="*/ 28194 h 1191830"/>
                    <a:gd name="connsiteX17" fmla="*/ 571500 w 688752"/>
                    <a:gd name="connsiteY17" fmla="*/ 44672 h 1191830"/>
                    <a:gd name="connsiteX18" fmla="*/ 688753 w 688752"/>
                    <a:gd name="connsiteY18" fmla="*/ 1107567 h 1191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88752" h="1191830">
                      <a:moveTo>
                        <a:pt x="688753" y="1107567"/>
                      </a:moveTo>
                      <a:cubicBezTo>
                        <a:pt x="650177" y="1125569"/>
                        <a:pt x="609410" y="1141762"/>
                        <a:pt x="567214" y="1155002"/>
                      </a:cubicBezTo>
                      <a:cubicBezTo>
                        <a:pt x="555974" y="1158526"/>
                        <a:pt x="544639" y="1161860"/>
                        <a:pt x="533305" y="1164908"/>
                      </a:cubicBezTo>
                      <a:cubicBezTo>
                        <a:pt x="473583" y="1181005"/>
                        <a:pt x="411480" y="1190911"/>
                        <a:pt x="348710" y="1191768"/>
                      </a:cubicBezTo>
                      <a:cubicBezTo>
                        <a:pt x="245364" y="1193197"/>
                        <a:pt x="140684" y="1170146"/>
                        <a:pt x="43148" y="1109948"/>
                      </a:cubicBezTo>
                      <a:lnTo>
                        <a:pt x="109061" y="718376"/>
                      </a:lnTo>
                      <a:lnTo>
                        <a:pt x="0" y="81534"/>
                      </a:lnTo>
                      <a:lnTo>
                        <a:pt x="163163" y="25622"/>
                      </a:lnTo>
                      <a:lnTo>
                        <a:pt x="171926" y="22574"/>
                      </a:lnTo>
                      <a:lnTo>
                        <a:pt x="188023" y="17050"/>
                      </a:lnTo>
                      <a:lnTo>
                        <a:pt x="194786" y="14668"/>
                      </a:lnTo>
                      <a:lnTo>
                        <a:pt x="208502" y="10001"/>
                      </a:lnTo>
                      <a:lnTo>
                        <a:pt x="237554" y="0"/>
                      </a:lnTo>
                      <a:lnTo>
                        <a:pt x="410051" y="23050"/>
                      </a:lnTo>
                      <a:lnTo>
                        <a:pt x="420434" y="24479"/>
                      </a:lnTo>
                      <a:lnTo>
                        <a:pt x="438150" y="26860"/>
                      </a:lnTo>
                      <a:lnTo>
                        <a:pt x="448056" y="28194"/>
                      </a:lnTo>
                      <a:lnTo>
                        <a:pt x="571500" y="44672"/>
                      </a:lnTo>
                      <a:lnTo>
                        <a:pt x="688753" y="1107567"/>
                      </a:lnTo>
                      <a:close/>
                    </a:path>
                  </a:pathLst>
                </a:custGeom>
                <a:solidFill>
                  <a:srgbClr val="00976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90" name="شكل حر: شكل 3189">
                  <a:extLst>
                    <a:ext uri="{FF2B5EF4-FFF2-40B4-BE49-F238E27FC236}">
                      <a16:creationId xmlns:a16="http://schemas.microsoft.com/office/drawing/2014/main" id="{8A2A3165-937C-4CEF-AC0B-9BE8678BF252}"/>
                    </a:ext>
                  </a:extLst>
                </p:cNvPr>
                <p:cNvSpPr/>
                <p:nvPr/>
              </p:nvSpPr>
              <p:spPr>
                <a:xfrm>
                  <a:off x="5107876" y="2306192"/>
                  <a:ext cx="339470" cy="1191291"/>
                </a:xfrm>
                <a:custGeom>
                  <a:avLst/>
                  <a:gdLst>
                    <a:gd name="connsiteX0" fmla="*/ 338518 w 339470"/>
                    <a:gd name="connsiteY0" fmla="*/ 1164431 h 1191291"/>
                    <a:gd name="connsiteX1" fmla="*/ 153924 w 339470"/>
                    <a:gd name="connsiteY1" fmla="*/ 1191292 h 1191291"/>
                    <a:gd name="connsiteX2" fmla="*/ 160782 w 339470"/>
                    <a:gd name="connsiteY2" fmla="*/ 1136809 h 1191291"/>
                    <a:gd name="connsiteX3" fmla="*/ 163163 w 339470"/>
                    <a:gd name="connsiteY3" fmla="*/ 1108424 h 1191291"/>
                    <a:gd name="connsiteX4" fmla="*/ 165830 w 339470"/>
                    <a:gd name="connsiteY4" fmla="*/ 1050512 h 1191291"/>
                    <a:gd name="connsiteX5" fmla="*/ 166211 w 339470"/>
                    <a:gd name="connsiteY5" fmla="*/ 1022223 h 1191291"/>
                    <a:gd name="connsiteX6" fmla="*/ 165449 w 339470"/>
                    <a:gd name="connsiteY6" fmla="*/ 964597 h 1191291"/>
                    <a:gd name="connsiteX7" fmla="*/ 164401 w 339470"/>
                    <a:gd name="connsiteY7" fmla="*/ 936403 h 1191291"/>
                    <a:gd name="connsiteX8" fmla="*/ 161163 w 339470"/>
                    <a:gd name="connsiteY8" fmla="*/ 878967 h 1191291"/>
                    <a:gd name="connsiteX9" fmla="*/ 159067 w 339470"/>
                    <a:gd name="connsiteY9" fmla="*/ 850868 h 1191291"/>
                    <a:gd name="connsiteX10" fmla="*/ 153829 w 339470"/>
                    <a:gd name="connsiteY10" fmla="*/ 793528 h 1191291"/>
                    <a:gd name="connsiteX11" fmla="*/ 150781 w 339470"/>
                    <a:gd name="connsiteY11" fmla="*/ 765429 h 1191291"/>
                    <a:gd name="connsiteX12" fmla="*/ 143923 w 339470"/>
                    <a:gd name="connsiteY12" fmla="*/ 708184 h 1191291"/>
                    <a:gd name="connsiteX13" fmla="*/ 140208 w 339470"/>
                    <a:gd name="connsiteY13" fmla="*/ 680085 h 1191291"/>
                    <a:gd name="connsiteX14" fmla="*/ 131921 w 339470"/>
                    <a:gd name="connsiteY14" fmla="*/ 622935 h 1191291"/>
                    <a:gd name="connsiteX15" fmla="*/ 127540 w 339470"/>
                    <a:gd name="connsiteY15" fmla="*/ 594836 h 1191291"/>
                    <a:gd name="connsiteX16" fmla="*/ 118015 w 339470"/>
                    <a:gd name="connsiteY16" fmla="*/ 537591 h 1191291"/>
                    <a:gd name="connsiteX17" fmla="*/ 113062 w 339470"/>
                    <a:gd name="connsiteY17" fmla="*/ 509397 h 1191291"/>
                    <a:gd name="connsiteX18" fmla="*/ 102394 w 339470"/>
                    <a:gd name="connsiteY18" fmla="*/ 452152 h 1191291"/>
                    <a:gd name="connsiteX19" fmla="*/ 96964 w 339470"/>
                    <a:gd name="connsiteY19" fmla="*/ 423958 h 1191291"/>
                    <a:gd name="connsiteX20" fmla="*/ 85249 w 339470"/>
                    <a:gd name="connsiteY20" fmla="*/ 366522 h 1191291"/>
                    <a:gd name="connsiteX21" fmla="*/ 79248 w 339470"/>
                    <a:gd name="connsiteY21" fmla="*/ 338233 h 1191291"/>
                    <a:gd name="connsiteX22" fmla="*/ 66580 w 339470"/>
                    <a:gd name="connsiteY22" fmla="*/ 280797 h 1191291"/>
                    <a:gd name="connsiteX23" fmla="*/ 60103 w 339470"/>
                    <a:gd name="connsiteY23" fmla="*/ 252508 h 1191291"/>
                    <a:gd name="connsiteX24" fmla="*/ 46577 w 339470"/>
                    <a:gd name="connsiteY24" fmla="*/ 194882 h 1191291"/>
                    <a:gd name="connsiteX25" fmla="*/ 39719 w 339470"/>
                    <a:gd name="connsiteY25" fmla="*/ 166497 h 1191291"/>
                    <a:gd name="connsiteX26" fmla="*/ 25146 w 339470"/>
                    <a:gd name="connsiteY26" fmla="*/ 108680 h 1191291"/>
                    <a:gd name="connsiteX27" fmla="*/ 17716 w 339470"/>
                    <a:gd name="connsiteY27" fmla="*/ 80200 h 1191291"/>
                    <a:gd name="connsiteX28" fmla="*/ 0 w 339470"/>
                    <a:gd name="connsiteY28" fmla="*/ 14669 h 1191291"/>
                    <a:gd name="connsiteX29" fmla="*/ 13716 w 339470"/>
                    <a:gd name="connsiteY29" fmla="*/ 10001 h 1191291"/>
                    <a:gd name="connsiteX30" fmla="*/ 42767 w 339470"/>
                    <a:gd name="connsiteY30" fmla="*/ 0 h 1191291"/>
                    <a:gd name="connsiteX31" fmla="*/ 215265 w 339470"/>
                    <a:gd name="connsiteY31" fmla="*/ 23050 h 1191291"/>
                    <a:gd name="connsiteX32" fmla="*/ 225647 w 339470"/>
                    <a:gd name="connsiteY32" fmla="*/ 24479 h 1191291"/>
                    <a:gd name="connsiteX33" fmla="*/ 234791 w 339470"/>
                    <a:gd name="connsiteY33" fmla="*/ 73438 h 1191291"/>
                    <a:gd name="connsiteX34" fmla="*/ 239744 w 339470"/>
                    <a:gd name="connsiteY34" fmla="*/ 101251 h 1191291"/>
                    <a:gd name="connsiteX35" fmla="*/ 249269 w 339470"/>
                    <a:gd name="connsiteY35" fmla="*/ 157067 h 1191291"/>
                    <a:gd name="connsiteX36" fmla="*/ 253841 w 339470"/>
                    <a:gd name="connsiteY36" fmla="*/ 184975 h 1191291"/>
                    <a:gd name="connsiteX37" fmla="*/ 262604 w 339470"/>
                    <a:gd name="connsiteY37" fmla="*/ 240792 h 1191291"/>
                    <a:gd name="connsiteX38" fmla="*/ 266795 w 339470"/>
                    <a:gd name="connsiteY38" fmla="*/ 268700 h 1191291"/>
                    <a:gd name="connsiteX39" fmla="*/ 274796 w 339470"/>
                    <a:gd name="connsiteY39" fmla="*/ 324517 h 1191291"/>
                    <a:gd name="connsiteX40" fmla="*/ 278606 w 339470"/>
                    <a:gd name="connsiteY40" fmla="*/ 352520 h 1191291"/>
                    <a:gd name="connsiteX41" fmla="*/ 285940 w 339470"/>
                    <a:gd name="connsiteY41" fmla="*/ 408432 h 1191291"/>
                    <a:gd name="connsiteX42" fmla="*/ 289465 w 339470"/>
                    <a:gd name="connsiteY42" fmla="*/ 436531 h 1191291"/>
                    <a:gd name="connsiteX43" fmla="*/ 296132 w 339470"/>
                    <a:gd name="connsiteY43" fmla="*/ 492443 h 1191291"/>
                    <a:gd name="connsiteX44" fmla="*/ 299275 w 339470"/>
                    <a:gd name="connsiteY44" fmla="*/ 520541 h 1191291"/>
                    <a:gd name="connsiteX45" fmla="*/ 305276 w 339470"/>
                    <a:gd name="connsiteY45" fmla="*/ 576548 h 1191291"/>
                    <a:gd name="connsiteX46" fmla="*/ 308134 w 339470"/>
                    <a:gd name="connsiteY46" fmla="*/ 604742 h 1191291"/>
                    <a:gd name="connsiteX47" fmla="*/ 313563 w 339470"/>
                    <a:gd name="connsiteY47" fmla="*/ 660845 h 1191291"/>
                    <a:gd name="connsiteX48" fmla="*/ 316135 w 339470"/>
                    <a:gd name="connsiteY48" fmla="*/ 689134 h 1191291"/>
                    <a:gd name="connsiteX49" fmla="*/ 320897 w 339470"/>
                    <a:gd name="connsiteY49" fmla="*/ 745331 h 1191291"/>
                    <a:gd name="connsiteX50" fmla="*/ 323183 w 339470"/>
                    <a:gd name="connsiteY50" fmla="*/ 773716 h 1191291"/>
                    <a:gd name="connsiteX51" fmla="*/ 327279 w 339470"/>
                    <a:gd name="connsiteY51" fmla="*/ 830009 h 1191291"/>
                    <a:gd name="connsiteX52" fmla="*/ 329184 w 339470"/>
                    <a:gd name="connsiteY52" fmla="*/ 858488 h 1191291"/>
                    <a:gd name="connsiteX53" fmla="*/ 332613 w 339470"/>
                    <a:gd name="connsiteY53" fmla="*/ 914972 h 1191291"/>
                    <a:gd name="connsiteX54" fmla="*/ 334137 w 339470"/>
                    <a:gd name="connsiteY54" fmla="*/ 943451 h 1191291"/>
                    <a:gd name="connsiteX55" fmla="*/ 336709 w 339470"/>
                    <a:gd name="connsiteY55" fmla="*/ 1000125 h 1191291"/>
                    <a:gd name="connsiteX56" fmla="*/ 337756 w 339470"/>
                    <a:gd name="connsiteY56" fmla="*/ 1028795 h 1191291"/>
                    <a:gd name="connsiteX57" fmla="*/ 339185 w 339470"/>
                    <a:gd name="connsiteY57" fmla="*/ 1085755 h 1191291"/>
                    <a:gd name="connsiteX58" fmla="*/ 339471 w 339470"/>
                    <a:gd name="connsiteY58" fmla="*/ 1114616 h 1191291"/>
                    <a:gd name="connsiteX59" fmla="*/ 338518 w 339470"/>
                    <a:gd name="connsiteY59" fmla="*/ 1164431 h 11912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339470" h="1191291">
                      <a:moveTo>
                        <a:pt x="338518" y="1164431"/>
                      </a:moveTo>
                      <a:cubicBezTo>
                        <a:pt x="278797" y="1180529"/>
                        <a:pt x="216694" y="1190435"/>
                        <a:pt x="153924" y="1191292"/>
                      </a:cubicBezTo>
                      <a:cubicBezTo>
                        <a:pt x="156686" y="1173766"/>
                        <a:pt x="158972" y="1155573"/>
                        <a:pt x="160782" y="1136809"/>
                      </a:cubicBezTo>
                      <a:cubicBezTo>
                        <a:pt x="161734" y="1127474"/>
                        <a:pt x="162496" y="1117949"/>
                        <a:pt x="163163" y="1108424"/>
                      </a:cubicBezTo>
                      <a:cubicBezTo>
                        <a:pt x="164497" y="1089565"/>
                        <a:pt x="165354" y="1070324"/>
                        <a:pt x="165830" y="1050512"/>
                      </a:cubicBezTo>
                      <a:cubicBezTo>
                        <a:pt x="166021" y="1041178"/>
                        <a:pt x="166211" y="1031748"/>
                        <a:pt x="166211" y="1022223"/>
                      </a:cubicBezTo>
                      <a:cubicBezTo>
                        <a:pt x="166306" y="1003364"/>
                        <a:pt x="166021" y="984123"/>
                        <a:pt x="165449" y="964597"/>
                      </a:cubicBezTo>
                      <a:cubicBezTo>
                        <a:pt x="165163" y="955262"/>
                        <a:pt x="164878" y="945833"/>
                        <a:pt x="164401" y="936403"/>
                      </a:cubicBezTo>
                      <a:cubicBezTo>
                        <a:pt x="163544" y="917448"/>
                        <a:pt x="162496" y="898303"/>
                        <a:pt x="161163" y="878967"/>
                      </a:cubicBezTo>
                      <a:cubicBezTo>
                        <a:pt x="160496" y="869633"/>
                        <a:pt x="159829" y="860298"/>
                        <a:pt x="159067" y="850868"/>
                      </a:cubicBezTo>
                      <a:cubicBezTo>
                        <a:pt x="157543" y="831914"/>
                        <a:pt x="155829" y="812768"/>
                        <a:pt x="153829" y="793528"/>
                      </a:cubicBezTo>
                      <a:cubicBezTo>
                        <a:pt x="152876" y="784193"/>
                        <a:pt x="151924" y="774764"/>
                        <a:pt x="150781" y="765429"/>
                      </a:cubicBezTo>
                      <a:cubicBezTo>
                        <a:pt x="148685" y="746379"/>
                        <a:pt x="146399" y="727329"/>
                        <a:pt x="143923" y="708184"/>
                      </a:cubicBezTo>
                      <a:cubicBezTo>
                        <a:pt x="142684" y="698849"/>
                        <a:pt x="141446" y="689420"/>
                        <a:pt x="140208" y="680085"/>
                      </a:cubicBezTo>
                      <a:cubicBezTo>
                        <a:pt x="137636" y="661035"/>
                        <a:pt x="134779" y="641890"/>
                        <a:pt x="131921" y="622935"/>
                      </a:cubicBezTo>
                      <a:cubicBezTo>
                        <a:pt x="130492" y="613505"/>
                        <a:pt x="129064" y="604171"/>
                        <a:pt x="127540" y="594836"/>
                      </a:cubicBezTo>
                      <a:cubicBezTo>
                        <a:pt x="124492" y="575596"/>
                        <a:pt x="121348" y="556546"/>
                        <a:pt x="118015" y="537591"/>
                      </a:cubicBezTo>
                      <a:cubicBezTo>
                        <a:pt x="116396" y="528161"/>
                        <a:pt x="114681" y="518732"/>
                        <a:pt x="113062" y="509397"/>
                      </a:cubicBezTo>
                      <a:cubicBezTo>
                        <a:pt x="109633" y="490061"/>
                        <a:pt x="106013" y="471011"/>
                        <a:pt x="102394" y="452152"/>
                      </a:cubicBezTo>
                      <a:cubicBezTo>
                        <a:pt x="100584" y="442722"/>
                        <a:pt x="98774" y="433292"/>
                        <a:pt x="96964" y="423958"/>
                      </a:cubicBezTo>
                      <a:cubicBezTo>
                        <a:pt x="93154" y="404527"/>
                        <a:pt x="89249" y="385382"/>
                        <a:pt x="85249" y="366522"/>
                      </a:cubicBezTo>
                      <a:cubicBezTo>
                        <a:pt x="83248" y="356997"/>
                        <a:pt x="81248" y="347567"/>
                        <a:pt x="79248" y="338233"/>
                      </a:cubicBezTo>
                      <a:cubicBezTo>
                        <a:pt x="75057" y="318611"/>
                        <a:pt x="70866" y="299466"/>
                        <a:pt x="66580" y="280797"/>
                      </a:cubicBezTo>
                      <a:cubicBezTo>
                        <a:pt x="64484" y="271177"/>
                        <a:pt x="62293" y="261747"/>
                        <a:pt x="60103" y="252508"/>
                      </a:cubicBezTo>
                      <a:cubicBezTo>
                        <a:pt x="55531" y="232600"/>
                        <a:pt x="50959" y="213360"/>
                        <a:pt x="46577" y="194882"/>
                      </a:cubicBezTo>
                      <a:cubicBezTo>
                        <a:pt x="44291" y="185166"/>
                        <a:pt x="42005" y="175736"/>
                        <a:pt x="39719" y="166497"/>
                      </a:cubicBezTo>
                      <a:cubicBezTo>
                        <a:pt x="34671" y="146018"/>
                        <a:pt x="29813" y="126778"/>
                        <a:pt x="25146" y="108680"/>
                      </a:cubicBezTo>
                      <a:cubicBezTo>
                        <a:pt x="22574" y="98774"/>
                        <a:pt x="20098" y="89249"/>
                        <a:pt x="17716" y="80200"/>
                      </a:cubicBezTo>
                      <a:cubicBezTo>
                        <a:pt x="11144" y="55054"/>
                        <a:pt x="5143" y="33052"/>
                        <a:pt x="0" y="14669"/>
                      </a:cubicBezTo>
                      <a:lnTo>
                        <a:pt x="13716" y="10001"/>
                      </a:lnTo>
                      <a:lnTo>
                        <a:pt x="42767" y="0"/>
                      </a:lnTo>
                      <a:lnTo>
                        <a:pt x="215265" y="23050"/>
                      </a:lnTo>
                      <a:lnTo>
                        <a:pt x="225647" y="24479"/>
                      </a:lnTo>
                      <a:cubicBezTo>
                        <a:pt x="228790" y="40767"/>
                        <a:pt x="231838" y="57055"/>
                        <a:pt x="234791" y="73438"/>
                      </a:cubicBezTo>
                      <a:cubicBezTo>
                        <a:pt x="236506" y="82677"/>
                        <a:pt x="238125" y="92012"/>
                        <a:pt x="239744" y="101251"/>
                      </a:cubicBezTo>
                      <a:cubicBezTo>
                        <a:pt x="242983" y="119825"/>
                        <a:pt x="246221" y="138398"/>
                        <a:pt x="249269" y="157067"/>
                      </a:cubicBezTo>
                      <a:cubicBezTo>
                        <a:pt x="250793" y="166402"/>
                        <a:pt x="252317" y="175641"/>
                        <a:pt x="253841" y="184975"/>
                      </a:cubicBezTo>
                      <a:cubicBezTo>
                        <a:pt x="256889" y="203645"/>
                        <a:pt x="259747" y="222218"/>
                        <a:pt x="262604" y="240792"/>
                      </a:cubicBezTo>
                      <a:cubicBezTo>
                        <a:pt x="264033" y="250127"/>
                        <a:pt x="265366" y="259366"/>
                        <a:pt x="266795" y="268700"/>
                      </a:cubicBezTo>
                      <a:cubicBezTo>
                        <a:pt x="269557" y="287369"/>
                        <a:pt x="272224" y="305943"/>
                        <a:pt x="274796" y="324517"/>
                      </a:cubicBezTo>
                      <a:cubicBezTo>
                        <a:pt x="276130" y="333851"/>
                        <a:pt x="277368" y="343186"/>
                        <a:pt x="278606" y="352520"/>
                      </a:cubicBezTo>
                      <a:cubicBezTo>
                        <a:pt x="281083" y="371189"/>
                        <a:pt x="283559" y="389858"/>
                        <a:pt x="285940" y="408432"/>
                      </a:cubicBezTo>
                      <a:cubicBezTo>
                        <a:pt x="287083" y="417862"/>
                        <a:pt x="288322" y="427196"/>
                        <a:pt x="289465" y="436531"/>
                      </a:cubicBezTo>
                      <a:cubicBezTo>
                        <a:pt x="291751" y="455295"/>
                        <a:pt x="293941" y="473964"/>
                        <a:pt x="296132" y="492443"/>
                      </a:cubicBezTo>
                      <a:cubicBezTo>
                        <a:pt x="297180" y="501872"/>
                        <a:pt x="298228" y="511207"/>
                        <a:pt x="299275" y="520541"/>
                      </a:cubicBezTo>
                      <a:cubicBezTo>
                        <a:pt x="301371" y="539401"/>
                        <a:pt x="303371" y="558070"/>
                        <a:pt x="305276" y="576548"/>
                      </a:cubicBezTo>
                      <a:cubicBezTo>
                        <a:pt x="306229" y="585978"/>
                        <a:pt x="307181" y="595408"/>
                        <a:pt x="308134" y="604742"/>
                      </a:cubicBezTo>
                      <a:cubicBezTo>
                        <a:pt x="310039" y="623697"/>
                        <a:pt x="311848" y="642461"/>
                        <a:pt x="313563" y="660845"/>
                      </a:cubicBezTo>
                      <a:cubicBezTo>
                        <a:pt x="314420" y="670370"/>
                        <a:pt x="315277" y="679799"/>
                        <a:pt x="316135" y="689134"/>
                      </a:cubicBezTo>
                      <a:cubicBezTo>
                        <a:pt x="317849" y="708184"/>
                        <a:pt x="319373" y="726948"/>
                        <a:pt x="320897" y="745331"/>
                      </a:cubicBezTo>
                      <a:cubicBezTo>
                        <a:pt x="321659" y="754952"/>
                        <a:pt x="322421" y="764381"/>
                        <a:pt x="323183" y="773716"/>
                      </a:cubicBezTo>
                      <a:cubicBezTo>
                        <a:pt x="324612" y="792956"/>
                        <a:pt x="326041" y="811721"/>
                        <a:pt x="327279" y="830009"/>
                      </a:cubicBezTo>
                      <a:cubicBezTo>
                        <a:pt x="327946" y="839629"/>
                        <a:pt x="328613" y="849059"/>
                        <a:pt x="329184" y="858488"/>
                      </a:cubicBezTo>
                      <a:cubicBezTo>
                        <a:pt x="330422" y="877919"/>
                        <a:pt x="331565" y="896779"/>
                        <a:pt x="332613" y="914972"/>
                      </a:cubicBezTo>
                      <a:cubicBezTo>
                        <a:pt x="333184" y="924687"/>
                        <a:pt x="333661" y="934212"/>
                        <a:pt x="334137" y="943451"/>
                      </a:cubicBezTo>
                      <a:cubicBezTo>
                        <a:pt x="335185" y="963263"/>
                        <a:pt x="335947" y="982218"/>
                        <a:pt x="336709" y="1000125"/>
                      </a:cubicBezTo>
                      <a:cubicBezTo>
                        <a:pt x="337090" y="1009936"/>
                        <a:pt x="337471" y="1019556"/>
                        <a:pt x="337756" y="1028795"/>
                      </a:cubicBezTo>
                      <a:cubicBezTo>
                        <a:pt x="338423" y="1049274"/>
                        <a:pt x="338899" y="1068324"/>
                        <a:pt x="339185" y="1085755"/>
                      </a:cubicBezTo>
                      <a:cubicBezTo>
                        <a:pt x="339376" y="1095947"/>
                        <a:pt x="339471" y="1105567"/>
                        <a:pt x="339471" y="1114616"/>
                      </a:cubicBezTo>
                      <a:cubicBezTo>
                        <a:pt x="339280" y="1133856"/>
                        <a:pt x="338995" y="1150715"/>
                        <a:pt x="338518" y="116443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191" name="رسم 2630">
                  <a:extLst>
                    <a:ext uri="{FF2B5EF4-FFF2-40B4-BE49-F238E27FC236}">
                      <a16:creationId xmlns:a16="http://schemas.microsoft.com/office/drawing/2014/main" id="{57ACC5E8-3C0E-4FC3-87BE-F9780B4384F9}"/>
                    </a:ext>
                  </a:extLst>
                </p:cNvPr>
                <p:cNvGrpSpPr/>
                <p:nvPr/>
              </p:nvGrpSpPr>
              <p:grpSpPr>
                <a:xfrm>
                  <a:off x="5125497" y="2379440"/>
                  <a:ext cx="321564" cy="1063561"/>
                  <a:chOff x="5125497" y="2379440"/>
                  <a:chExt cx="321564" cy="1063561"/>
                </a:xfrm>
                <a:solidFill>
                  <a:srgbClr val="E2E2E2"/>
                </a:solidFill>
              </p:grpSpPr>
              <p:sp>
                <p:nvSpPr>
                  <p:cNvPr id="3192" name="شكل حر: شكل 3191">
                    <a:extLst>
                      <a:ext uri="{FF2B5EF4-FFF2-40B4-BE49-F238E27FC236}">
                        <a16:creationId xmlns:a16="http://schemas.microsoft.com/office/drawing/2014/main" id="{203F63ED-475B-4A8E-9CAE-FAE5FB637E87}"/>
                      </a:ext>
                    </a:extLst>
                  </p:cNvPr>
                  <p:cNvSpPr/>
                  <p:nvPr/>
                </p:nvSpPr>
                <p:spPr>
                  <a:xfrm>
                    <a:off x="5125497" y="2379440"/>
                    <a:ext cx="222218" cy="36480"/>
                  </a:xfrm>
                  <a:custGeom>
                    <a:avLst/>
                    <a:gdLst>
                      <a:gd name="connsiteX0" fmla="*/ 222218 w 222218"/>
                      <a:gd name="connsiteY0" fmla="*/ 27718 h 36480"/>
                      <a:gd name="connsiteX1" fmla="*/ 72009 w 222218"/>
                      <a:gd name="connsiteY1" fmla="*/ 36481 h 36480"/>
                      <a:gd name="connsiteX2" fmla="*/ 7430 w 222218"/>
                      <a:gd name="connsiteY2" fmla="*/ 35242 h 36480"/>
                      <a:gd name="connsiteX3" fmla="*/ 0 w 222218"/>
                      <a:gd name="connsiteY3" fmla="*/ 6763 h 36480"/>
                      <a:gd name="connsiteX4" fmla="*/ 217170 w 222218"/>
                      <a:gd name="connsiteY4" fmla="*/ 0 h 36480"/>
                      <a:gd name="connsiteX5" fmla="*/ 222218 w 222218"/>
                      <a:gd name="connsiteY5" fmla="*/ 27718 h 364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2218" h="36480">
                        <a:moveTo>
                          <a:pt x="222218" y="27718"/>
                        </a:moveTo>
                        <a:cubicBezTo>
                          <a:pt x="176975" y="33528"/>
                          <a:pt x="127064" y="36481"/>
                          <a:pt x="72009" y="36481"/>
                        </a:cubicBezTo>
                        <a:cubicBezTo>
                          <a:pt x="51245" y="36481"/>
                          <a:pt x="29718" y="36100"/>
                          <a:pt x="7430" y="35242"/>
                        </a:cubicBezTo>
                        <a:cubicBezTo>
                          <a:pt x="4858" y="25337"/>
                          <a:pt x="2381" y="15812"/>
                          <a:pt x="0" y="6763"/>
                        </a:cubicBezTo>
                        <a:cubicBezTo>
                          <a:pt x="82677" y="10192"/>
                          <a:pt x="154591" y="7906"/>
                          <a:pt x="217170" y="0"/>
                        </a:cubicBezTo>
                        <a:cubicBezTo>
                          <a:pt x="218980" y="9144"/>
                          <a:pt x="220599" y="18479"/>
                          <a:pt x="222218" y="27718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3" name="شكل حر: شكل 3192">
                    <a:extLst>
                      <a:ext uri="{FF2B5EF4-FFF2-40B4-BE49-F238E27FC236}">
                        <a16:creationId xmlns:a16="http://schemas.microsoft.com/office/drawing/2014/main" id="{B3B998A9-C0F7-4DF2-8B4E-166F4DA68B58}"/>
                      </a:ext>
                    </a:extLst>
                  </p:cNvPr>
                  <p:cNvSpPr/>
                  <p:nvPr/>
                </p:nvSpPr>
                <p:spPr>
                  <a:xfrm>
                    <a:off x="5147500" y="2463069"/>
                    <a:ext cx="214312" cy="38290"/>
                  </a:xfrm>
                  <a:custGeom>
                    <a:avLst/>
                    <a:gdLst>
                      <a:gd name="connsiteX0" fmla="*/ 214313 w 214312"/>
                      <a:gd name="connsiteY0" fmla="*/ 27813 h 38290"/>
                      <a:gd name="connsiteX1" fmla="*/ 48196 w 214312"/>
                      <a:gd name="connsiteY1" fmla="*/ 38291 h 38290"/>
                      <a:gd name="connsiteX2" fmla="*/ 6858 w 214312"/>
                      <a:gd name="connsiteY2" fmla="*/ 37814 h 38290"/>
                      <a:gd name="connsiteX3" fmla="*/ 0 w 214312"/>
                      <a:gd name="connsiteY3" fmla="*/ 9430 h 38290"/>
                      <a:gd name="connsiteX4" fmla="*/ 209740 w 214312"/>
                      <a:gd name="connsiteY4" fmla="*/ 0 h 38290"/>
                      <a:gd name="connsiteX5" fmla="*/ 214313 w 214312"/>
                      <a:gd name="connsiteY5" fmla="*/ 27813 h 38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4312" h="38290">
                        <a:moveTo>
                          <a:pt x="214313" y="27813"/>
                        </a:moveTo>
                        <a:cubicBezTo>
                          <a:pt x="164782" y="34862"/>
                          <a:pt x="109728" y="38291"/>
                          <a:pt x="48196" y="38291"/>
                        </a:cubicBezTo>
                        <a:cubicBezTo>
                          <a:pt x="34766" y="38291"/>
                          <a:pt x="20955" y="38100"/>
                          <a:pt x="6858" y="37814"/>
                        </a:cubicBezTo>
                        <a:cubicBezTo>
                          <a:pt x="4572" y="28099"/>
                          <a:pt x="2286" y="18669"/>
                          <a:pt x="0" y="9430"/>
                        </a:cubicBezTo>
                        <a:cubicBezTo>
                          <a:pt x="79819" y="11621"/>
                          <a:pt x="149257" y="8573"/>
                          <a:pt x="209740" y="0"/>
                        </a:cubicBezTo>
                        <a:cubicBezTo>
                          <a:pt x="211359" y="9239"/>
                          <a:pt x="212884" y="18479"/>
                          <a:pt x="214313" y="27813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4" name="شكل حر: شكل 3193">
                    <a:extLst>
                      <a:ext uri="{FF2B5EF4-FFF2-40B4-BE49-F238E27FC236}">
                        <a16:creationId xmlns:a16="http://schemas.microsoft.com/office/drawing/2014/main" id="{B3887011-CDD3-4537-A3A0-7EEB3183174F}"/>
                      </a:ext>
                    </a:extLst>
                  </p:cNvPr>
                  <p:cNvSpPr/>
                  <p:nvPr/>
                </p:nvSpPr>
                <p:spPr>
                  <a:xfrm>
                    <a:off x="5167883" y="2546794"/>
                    <a:ext cx="206787" cy="40195"/>
                  </a:xfrm>
                  <a:custGeom>
                    <a:avLst/>
                    <a:gdLst>
                      <a:gd name="connsiteX0" fmla="*/ 206788 w 206787"/>
                      <a:gd name="connsiteY0" fmla="*/ 27813 h 40195"/>
                      <a:gd name="connsiteX1" fmla="*/ 25718 w 206787"/>
                      <a:gd name="connsiteY1" fmla="*/ 40196 h 40195"/>
                      <a:gd name="connsiteX2" fmla="*/ 6477 w 206787"/>
                      <a:gd name="connsiteY2" fmla="*/ 40100 h 40195"/>
                      <a:gd name="connsiteX3" fmla="*/ 0 w 206787"/>
                      <a:gd name="connsiteY3" fmla="*/ 11811 h 40195"/>
                      <a:gd name="connsiteX4" fmla="*/ 202597 w 206787"/>
                      <a:gd name="connsiteY4" fmla="*/ 0 h 40195"/>
                      <a:gd name="connsiteX5" fmla="*/ 206788 w 206787"/>
                      <a:gd name="connsiteY5" fmla="*/ 27813 h 40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6787" h="40195">
                        <a:moveTo>
                          <a:pt x="206788" y="27813"/>
                        </a:moveTo>
                        <a:cubicBezTo>
                          <a:pt x="153448" y="36100"/>
                          <a:pt x="93345" y="40196"/>
                          <a:pt x="25718" y="40196"/>
                        </a:cubicBezTo>
                        <a:cubicBezTo>
                          <a:pt x="19336" y="40196"/>
                          <a:pt x="12954" y="40196"/>
                          <a:pt x="6477" y="40100"/>
                        </a:cubicBezTo>
                        <a:cubicBezTo>
                          <a:pt x="4381" y="30480"/>
                          <a:pt x="2191" y="21050"/>
                          <a:pt x="0" y="11811"/>
                        </a:cubicBezTo>
                        <a:cubicBezTo>
                          <a:pt x="76867" y="12954"/>
                          <a:pt x="144018" y="9049"/>
                          <a:pt x="202597" y="0"/>
                        </a:cubicBezTo>
                        <a:cubicBezTo>
                          <a:pt x="204121" y="9239"/>
                          <a:pt x="205454" y="18479"/>
                          <a:pt x="206788" y="27813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5" name="شكل حر: شكل 3194">
                    <a:extLst>
                      <a:ext uri="{FF2B5EF4-FFF2-40B4-BE49-F238E27FC236}">
                        <a16:creationId xmlns:a16="http://schemas.microsoft.com/office/drawing/2014/main" id="{99B121C7-65D7-4136-B6A5-8FEFEBAC45CF}"/>
                      </a:ext>
                    </a:extLst>
                  </p:cNvPr>
                  <p:cNvSpPr/>
                  <p:nvPr/>
                </p:nvSpPr>
                <p:spPr>
                  <a:xfrm>
                    <a:off x="5186933" y="2630328"/>
                    <a:ext cx="199548" cy="42195"/>
                  </a:xfrm>
                  <a:custGeom>
                    <a:avLst/>
                    <a:gdLst>
                      <a:gd name="connsiteX0" fmla="*/ 199549 w 199548"/>
                      <a:gd name="connsiteY0" fmla="*/ 28099 h 42195"/>
                      <a:gd name="connsiteX1" fmla="*/ 6001 w 199548"/>
                      <a:gd name="connsiteY1" fmla="*/ 42196 h 42195"/>
                      <a:gd name="connsiteX2" fmla="*/ 0 w 199548"/>
                      <a:gd name="connsiteY2" fmla="*/ 13907 h 42195"/>
                      <a:gd name="connsiteX3" fmla="*/ 195644 w 199548"/>
                      <a:gd name="connsiteY3" fmla="*/ 0 h 42195"/>
                      <a:gd name="connsiteX4" fmla="*/ 199549 w 199548"/>
                      <a:gd name="connsiteY4" fmla="*/ 28099 h 42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548" h="42195">
                        <a:moveTo>
                          <a:pt x="199549" y="28099"/>
                        </a:moveTo>
                        <a:cubicBezTo>
                          <a:pt x="143065" y="37433"/>
                          <a:pt x="78867" y="42196"/>
                          <a:pt x="6001" y="42196"/>
                        </a:cubicBezTo>
                        <a:cubicBezTo>
                          <a:pt x="4001" y="32671"/>
                          <a:pt x="2000" y="23241"/>
                          <a:pt x="0" y="13907"/>
                        </a:cubicBezTo>
                        <a:cubicBezTo>
                          <a:pt x="74104" y="14097"/>
                          <a:pt x="138970" y="9525"/>
                          <a:pt x="195644" y="0"/>
                        </a:cubicBezTo>
                        <a:cubicBezTo>
                          <a:pt x="197072" y="9430"/>
                          <a:pt x="198311" y="18764"/>
                          <a:pt x="199549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6" name="شكل حر: شكل 3195">
                    <a:extLst>
                      <a:ext uri="{FF2B5EF4-FFF2-40B4-BE49-F238E27FC236}">
                        <a16:creationId xmlns:a16="http://schemas.microsoft.com/office/drawing/2014/main" id="{0522538B-9514-47D8-80A4-896D18054E69}"/>
                      </a:ext>
                    </a:extLst>
                  </p:cNvPr>
                  <p:cNvSpPr/>
                  <p:nvPr/>
                </p:nvSpPr>
                <p:spPr>
                  <a:xfrm>
                    <a:off x="5204745" y="2714244"/>
                    <a:ext cx="192595" cy="43814"/>
                  </a:xfrm>
                  <a:custGeom>
                    <a:avLst/>
                    <a:gdLst>
                      <a:gd name="connsiteX0" fmla="*/ 192596 w 192595"/>
                      <a:gd name="connsiteY0" fmla="*/ 28099 h 43814"/>
                      <a:gd name="connsiteX1" fmla="*/ 5429 w 192595"/>
                      <a:gd name="connsiteY1" fmla="*/ 43815 h 43814"/>
                      <a:gd name="connsiteX2" fmla="*/ 0 w 192595"/>
                      <a:gd name="connsiteY2" fmla="*/ 15621 h 43814"/>
                      <a:gd name="connsiteX3" fmla="*/ 189167 w 192595"/>
                      <a:gd name="connsiteY3" fmla="*/ 0 h 43814"/>
                      <a:gd name="connsiteX4" fmla="*/ 192596 w 192595"/>
                      <a:gd name="connsiteY4" fmla="*/ 28099 h 438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595" h="43814">
                        <a:moveTo>
                          <a:pt x="192596" y="28099"/>
                        </a:moveTo>
                        <a:cubicBezTo>
                          <a:pt x="137827" y="37719"/>
                          <a:pt x="75819" y="42958"/>
                          <a:pt x="5429" y="43815"/>
                        </a:cubicBezTo>
                        <a:cubicBezTo>
                          <a:pt x="3620" y="34385"/>
                          <a:pt x="1810" y="24955"/>
                          <a:pt x="0" y="15621"/>
                        </a:cubicBezTo>
                        <a:cubicBezTo>
                          <a:pt x="71533" y="14954"/>
                          <a:pt x="134207" y="9715"/>
                          <a:pt x="189167" y="0"/>
                        </a:cubicBezTo>
                        <a:cubicBezTo>
                          <a:pt x="190214" y="9430"/>
                          <a:pt x="191357" y="18764"/>
                          <a:pt x="192596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7" name="شكل حر: شكل 3196">
                    <a:extLst>
                      <a:ext uri="{FF2B5EF4-FFF2-40B4-BE49-F238E27FC236}">
                        <a16:creationId xmlns:a16="http://schemas.microsoft.com/office/drawing/2014/main" id="{6DE9B222-FF63-4AC0-879B-08FF28DCDF62}"/>
                      </a:ext>
                    </a:extLst>
                  </p:cNvPr>
                  <p:cNvSpPr/>
                  <p:nvPr/>
                </p:nvSpPr>
                <p:spPr>
                  <a:xfrm>
                    <a:off x="5220747" y="2798349"/>
                    <a:ext cx="186309" cy="45243"/>
                  </a:xfrm>
                  <a:custGeom>
                    <a:avLst/>
                    <a:gdLst>
                      <a:gd name="connsiteX0" fmla="*/ 186309 w 186309"/>
                      <a:gd name="connsiteY0" fmla="*/ 28099 h 45243"/>
                      <a:gd name="connsiteX1" fmla="*/ 4953 w 186309"/>
                      <a:gd name="connsiteY1" fmla="*/ 45244 h 45243"/>
                      <a:gd name="connsiteX2" fmla="*/ 0 w 186309"/>
                      <a:gd name="connsiteY2" fmla="*/ 17050 h 45243"/>
                      <a:gd name="connsiteX3" fmla="*/ 183071 w 186309"/>
                      <a:gd name="connsiteY3" fmla="*/ 0 h 45243"/>
                      <a:gd name="connsiteX4" fmla="*/ 186309 w 186309"/>
                      <a:gd name="connsiteY4" fmla="*/ 28099 h 45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309" h="45243">
                        <a:moveTo>
                          <a:pt x="186309" y="28099"/>
                        </a:moveTo>
                        <a:cubicBezTo>
                          <a:pt x="133064" y="37910"/>
                          <a:pt x="72962" y="43625"/>
                          <a:pt x="4953" y="45244"/>
                        </a:cubicBezTo>
                        <a:cubicBezTo>
                          <a:pt x="3334" y="35814"/>
                          <a:pt x="1619" y="26384"/>
                          <a:pt x="0" y="17050"/>
                        </a:cubicBezTo>
                        <a:cubicBezTo>
                          <a:pt x="69152" y="15621"/>
                          <a:pt x="129826" y="10001"/>
                          <a:pt x="183071" y="0"/>
                        </a:cubicBezTo>
                        <a:cubicBezTo>
                          <a:pt x="184214" y="9335"/>
                          <a:pt x="185261" y="18764"/>
                          <a:pt x="186309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8" name="شكل حر: شكل 3197">
                    <a:extLst>
                      <a:ext uri="{FF2B5EF4-FFF2-40B4-BE49-F238E27FC236}">
                        <a16:creationId xmlns:a16="http://schemas.microsoft.com/office/drawing/2014/main" id="{7521E1BB-4681-4F45-B7BF-16D2694BC89D}"/>
                      </a:ext>
                    </a:extLst>
                  </p:cNvPr>
                  <p:cNvSpPr/>
                  <p:nvPr/>
                </p:nvSpPr>
                <p:spPr>
                  <a:xfrm>
                    <a:off x="5235321" y="2882550"/>
                    <a:ext cx="180593" cy="46386"/>
                  </a:xfrm>
                  <a:custGeom>
                    <a:avLst/>
                    <a:gdLst>
                      <a:gd name="connsiteX0" fmla="*/ 180594 w 180593"/>
                      <a:gd name="connsiteY0" fmla="*/ 28099 h 46386"/>
                      <a:gd name="connsiteX1" fmla="*/ 4381 w 180593"/>
                      <a:gd name="connsiteY1" fmla="*/ 46387 h 46386"/>
                      <a:gd name="connsiteX2" fmla="*/ 0 w 180593"/>
                      <a:gd name="connsiteY2" fmla="*/ 18288 h 46386"/>
                      <a:gd name="connsiteX3" fmla="*/ 177736 w 180593"/>
                      <a:gd name="connsiteY3" fmla="*/ 0 h 46386"/>
                      <a:gd name="connsiteX4" fmla="*/ 180594 w 180593"/>
                      <a:gd name="connsiteY4" fmla="*/ 28099 h 46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93" h="46386">
                        <a:moveTo>
                          <a:pt x="180594" y="28099"/>
                        </a:moveTo>
                        <a:cubicBezTo>
                          <a:pt x="128778" y="38100"/>
                          <a:pt x="70390" y="44196"/>
                          <a:pt x="4381" y="46387"/>
                        </a:cubicBezTo>
                        <a:cubicBezTo>
                          <a:pt x="2953" y="36957"/>
                          <a:pt x="1524" y="27622"/>
                          <a:pt x="0" y="18288"/>
                        </a:cubicBezTo>
                        <a:cubicBezTo>
                          <a:pt x="66961" y="16192"/>
                          <a:pt x="125920" y="10096"/>
                          <a:pt x="177736" y="0"/>
                        </a:cubicBezTo>
                        <a:cubicBezTo>
                          <a:pt x="178784" y="9334"/>
                          <a:pt x="179737" y="18764"/>
                          <a:pt x="180594" y="28099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99" name="شكل حر: شكل 3198">
                    <a:extLst>
                      <a:ext uri="{FF2B5EF4-FFF2-40B4-BE49-F238E27FC236}">
                        <a16:creationId xmlns:a16="http://schemas.microsoft.com/office/drawing/2014/main" id="{AB8CDDEC-FAD9-49DB-B398-73AF7069C9AB}"/>
                      </a:ext>
                    </a:extLst>
                  </p:cNvPr>
                  <p:cNvSpPr/>
                  <p:nvPr/>
                </p:nvSpPr>
                <p:spPr>
                  <a:xfrm>
                    <a:off x="5248084" y="2966846"/>
                    <a:ext cx="175831" cy="47434"/>
                  </a:xfrm>
                  <a:custGeom>
                    <a:avLst/>
                    <a:gdLst>
                      <a:gd name="connsiteX0" fmla="*/ 175831 w 175831"/>
                      <a:gd name="connsiteY0" fmla="*/ 28194 h 47434"/>
                      <a:gd name="connsiteX1" fmla="*/ 3715 w 175831"/>
                      <a:gd name="connsiteY1" fmla="*/ 47435 h 47434"/>
                      <a:gd name="connsiteX2" fmla="*/ 0 w 175831"/>
                      <a:gd name="connsiteY2" fmla="*/ 19336 h 47434"/>
                      <a:gd name="connsiteX3" fmla="*/ 173355 w 175831"/>
                      <a:gd name="connsiteY3" fmla="*/ 0 h 47434"/>
                      <a:gd name="connsiteX4" fmla="*/ 175831 w 175831"/>
                      <a:gd name="connsiteY4" fmla="*/ 28194 h 47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831" h="47434">
                        <a:moveTo>
                          <a:pt x="175831" y="28194"/>
                        </a:moveTo>
                        <a:cubicBezTo>
                          <a:pt x="125158" y="38291"/>
                          <a:pt x="68008" y="44672"/>
                          <a:pt x="3715" y="47435"/>
                        </a:cubicBezTo>
                        <a:cubicBezTo>
                          <a:pt x="2476" y="38100"/>
                          <a:pt x="1238" y="28670"/>
                          <a:pt x="0" y="19336"/>
                        </a:cubicBezTo>
                        <a:cubicBezTo>
                          <a:pt x="65151" y="16764"/>
                          <a:pt x="122587" y="10287"/>
                          <a:pt x="173355" y="0"/>
                        </a:cubicBezTo>
                        <a:cubicBezTo>
                          <a:pt x="174117" y="9430"/>
                          <a:pt x="174974" y="18860"/>
                          <a:pt x="175831" y="28194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0" name="شكل حر: شكل 3199">
                    <a:extLst>
                      <a:ext uri="{FF2B5EF4-FFF2-40B4-BE49-F238E27FC236}">
                        <a16:creationId xmlns:a16="http://schemas.microsoft.com/office/drawing/2014/main" id="{2C66217C-D842-4653-8A7D-4BC5B0C19473}"/>
                      </a:ext>
                    </a:extLst>
                  </p:cNvPr>
                  <p:cNvSpPr/>
                  <p:nvPr/>
                </p:nvSpPr>
                <p:spPr>
                  <a:xfrm>
                    <a:off x="5258561" y="3051238"/>
                    <a:ext cx="172307" cy="48387"/>
                  </a:xfrm>
                  <a:custGeom>
                    <a:avLst/>
                    <a:gdLst>
                      <a:gd name="connsiteX0" fmla="*/ 172308 w 172307"/>
                      <a:gd name="connsiteY0" fmla="*/ 28385 h 48387"/>
                      <a:gd name="connsiteX1" fmla="*/ 3048 w 172307"/>
                      <a:gd name="connsiteY1" fmla="*/ 48387 h 48387"/>
                      <a:gd name="connsiteX2" fmla="*/ 0 w 172307"/>
                      <a:gd name="connsiteY2" fmla="*/ 20288 h 48387"/>
                      <a:gd name="connsiteX3" fmla="*/ 170021 w 172307"/>
                      <a:gd name="connsiteY3" fmla="*/ 0 h 48387"/>
                      <a:gd name="connsiteX4" fmla="*/ 172308 w 172307"/>
                      <a:gd name="connsiteY4" fmla="*/ 28385 h 48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2307" h="48387">
                        <a:moveTo>
                          <a:pt x="172308" y="28385"/>
                        </a:moveTo>
                        <a:cubicBezTo>
                          <a:pt x="122396" y="38576"/>
                          <a:pt x="66199" y="45244"/>
                          <a:pt x="3048" y="48387"/>
                        </a:cubicBezTo>
                        <a:cubicBezTo>
                          <a:pt x="2096" y="39053"/>
                          <a:pt x="1143" y="29623"/>
                          <a:pt x="0" y="20288"/>
                        </a:cubicBezTo>
                        <a:cubicBezTo>
                          <a:pt x="63818" y="17240"/>
                          <a:pt x="120206" y="10478"/>
                          <a:pt x="170021" y="0"/>
                        </a:cubicBezTo>
                        <a:cubicBezTo>
                          <a:pt x="170879" y="9525"/>
                          <a:pt x="171641" y="19050"/>
                          <a:pt x="172308" y="28385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1" name="شكل حر: شكل 3200">
                    <a:extLst>
                      <a:ext uri="{FF2B5EF4-FFF2-40B4-BE49-F238E27FC236}">
                        <a16:creationId xmlns:a16="http://schemas.microsoft.com/office/drawing/2014/main" id="{4F647FF3-4A84-444B-9ADF-1C54CAF04724}"/>
                      </a:ext>
                    </a:extLst>
                  </p:cNvPr>
                  <p:cNvSpPr/>
                  <p:nvPr/>
                </p:nvSpPr>
                <p:spPr>
                  <a:xfrm>
                    <a:off x="5266943" y="3136011"/>
                    <a:ext cx="169925" cy="49053"/>
                  </a:xfrm>
                  <a:custGeom>
                    <a:avLst/>
                    <a:gdLst>
                      <a:gd name="connsiteX0" fmla="*/ 169926 w 169925"/>
                      <a:gd name="connsiteY0" fmla="*/ 28384 h 49053"/>
                      <a:gd name="connsiteX1" fmla="*/ 2096 w 169925"/>
                      <a:gd name="connsiteY1" fmla="*/ 49054 h 49053"/>
                      <a:gd name="connsiteX2" fmla="*/ 0 w 169925"/>
                      <a:gd name="connsiteY2" fmla="*/ 20955 h 49053"/>
                      <a:gd name="connsiteX3" fmla="*/ 168116 w 169925"/>
                      <a:gd name="connsiteY3" fmla="*/ 0 h 49053"/>
                      <a:gd name="connsiteX4" fmla="*/ 169926 w 169925"/>
                      <a:gd name="connsiteY4" fmla="*/ 28384 h 49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25" h="49053">
                        <a:moveTo>
                          <a:pt x="169926" y="28384"/>
                        </a:moveTo>
                        <a:cubicBezTo>
                          <a:pt x="120396" y="38767"/>
                          <a:pt x="64675" y="45625"/>
                          <a:pt x="2096" y="49054"/>
                        </a:cubicBezTo>
                        <a:cubicBezTo>
                          <a:pt x="1429" y="39719"/>
                          <a:pt x="762" y="30385"/>
                          <a:pt x="0" y="20955"/>
                        </a:cubicBezTo>
                        <a:cubicBezTo>
                          <a:pt x="63055" y="17526"/>
                          <a:pt x="118777" y="10573"/>
                          <a:pt x="168116" y="0"/>
                        </a:cubicBezTo>
                        <a:cubicBezTo>
                          <a:pt x="168688" y="9525"/>
                          <a:pt x="169354" y="19050"/>
                          <a:pt x="169926" y="28384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2" name="شكل حر: شكل 3201">
                    <a:extLst>
                      <a:ext uri="{FF2B5EF4-FFF2-40B4-BE49-F238E27FC236}">
                        <a16:creationId xmlns:a16="http://schemas.microsoft.com/office/drawing/2014/main" id="{2093E86B-53B6-4D40-B558-486C8DF59C67}"/>
                      </a:ext>
                    </a:extLst>
                  </p:cNvPr>
                  <p:cNvSpPr/>
                  <p:nvPr/>
                </p:nvSpPr>
                <p:spPr>
                  <a:xfrm>
                    <a:off x="5272277" y="3220974"/>
                    <a:ext cx="169545" cy="49815"/>
                  </a:xfrm>
                  <a:custGeom>
                    <a:avLst/>
                    <a:gdLst>
                      <a:gd name="connsiteX0" fmla="*/ 169545 w 169545"/>
                      <a:gd name="connsiteY0" fmla="*/ 28480 h 49815"/>
                      <a:gd name="connsiteX1" fmla="*/ 1048 w 169545"/>
                      <a:gd name="connsiteY1" fmla="*/ 49816 h 49815"/>
                      <a:gd name="connsiteX2" fmla="*/ 0 w 169545"/>
                      <a:gd name="connsiteY2" fmla="*/ 21622 h 49815"/>
                      <a:gd name="connsiteX3" fmla="*/ 168021 w 169545"/>
                      <a:gd name="connsiteY3" fmla="*/ 0 h 49815"/>
                      <a:gd name="connsiteX4" fmla="*/ 169545 w 169545"/>
                      <a:gd name="connsiteY4" fmla="*/ 28480 h 49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545" h="49815">
                        <a:moveTo>
                          <a:pt x="169545" y="28480"/>
                        </a:moveTo>
                        <a:cubicBezTo>
                          <a:pt x="119825" y="39052"/>
                          <a:pt x="63913" y="46101"/>
                          <a:pt x="1048" y="49816"/>
                        </a:cubicBezTo>
                        <a:cubicBezTo>
                          <a:pt x="762" y="40481"/>
                          <a:pt x="476" y="31051"/>
                          <a:pt x="0" y="21622"/>
                        </a:cubicBezTo>
                        <a:cubicBezTo>
                          <a:pt x="63056" y="17907"/>
                          <a:pt x="118777" y="10668"/>
                          <a:pt x="168021" y="0"/>
                        </a:cubicBezTo>
                        <a:cubicBezTo>
                          <a:pt x="168593" y="9620"/>
                          <a:pt x="169069" y="19145"/>
                          <a:pt x="169545" y="28480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3" name="شكل حر: شكل 3202">
                    <a:extLst>
                      <a:ext uri="{FF2B5EF4-FFF2-40B4-BE49-F238E27FC236}">
                        <a16:creationId xmlns:a16="http://schemas.microsoft.com/office/drawing/2014/main" id="{8E3DE19C-048A-448D-9BC6-542B99BDD67B}"/>
                      </a:ext>
                    </a:extLst>
                  </p:cNvPr>
                  <p:cNvSpPr/>
                  <p:nvPr/>
                </p:nvSpPr>
                <p:spPr>
                  <a:xfrm>
                    <a:off x="5273706" y="3306127"/>
                    <a:ext cx="171735" cy="50577"/>
                  </a:xfrm>
                  <a:custGeom>
                    <a:avLst/>
                    <a:gdLst>
                      <a:gd name="connsiteX0" fmla="*/ 171736 w 171735"/>
                      <a:gd name="connsiteY0" fmla="*/ 28670 h 50577"/>
                      <a:gd name="connsiteX1" fmla="*/ 0 w 171735"/>
                      <a:gd name="connsiteY1" fmla="*/ 50578 h 50577"/>
                      <a:gd name="connsiteX2" fmla="*/ 381 w 171735"/>
                      <a:gd name="connsiteY2" fmla="*/ 22288 h 50577"/>
                      <a:gd name="connsiteX3" fmla="*/ 170688 w 171735"/>
                      <a:gd name="connsiteY3" fmla="*/ 0 h 50577"/>
                      <a:gd name="connsiteX4" fmla="*/ 171736 w 171735"/>
                      <a:gd name="connsiteY4" fmla="*/ 28670 h 50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735" h="50577">
                        <a:moveTo>
                          <a:pt x="171736" y="28670"/>
                        </a:moveTo>
                        <a:cubicBezTo>
                          <a:pt x="121158" y="39433"/>
                          <a:pt x="64103" y="46768"/>
                          <a:pt x="0" y="50578"/>
                        </a:cubicBezTo>
                        <a:cubicBezTo>
                          <a:pt x="190" y="41243"/>
                          <a:pt x="381" y="31813"/>
                          <a:pt x="381" y="22288"/>
                        </a:cubicBezTo>
                        <a:cubicBezTo>
                          <a:pt x="64294" y="18383"/>
                          <a:pt x="120777" y="10954"/>
                          <a:pt x="170688" y="0"/>
                        </a:cubicBezTo>
                        <a:cubicBezTo>
                          <a:pt x="171069" y="9811"/>
                          <a:pt x="171450" y="19431"/>
                          <a:pt x="171736" y="28670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204" name="شكل حر: شكل 3203">
                    <a:extLst>
                      <a:ext uri="{FF2B5EF4-FFF2-40B4-BE49-F238E27FC236}">
                        <a16:creationId xmlns:a16="http://schemas.microsoft.com/office/drawing/2014/main" id="{5A9516C6-19B6-4C0F-9C19-FE0B564A0854}"/>
                      </a:ext>
                    </a:extLst>
                  </p:cNvPr>
                  <p:cNvSpPr/>
                  <p:nvPr/>
                </p:nvSpPr>
                <p:spPr>
                  <a:xfrm>
                    <a:off x="5268658" y="3391757"/>
                    <a:ext cx="178403" cy="51244"/>
                  </a:xfrm>
                  <a:custGeom>
                    <a:avLst/>
                    <a:gdLst>
                      <a:gd name="connsiteX0" fmla="*/ 178403 w 178403"/>
                      <a:gd name="connsiteY0" fmla="*/ 28766 h 51244"/>
                      <a:gd name="connsiteX1" fmla="*/ 0 w 178403"/>
                      <a:gd name="connsiteY1" fmla="*/ 51245 h 51244"/>
                      <a:gd name="connsiteX2" fmla="*/ 2381 w 178403"/>
                      <a:gd name="connsiteY2" fmla="*/ 22860 h 51244"/>
                      <a:gd name="connsiteX3" fmla="*/ 178213 w 178403"/>
                      <a:gd name="connsiteY3" fmla="*/ 0 h 51244"/>
                      <a:gd name="connsiteX4" fmla="*/ 178403 w 178403"/>
                      <a:gd name="connsiteY4" fmla="*/ 28766 h 51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03" h="51244">
                        <a:moveTo>
                          <a:pt x="178403" y="28766"/>
                        </a:moveTo>
                        <a:cubicBezTo>
                          <a:pt x="126016" y="39815"/>
                          <a:pt x="66865" y="47339"/>
                          <a:pt x="0" y="51245"/>
                        </a:cubicBezTo>
                        <a:cubicBezTo>
                          <a:pt x="952" y="41910"/>
                          <a:pt x="1714" y="32385"/>
                          <a:pt x="2381" y="22860"/>
                        </a:cubicBezTo>
                        <a:cubicBezTo>
                          <a:pt x="68580" y="18860"/>
                          <a:pt x="126873" y="11240"/>
                          <a:pt x="178213" y="0"/>
                        </a:cubicBezTo>
                        <a:cubicBezTo>
                          <a:pt x="178308" y="10096"/>
                          <a:pt x="178403" y="19717"/>
                          <a:pt x="178403" y="28766"/>
                        </a:cubicBezTo>
                        <a:close/>
                      </a:path>
                    </a:pathLst>
                  </a:custGeom>
                  <a:solidFill>
                    <a:srgbClr val="E2E2E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</p:grpSp>
          <p:grpSp>
            <p:nvGrpSpPr>
              <p:cNvPr id="3168" name="رسم 2630">
                <a:extLst>
                  <a:ext uri="{FF2B5EF4-FFF2-40B4-BE49-F238E27FC236}">
                    <a16:creationId xmlns:a16="http://schemas.microsoft.com/office/drawing/2014/main" id="{08031194-5FA7-4DF2-BD5B-897D66CD8EA5}"/>
                  </a:ext>
                </a:extLst>
              </p:cNvPr>
              <p:cNvGrpSpPr/>
              <p:nvPr/>
            </p:nvGrpSpPr>
            <p:grpSpPr>
              <a:xfrm>
                <a:off x="5061422" y="1688287"/>
                <a:ext cx="518334" cy="679084"/>
                <a:chOff x="5061422" y="1688287"/>
                <a:chExt cx="518334" cy="679084"/>
              </a:xfrm>
            </p:grpSpPr>
            <p:sp>
              <p:nvSpPr>
                <p:cNvPr id="3171" name="شكل حر: شكل 3170">
                  <a:extLst>
                    <a:ext uri="{FF2B5EF4-FFF2-40B4-BE49-F238E27FC236}">
                      <a16:creationId xmlns:a16="http://schemas.microsoft.com/office/drawing/2014/main" id="{65F353EE-F224-43D8-8710-2516BD8C4797}"/>
                    </a:ext>
                  </a:extLst>
                </p:cNvPr>
                <p:cNvSpPr/>
                <p:nvPr/>
              </p:nvSpPr>
              <p:spPr>
                <a:xfrm>
                  <a:off x="5473503" y="1841849"/>
                  <a:ext cx="65322" cy="193833"/>
                </a:xfrm>
                <a:custGeom>
                  <a:avLst/>
                  <a:gdLst>
                    <a:gd name="connsiteX0" fmla="*/ 33852 w 65322"/>
                    <a:gd name="connsiteY0" fmla="*/ 0 h 193833"/>
                    <a:gd name="connsiteX1" fmla="*/ 61950 w 65322"/>
                    <a:gd name="connsiteY1" fmla="*/ 107156 h 193833"/>
                    <a:gd name="connsiteX2" fmla="*/ 16040 w 65322"/>
                    <a:gd name="connsiteY2" fmla="*/ 193834 h 193833"/>
                    <a:gd name="connsiteX3" fmla="*/ 33852 w 65322"/>
                    <a:gd name="connsiteY3" fmla="*/ 0 h 193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5322" h="193833">
                      <a:moveTo>
                        <a:pt x="33852" y="0"/>
                      </a:moveTo>
                      <a:cubicBezTo>
                        <a:pt x="33852" y="0"/>
                        <a:pt x="77571" y="28861"/>
                        <a:pt x="61950" y="107156"/>
                      </a:cubicBezTo>
                      <a:cubicBezTo>
                        <a:pt x="46329" y="185452"/>
                        <a:pt x="16040" y="193834"/>
                        <a:pt x="16040" y="193834"/>
                      </a:cubicBezTo>
                      <a:cubicBezTo>
                        <a:pt x="16040" y="193834"/>
                        <a:pt x="-29966" y="20383"/>
                        <a:pt x="33852" y="0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2" name="شكل حر: شكل 3171">
                  <a:extLst>
                    <a:ext uri="{FF2B5EF4-FFF2-40B4-BE49-F238E27FC236}">
                      <a16:creationId xmlns:a16="http://schemas.microsoft.com/office/drawing/2014/main" id="{90188E5D-697A-4779-BF97-A7E47B5AEB8C}"/>
                    </a:ext>
                  </a:extLst>
                </p:cNvPr>
                <p:cNvSpPr/>
                <p:nvPr/>
              </p:nvSpPr>
              <p:spPr>
                <a:xfrm>
                  <a:off x="5138547" y="2181059"/>
                  <a:ext cx="167735" cy="186312"/>
                </a:xfrm>
                <a:custGeom>
                  <a:avLst/>
                  <a:gdLst>
                    <a:gd name="connsiteX0" fmla="*/ 167735 w 167735"/>
                    <a:gd name="connsiteY0" fmla="*/ 26645 h 186312"/>
                    <a:gd name="connsiteX1" fmla="*/ 162211 w 167735"/>
                    <a:gd name="connsiteY1" fmla="*/ 125610 h 186312"/>
                    <a:gd name="connsiteX2" fmla="*/ 159639 w 167735"/>
                    <a:gd name="connsiteY2" fmla="*/ 170949 h 186312"/>
                    <a:gd name="connsiteX3" fmla="*/ 9906 w 167735"/>
                    <a:gd name="connsiteY3" fmla="*/ 155042 h 186312"/>
                    <a:gd name="connsiteX4" fmla="*/ 0 w 167735"/>
                    <a:gd name="connsiteY4" fmla="*/ 8262 h 186312"/>
                    <a:gd name="connsiteX5" fmla="*/ 135255 w 167735"/>
                    <a:gd name="connsiteY5" fmla="*/ 16644 h 186312"/>
                    <a:gd name="connsiteX6" fmla="*/ 167735 w 167735"/>
                    <a:gd name="connsiteY6" fmla="*/ 26645 h 186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7735" h="186312">
                      <a:moveTo>
                        <a:pt x="167735" y="26645"/>
                      </a:moveTo>
                      <a:lnTo>
                        <a:pt x="162211" y="125610"/>
                      </a:lnTo>
                      <a:lnTo>
                        <a:pt x="159639" y="170949"/>
                      </a:lnTo>
                      <a:cubicBezTo>
                        <a:pt x="102584" y="213145"/>
                        <a:pt x="9906" y="155042"/>
                        <a:pt x="9906" y="155042"/>
                      </a:cubicBezTo>
                      <a:lnTo>
                        <a:pt x="0" y="8262"/>
                      </a:lnTo>
                      <a:cubicBezTo>
                        <a:pt x="26384" y="-9550"/>
                        <a:pt x="94393" y="5309"/>
                        <a:pt x="135255" y="16644"/>
                      </a:cubicBezTo>
                      <a:cubicBezTo>
                        <a:pt x="154496" y="22169"/>
                        <a:pt x="167735" y="26645"/>
                        <a:pt x="167735" y="26645"/>
                      </a:cubicBezTo>
                      <a:close/>
                    </a:path>
                  </a:pathLst>
                </a:custGeom>
                <a:solidFill>
                  <a:srgbClr val="FFAF8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3" name="شكل حر: شكل 3172">
                  <a:extLst>
                    <a:ext uri="{FF2B5EF4-FFF2-40B4-BE49-F238E27FC236}">
                      <a16:creationId xmlns:a16="http://schemas.microsoft.com/office/drawing/2014/main" id="{ED58B2B0-1580-4585-9B19-03513D985377}"/>
                    </a:ext>
                  </a:extLst>
                </p:cNvPr>
                <p:cNvSpPr/>
                <p:nvPr/>
              </p:nvSpPr>
              <p:spPr>
                <a:xfrm>
                  <a:off x="5177694" y="2197703"/>
                  <a:ext cx="128587" cy="108965"/>
                </a:xfrm>
                <a:custGeom>
                  <a:avLst/>
                  <a:gdLst>
                    <a:gd name="connsiteX0" fmla="*/ 128588 w 128587"/>
                    <a:gd name="connsiteY0" fmla="*/ 10001 h 108965"/>
                    <a:gd name="connsiteX1" fmla="*/ 123063 w 128587"/>
                    <a:gd name="connsiteY1" fmla="*/ 108966 h 108965"/>
                    <a:gd name="connsiteX2" fmla="*/ 0 w 128587"/>
                    <a:gd name="connsiteY2" fmla="*/ 667 h 108965"/>
                    <a:gd name="connsiteX3" fmla="*/ 96107 w 128587"/>
                    <a:gd name="connsiteY3" fmla="*/ 0 h 108965"/>
                    <a:gd name="connsiteX4" fmla="*/ 128588 w 128587"/>
                    <a:gd name="connsiteY4" fmla="*/ 10001 h 108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587" h="108965">
                      <a:moveTo>
                        <a:pt x="128588" y="10001"/>
                      </a:moveTo>
                      <a:lnTo>
                        <a:pt x="123063" y="108966"/>
                      </a:lnTo>
                      <a:cubicBezTo>
                        <a:pt x="56102" y="93536"/>
                        <a:pt x="0" y="667"/>
                        <a:pt x="0" y="667"/>
                      </a:cubicBezTo>
                      <a:lnTo>
                        <a:pt x="96107" y="0"/>
                      </a:lnTo>
                      <a:cubicBezTo>
                        <a:pt x="115348" y="5524"/>
                        <a:pt x="128588" y="10001"/>
                        <a:pt x="128588" y="10001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4" name="شكل حر: شكل 3173">
                  <a:extLst>
                    <a:ext uri="{FF2B5EF4-FFF2-40B4-BE49-F238E27FC236}">
                      <a16:creationId xmlns:a16="http://schemas.microsoft.com/office/drawing/2014/main" id="{01EE531B-25CE-4E62-B5FB-FB06AF833915}"/>
                    </a:ext>
                  </a:extLst>
                </p:cNvPr>
                <p:cNvSpPr/>
                <p:nvPr/>
              </p:nvSpPr>
              <p:spPr>
                <a:xfrm>
                  <a:off x="5061422" y="1688287"/>
                  <a:ext cx="518334" cy="518277"/>
                </a:xfrm>
                <a:custGeom>
                  <a:avLst/>
                  <a:gdLst>
                    <a:gd name="connsiteX0" fmla="*/ 437074 w 518334"/>
                    <a:gd name="connsiteY0" fmla="*/ 193471 h 518277"/>
                    <a:gd name="connsiteX1" fmla="*/ 512608 w 518334"/>
                    <a:gd name="connsiteY1" fmla="*/ 56026 h 518277"/>
                    <a:gd name="connsiteX2" fmla="*/ 238573 w 518334"/>
                    <a:gd name="connsiteY2" fmla="*/ 13068 h 518277"/>
                    <a:gd name="connsiteX3" fmla="*/ 258 w 518334"/>
                    <a:gd name="connsiteY3" fmla="*/ 216617 h 518277"/>
                    <a:gd name="connsiteX4" fmla="*/ 49311 w 518334"/>
                    <a:gd name="connsiteY4" fmla="*/ 501319 h 518277"/>
                    <a:gd name="connsiteX5" fmla="*/ 149229 w 518334"/>
                    <a:gd name="connsiteY5" fmla="*/ 417880 h 518277"/>
                    <a:gd name="connsiteX6" fmla="*/ 437074 w 518334"/>
                    <a:gd name="connsiteY6" fmla="*/ 193471 h 518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8334" h="518277">
                      <a:moveTo>
                        <a:pt x="437074" y="193471"/>
                      </a:moveTo>
                      <a:cubicBezTo>
                        <a:pt x="437074" y="193471"/>
                        <a:pt x="543850" y="143751"/>
                        <a:pt x="512608" y="56026"/>
                      </a:cubicBezTo>
                      <a:cubicBezTo>
                        <a:pt x="481270" y="-31700"/>
                        <a:pt x="353540" y="8686"/>
                        <a:pt x="238573" y="13068"/>
                      </a:cubicBezTo>
                      <a:cubicBezTo>
                        <a:pt x="53503" y="20116"/>
                        <a:pt x="-4409" y="116319"/>
                        <a:pt x="258" y="216617"/>
                      </a:cubicBezTo>
                      <a:cubicBezTo>
                        <a:pt x="4925" y="316820"/>
                        <a:pt x="3877" y="451218"/>
                        <a:pt x="49311" y="501319"/>
                      </a:cubicBezTo>
                      <a:cubicBezTo>
                        <a:pt x="94746" y="551421"/>
                        <a:pt x="125797" y="480555"/>
                        <a:pt x="149229" y="417880"/>
                      </a:cubicBezTo>
                      <a:cubicBezTo>
                        <a:pt x="172755" y="355206"/>
                        <a:pt x="317726" y="163277"/>
                        <a:pt x="437074" y="193471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5" name="شكل حر: شكل 3174">
                  <a:extLst>
                    <a:ext uri="{FF2B5EF4-FFF2-40B4-BE49-F238E27FC236}">
                      <a16:creationId xmlns:a16="http://schemas.microsoft.com/office/drawing/2014/main" id="{CC50369D-1EB4-4E86-A085-0CD251968ED8}"/>
                    </a:ext>
                  </a:extLst>
                </p:cNvPr>
                <p:cNvSpPr/>
                <p:nvPr/>
              </p:nvSpPr>
              <p:spPr>
                <a:xfrm>
                  <a:off x="5095766" y="1792341"/>
                  <a:ext cx="412509" cy="481985"/>
                </a:xfrm>
                <a:custGeom>
                  <a:avLst/>
                  <a:gdLst>
                    <a:gd name="connsiteX0" fmla="*/ 412446 w 412509"/>
                    <a:gd name="connsiteY0" fmla="*/ 174666 h 481985"/>
                    <a:gd name="connsiteX1" fmla="*/ 412255 w 412509"/>
                    <a:gd name="connsiteY1" fmla="*/ 184953 h 481985"/>
                    <a:gd name="connsiteX2" fmla="*/ 389110 w 412509"/>
                    <a:gd name="connsiteY2" fmla="*/ 384311 h 481985"/>
                    <a:gd name="connsiteX3" fmla="*/ 250044 w 412509"/>
                    <a:gd name="connsiteY3" fmla="*/ 479657 h 481985"/>
                    <a:gd name="connsiteX4" fmla="*/ 31446 w 412509"/>
                    <a:gd name="connsiteY4" fmla="*/ 410981 h 481985"/>
                    <a:gd name="connsiteX5" fmla="*/ 7919 w 412509"/>
                    <a:gd name="connsiteY5" fmla="*/ 383359 h 481985"/>
                    <a:gd name="connsiteX6" fmla="*/ 775 w 412509"/>
                    <a:gd name="connsiteY6" fmla="*/ 297062 h 481985"/>
                    <a:gd name="connsiteX7" fmla="*/ 5061 w 412509"/>
                    <a:gd name="connsiteY7" fmla="*/ 70272 h 481985"/>
                    <a:gd name="connsiteX8" fmla="*/ 400825 w 412509"/>
                    <a:gd name="connsiteY8" fmla="*/ 84464 h 481985"/>
                    <a:gd name="connsiteX9" fmla="*/ 412446 w 412509"/>
                    <a:gd name="connsiteY9" fmla="*/ 174666 h 481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12509" h="481985">
                      <a:moveTo>
                        <a:pt x="412446" y="174666"/>
                      </a:moveTo>
                      <a:cubicBezTo>
                        <a:pt x="412351" y="178095"/>
                        <a:pt x="412351" y="181524"/>
                        <a:pt x="412255" y="184953"/>
                      </a:cubicBezTo>
                      <a:cubicBezTo>
                        <a:pt x="410350" y="247151"/>
                        <a:pt x="399587" y="322780"/>
                        <a:pt x="389110" y="384311"/>
                      </a:cubicBezTo>
                      <a:cubicBezTo>
                        <a:pt x="377870" y="449558"/>
                        <a:pt x="315005" y="492706"/>
                        <a:pt x="250044" y="479657"/>
                      </a:cubicBezTo>
                      <a:cubicBezTo>
                        <a:pt x="171844" y="463845"/>
                        <a:pt x="75451" y="439937"/>
                        <a:pt x="31446" y="410981"/>
                      </a:cubicBezTo>
                      <a:cubicBezTo>
                        <a:pt x="18111" y="402218"/>
                        <a:pt x="9538" y="392979"/>
                        <a:pt x="7919" y="383359"/>
                      </a:cubicBezTo>
                      <a:cubicBezTo>
                        <a:pt x="4014" y="360975"/>
                        <a:pt x="1823" y="330305"/>
                        <a:pt x="775" y="297062"/>
                      </a:cubicBezTo>
                      <a:cubicBezTo>
                        <a:pt x="-2368" y="196097"/>
                        <a:pt x="5061" y="70272"/>
                        <a:pt x="5061" y="70272"/>
                      </a:cubicBezTo>
                      <a:cubicBezTo>
                        <a:pt x="99073" y="-46409"/>
                        <a:pt x="360916" y="-880"/>
                        <a:pt x="400825" y="84464"/>
                      </a:cubicBezTo>
                      <a:cubicBezTo>
                        <a:pt x="409779" y="103991"/>
                        <a:pt x="413017" y="136376"/>
                        <a:pt x="412446" y="174666"/>
                      </a:cubicBezTo>
                      <a:close/>
                    </a:path>
                  </a:pathLst>
                </a:custGeom>
                <a:solidFill>
                  <a:srgbClr val="FFAF8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6" name="شكل حر: شكل 3175">
                  <a:extLst>
                    <a:ext uri="{FF2B5EF4-FFF2-40B4-BE49-F238E27FC236}">
                      <a16:creationId xmlns:a16="http://schemas.microsoft.com/office/drawing/2014/main" id="{DD816A9F-2BA9-458E-BE07-09FD84E92136}"/>
                    </a:ext>
                  </a:extLst>
                </p:cNvPr>
                <p:cNvSpPr/>
                <p:nvPr/>
              </p:nvSpPr>
              <p:spPr>
                <a:xfrm>
                  <a:off x="5326856" y="1999677"/>
                  <a:ext cx="26098" cy="47435"/>
                </a:xfrm>
                <a:custGeom>
                  <a:avLst/>
                  <a:gdLst>
                    <a:gd name="connsiteX0" fmla="*/ 26098 w 26098"/>
                    <a:gd name="connsiteY0" fmla="*/ 23718 h 47435"/>
                    <a:gd name="connsiteX1" fmla="*/ 13049 w 26098"/>
                    <a:gd name="connsiteY1" fmla="*/ 47435 h 47435"/>
                    <a:gd name="connsiteX2" fmla="*/ 0 w 26098"/>
                    <a:gd name="connsiteY2" fmla="*/ 23718 h 47435"/>
                    <a:gd name="connsiteX3" fmla="*/ 13049 w 26098"/>
                    <a:gd name="connsiteY3" fmla="*/ 1 h 47435"/>
                    <a:gd name="connsiteX4" fmla="*/ 26098 w 26098"/>
                    <a:gd name="connsiteY4" fmla="*/ 23718 h 4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98" h="47435">
                      <a:moveTo>
                        <a:pt x="26098" y="23718"/>
                      </a:moveTo>
                      <a:cubicBezTo>
                        <a:pt x="26098" y="36862"/>
                        <a:pt x="20288" y="47435"/>
                        <a:pt x="13049" y="47435"/>
                      </a:cubicBezTo>
                      <a:cubicBezTo>
                        <a:pt x="5810" y="47435"/>
                        <a:pt x="0" y="36767"/>
                        <a:pt x="0" y="23718"/>
                      </a:cubicBezTo>
                      <a:cubicBezTo>
                        <a:pt x="0" y="10573"/>
                        <a:pt x="5810" y="1"/>
                        <a:pt x="13049" y="1"/>
                      </a:cubicBezTo>
                      <a:cubicBezTo>
                        <a:pt x="20193" y="-95"/>
                        <a:pt x="26098" y="10573"/>
                        <a:pt x="26098" y="23718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7" name="شكل حر: شكل 3176">
                  <a:extLst>
                    <a:ext uri="{FF2B5EF4-FFF2-40B4-BE49-F238E27FC236}">
                      <a16:creationId xmlns:a16="http://schemas.microsoft.com/office/drawing/2014/main" id="{56DAC95F-2FA3-4338-B4CC-B20585BE7917}"/>
                    </a:ext>
                  </a:extLst>
                </p:cNvPr>
                <p:cNvSpPr/>
                <p:nvPr/>
              </p:nvSpPr>
              <p:spPr>
                <a:xfrm>
                  <a:off x="5460396" y="1999677"/>
                  <a:ext cx="26098" cy="47435"/>
                </a:xfrm>
                <a:custGeom>
                  <a:avLst/>
                  <a:gdLst>
                    <a:gd name="connsiteX0" fmla="*/ 26099 w 26098"/>
                    <a:gd name="connsiteY0" fmla="*/ 23718 h 47435"/>
                    <a:gd name="connsiteX1" fmla="*/ 13049 w 26098"/>
                    <a:gd name="connsiteY1" fmla="*/ 47435 h 47435"/>
                    <a:gd name="connsiteX2" fmla="*/ 0 w 26098"/>
                    <a:gd name="connsiteY2" fmla="*/ 23718 h 47435"/>
                    <a:gd name="connsiteX3" fmla="*/ 13049 w 26098"/>
                    <a:gd name="connsiteY3" fmla="*/ 1 h 47435"/>
                    <a:gd name="connsiteX4" fmla="*/ 26099 w 26098"/>
                    <a:gd name="connsiteY4" fmla="*/ 23718 h 47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098" h="47435">
                      <a:moveTo>
                        <a:pt x="26099" y="23718"/>
                      </a:moveTo>
                      <a:cubicBezTo>
                        <a:pt x="26099" y="36862"/>
                        <a:pt x="20288" y="47435"/>
                        <a:pt x="13049" y="47435"/>
                      </a:cubicBezTo>
                      <a:cubicBezTo>
                        <a:pt x="5810" y="47435"/>
                        <a:pt x="0" y="36767"/>
                        <a:pt x="0" y="23718"/>
                      </a:cubicBezTo>
                      <a:cubicBezTo>
                        <a:pt x="0" y="10573"/>
                        <a:pt x="5810" y="1"/>
                        <a:pt x="13049" y="1"/>
                      </a:cubicBezTo>
                      <a:cubicBezTo>
                        <a:pt x="20288" y="-95"/>
                        <a:pt x="26099" y="10573"/>
                        <a:pt x="26099" y="23718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8" name="شكل حر: شكل 3177">
                  <a:extLst>
                    <a:ext uri="{FF2B5EF4-FFF2-40B4-BE49-F238E27FC236}">
                      <a16:creationId xmlns:a16="http://schemas.microsoft.com/office/drawing/2014/main" id="{5032610A-D36F-444C-8635-02E7035F0D87}"/>
                    </a:ext>
                  </a:extLst>
                </p:cNvPr>
                <p:cNvSpPr/>
                <p:nvPr/>
              </p:nvSpPr>
              <p:spPr>
                <a:xfrm>
                  <a:off x="5083728" y="1752898"/>
                  <a:ext cx="432629" cy="265449"/>
                </a:xfrm>
                <a:custGeom>
                  <a:avLst/>
                  <a:gdLst>
                    <a:gd name="connsiteX0" fmla="*/ 12337 w 432629"/>
                    <a:gd name="connsiteY0" fmla="*/ 244018 h 265449"/>
                    <a:gd name="connsiteX1" fmla="*/ 89394 w 432629"/>
                    <a:gd name="connsiteY1" fmla="*/ 265449 h 265449"/>
                    <a:gd name="connsiteX2" fmla="*/ 116826 w 432629"/>
                    <a:gd name="connsiteY2" fmla="*/ 265449 h 265449"/>
                    <a:gd name="connsiteX3" fmla="*/ 128542 w 432629"/>
                    <a:gd name="connsiteY3" fmla="*/ 178581 h 265449"/>
                    <a:gd name="connsiteX4" fmla="*/ 202170 w 432629"/>
                    <a:gd name="connsiteY4" fmla="*/ 112763 h 265449"/>
                    <a:gd name="connsiteX5" fmla="*/ 414863 w 432629"/>
                    <a:gd name="connsiteY5" fmla="*/ 128765 h 265449"/>
                    <a:gd name="connsiteX6" fmla="*/ 109016 w 432629"/>
                    <a:gd name="connsiteY6" fmla="*/ 19514 h 265449"/>
                    <a:gd name="connsiteX7" fmla="*/ 12337 w 432629"/>
                    <a:gd name="connsiteY7" fmla="*/ 244018 h 265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2629" h="265449">
                      <a:moveTo>
                        <a:pt x="12337" y="244018"/>
                      </a:moveTo>
                      <a:cubicBezTo>
                        <a:pt x="12337" y="244018"/>
                        <a:pt x="54152" y="216776"/>
                        <a:pt x="89394" y="265449"/>
                      </a:cubicBezTo>
                      <a:lnTo>
                        <a:pt x="116826" y="265449"/>
                      </a:lnTo>
                      <a:cubicBezTo>
                        <a:pt x="116826" y="265449"/>
                        <a:pt x="115302" y="209156"/>
                        <a:pt x="128542" y="178581"/>
                      </a:cubicBezTo>
                      <a:cubicBezTo>
                        <a:pt x="141877" y="148006"/>
                        <a:pt x="194360" y="148863"/>
                        <a:pt x="202170" y="112763"/>
                      </a:cubicBezTo>
                      <a:cubicBezTo>
                        <a:pt x="202170" y="112763"/>
                        <a:pt x="325995" y="162008"/>
                        <a:pt x="414863" y="128765"/>
                      </a:cubicBezTo>
                      <a:cubicBezTo>
                        <a:pt x="503637" y="95523"/>
                        <a:pt x="237413" y="-52495"/>
                        <a:pt x="109016" y="19514"/>
                      </a:cubicBezTo>
                      <a:cubicBezTo>
                        <a:pt x="-19477" y="91713"/>
                        <a:pt x="-7570" y="148196"/>
                        <a:pt x="12337" y="244018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79" name="شكل حر: شكل 3178">
                  <a:extLst>
                    <a:ext uri="{FF2B5EF4-FFF2-40B4-BE49-F238E27FC236}">
                      <a16:creationId xmlns:a16="http://schemas.microsoft.com/office/drawing/2014/main" id="{D4420474-EF14-43F1-B0F3-D6BF7F1E5B77}"/>
                    </a:ext>
                  </a:extLst>
                </p:cNvPr>
                <p:cNvSpPr/>
                <p:nvPr/>
              </p:nvSpPr>
              <p:spPr>
                <a:xfrm>
                  <a:off x="5283326" y="1955576"/>
                  <a:ext cx="87074" cy="34862"/>
                </a:xfrm>
                <a:custGeom>
                  <a:avLst/>
                  <a:gdLst>
                    <a:gd name="connsiteX0" fmla="*/ 0 w 87074"/>
                    <a:gd name="connsiteY0" fmla="*/ 34863 h 34862"/>
                    <a:gd name="connsiteX1" fmla="*/ 36671 w 87074"/>
                    <a:gd name="connsiteY1" fmla="*/ 2573 h 34862"/>
                    <a:gd name="connsiteX2" fmla="*/ 82963 w 87074"/>
                    <a:gd name="connsiteY2" fmla="*/ 6669 h 34862"/>
                    <a:gd name="connsiteX3" fmla="*/ 86582 w 87074"/>
                    <a:gd name="connsiteY3" fmla="*/ 16480 h 34862"/>
                    <a:gd name="connsiteX4" fmla="*/ 86582 w 87074"/>
                    <a:gd name="connsiteY4" fmla="*/ 16480 h 34862"/>
                    <a:gd name="connsiteX5" fmla="*/ 75629 w 87074"/>
                    <a:gd name="connsiteY5" fmla="*/ 20956 h 34862"/>
                    <a:gd name="connsiteX6" fmla="*/ 0 w 87074"/>
                    <a:gd name="connsiteY6" fmla="*/ 34863 h 3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074" h="34862">
                      <a:moveTo>
                        <a:pt x="0" y="34863"/>
                      </a:moveTo>
                      <a:cubicBezTo>
                        <a:pt x="0" y="34863"/>
                        <a:pt x="12573" y="9050"/>
                        <a:pt x="36671" y="2573"/>
                      </a:cubicBezTo>
                      <a:cubicBezTo>
                        <a:pt x="58960" y="-3428"/>
                        <a:pt x="74962" y="2382"/>
                        <a:pt x="82963" y="6669"/>
                      </a:cubicBezTo>
                      <a:cubicBezTo>
                        <a:pt x="86487" y="8574"/>
                        <a:pt x="87916" y="12765"/>
                        <a:pt x="86582" y="16480"/>
                      </a:cubicBezTo>
                      <a:lnTo>
                        <a:pt x="86582" y="16480"/>
                      </a:lnTo>
                      <a:cubicBezTo>
                        <a:pt x="84963" y="20861"/>
                        <a:pt x="79915" y="22957"/>
                        <a:pt x="75629" y="20956"/>
                      </a:cubicBezTo>
                      <a:cubicBezTo>
                        <a:pt x="62103" y="14765"/>
                        <a:pt x="32290" y="6669"/>
                        <a:pt x="0" y="34863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0" name="شكل حر: شكل 3179">
                  <a:extLst>
                    <a:ext uri="{FF2B5EF4-FFF2-40B4-BE49-F238E27FC236}">
                      <a16:creationId xmlns:a16="http://schemas.microsoft.com/office/drawing/2014/main" id="{545CB75C-1398-4122-BB9F-5C8B88531544}"/>
                    </a:ext>
                  </a:extLst>
                </p:cNvPr>
                <p:cNvSpPr/>
                <p:nvPr/>
              </p:nvSpPr>
              <p:spPr>
                <a:xfrm>
                  <a:off x="5440568" y="1955652"/>
                  <a:ext cx="67643" cy="21737"/>
                </a:xfrm>
                <a:custGeom>
                  <a:avLst/>
                  <a:gdLst>
                    <a:gd name="connsiteX0" fmla="*/ 67644 w 67643"/>
                    <a:gd name="connsiteY0" fmla="*/ 11355 h 21737"/>
                    <a:gd name="connsiteX1" fmla="*/ 67453 w 67643"/>
                    <a:gd name="connsiteY1" fmla="*/ 21642 h 21737"/>
                    <a:gd name="connsiteX2" fmla="*/ 11447 w 67643"/>
                    <a:gd name="connsiteY2" fmla="*/ 20975 h 21737"/>
                    <a:gd name="connsiteX3" fmla="*/ 8017 w 67643"/>
                    <a:gd name="connsiteY3" fmla="*/ 21737 h 21737"/>
                    <a:gd name="connsiteX4" fmla="*/ 493 w 67643"/>
                    <a:gd name="connsiteY4" fmla="*/ 16498 h 21737"/>
                    <a:gd name="connsiteX5" fmla="*/ 4112 w 67643"/>
                    <a:gd name="connsiteY5" fmla="*/ 6688 h 21737"/>
                    <a:gd name="connsiteX6" fmla="*/ 50404 w 67643"/>
                    <a:gd name="connsiteY6" fmla="*/ 2592 h 21737"/>
                    <a:gd name="connsiteX7" fmla="*/ 67644 w 67643"/>
                    <a:gd name="connsiteY7" fmla="*/ 11355 h 21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643" h="21737">
                      <a:moveTo>
                        <a:pt x="67644" y="11355"/>
                      </a:moveTo>
                      <a:cubicBezTo>
                        <a:pt x="67549" y="14784"/>
                        <a:pt x="67549" y="18213"/>
                        <a:pt x="67453" y="21642"/>
                      </a:cubicBezTo>
                      <a:cubicBezTo>
                        <a:pt x="43165" y="9831"/>
                        <a:pt x="22114" y="16022"/>
                        <a:pt x="11447" y="20975"/>
                      </a:cubicBezTo>
                      <a:cubicBezTo>
                        <a:pt x="10303" y="21451"/>
                        <a:pt x="9160" y="21737"/>
                        <a:pt x="8017" y="21737"/>
                      </a:cubicBezTo>
                      <a:cubicBezTo>
                        <a:pt x="4779" y="21737"/>
                        <a:pt x="1731" y="19737"/>
                        <a:pt x="493" y="16498"/>
                      </a:cubicBezTo>
                      <a:cubicBezTo>
                        <a:pt x="-841" y="12784"/>
                        <a:pt x="588" y="8593"/>
                        <a:pt x="4112" y="6688"/>
                      </a:cubicBezTo>
                      <a:cubicBezTo>
                        <a:pt x="12113" y="2306"/>
                        <a:pt x="28020" y="-3409"/>
                        <a:pt x="50404" y="2592"/>
                      </a:cubicBezTo>
                      <a:cubicBezTo>
                        <a:pt x="56976" y="4306"/>
                        <a:pt x="62786" y="7545"/>
                        <a:pt x="67644" y="11355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1" name="شكل حر: شكل 3180">
                  <a:extLst>
                    <a:ext uri="{FF2B5EF4-FFF2-40B4-BE49-F238E27FC236}">
                      <a16:creationId xmlns:a16="http://schemas.microsoft.com/office/drawing/2014/main" id="{65309982-FFAB-402B-8736-E6AAFD793DBF}"/>
                    </a:ext>
                  </a:extLst>
                </p:cNvPr>
                <p:cNvSpPr/>
                <p:nvPr/>
              </p:nvSpPr>
              <p:spPr>
                <a:xfrm>
                  <a:off x="5096446" y="2089404"/>
                  <a:ext cx="69153" cy="113918"/>
                </a:xfrm>
                <a:custGeom>
                  <a:avLst/>
                  <a:gdLst>
                    <a:gd name="connsiteX0" fmla="*/ 30671 w 69153"/>
                    <a:gd name="connsiteY0" fmla="*/ 113919 h 113918"/>
                    <a:gd name="connsiteX1" fmla="*/ 7144 w 69153"/>
                    <a:gd name="connsiteY1" fmla="*/ 86296 h 113918"/>
                    <a:gd name="connsiteX2" fmla="*/ 0 w 69153"/>
                    <a:gd name="connsiteY2" fmla="*/ 0 h 113918"/>
                    <a:gd name="connsiteX3" fmla="*/ 69152 w 69153"/>
                    <a:gd name="connsiteY3" fmla="*/ 47530 h 113918"/>
                    <a:gd name="connsiteX4" fmla="*/ 30671 w 69153"/>
                    <a:gd name="connsiteY4" fmla="*/ 113919 h 1139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153" h="113918">
                      <a:moveTo>
                        <a:pt x="30671" y="113919"/>
                      </a:moveTo>
                      <a:cubicBezTo>
                        <a:pt x="17336" y="105156"/>
                        <a:pt x="8763" y="95917"/>
                        <a:pt x="7144" y="86296"/>
                      </a:cubicBezTo>
                      <a:cubicBezTo>
                        <a:pt x="3238" y="63913"/>
                        <a:pt x="1048" y="33242"/>
                        <a:pt x="0" y="0"/>
                      </a:cubicBezTo>
                      <a:lnTo>
                        <a:pt x="69152" y="47530"/>
                      </a:lnTo>
                      <a:cubicBezTo>
                        <a:pt x="69152" y="47530"/>
                        <a:pt x="70104" y="96774"/>
                        <a:pt x="30671" y="113919"/>
                      </a:cubicBezTo>
                      <a:close/>
                    </a:path>
                  </a:pathLst>
                </a:custGeom>
                <a:solidFill>
                  <a:srgbClr val="32324C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grpSp>
              <p:nvGrpSpPr>
                <p:cNvPr id="3182" name="رسم 2630">
                  <a:extLst>
                    <a:ext uri="{FF2B5EF4-FFF2-40B4-BE49-F238E27FC236}">
                      <a16:creationId xmlns:a16="http://schemas.microsoft.com/office/drawing/2014/main" id="{25F4035E-E50C-471C-9C17-5B676FF7ABE4}"/>
                    </a:ext>
                  </a:extLst>
                </p:cNvPr>
                <p:cNvGrpSpPr/>
                <p:nvPr/>
              </p:nvGrpSpPr>
              <p:grpSpPr>
                <a:xfrm>
                  <a:off x="5079177" y="1987750"/>
                  <a:ext cx="95237" cy="149224"/>
                  <a:chOff x="5079177" y="1987750"/>
                  <a:chExt cx="95237" cy="149224"/>
                </a:xfrm>
              </p:grpSpPr>
              <p:sp>
                <p:nvSpPr>
                  <p:cNvPr id="3186" name="شكل حر: شكل 3185">
                    <a:extLst>
                      <a:ext uri="{FF2B5EF4-FFF2-40B4-BE49-F238E27FC236}">
                        <a16:creationId xmlns:a16="http://schemas.microsoft.com/office/drawing/2014/main" id="{BE34AE51-D312-40CB-82EF-D5CA4860D966}"/>
                      </a:ext>
                    </a:extLst>
                  </p:cNvPr>
                  <p:cNvSpPr/>
                  <p:nvPr/>
                </p:nvSpPr>
                <p:spPr>
                  <a:xfrm>
                    <a:off x="5079177" y="1987750"/>
                    <a:ext cx="93945" cy="149224"/>
                  </a:xfrm>
                  <a:custGeom>
                    <a:avLst/>
                    <a:gdLst>
                      <a:gd name="connsiteX0" fmla="*/ 93946 w 93945"/>
                      <a:gd name="connsiteY0" fmla="*/ 30597 h 149224"/>
                      <a:gd name="connsiteX1" fmla="*/ 16888 w 93945"/>
                      <a:gd name="connsiteY1" fmla="*/ 9166 h 149224"/>
                      <a:gd name="connsiteX2" fmla="*/ 86516 w 93945"/>
                      <a:gd name="connsiteY2" fmla="*/ 149183 h 149224"/>
                      <a:gd name="connsiteX3" fmla="*/ 93946 w 93945"/>
                      <a:gd name="connsiteY3" fmla="*/ 30597 h 149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945" h="149224">
                        <a:moveTo>
                          <a:pt x="93946" y="30597"/>
                        </a:moveTo>
                        <a:cubicBezTo>
                          <a:pt x="93946" y="30597"/>
                          <a:pt x="51941" y="-20266"/>
                          <a:pt x="16888" y="9166"/>
                        </a:cubicBezTo>
                        <a:cubicBezTo>
                          <a:pt x="-21783" y="41646"/>
                          <a:pt x="7840" y="151660"/>
                          <a:pt x="86516" y="149183"/>
                        </a:cubicBezTo>
                        <a:lnTo>
                          <a:pt x="93946" y="30597"/>
                        </a:lnTo>
                        <a:close/>
                      </a:path>
                    </a:pathLst>
                  </a:custGeom>
                  <a:solidFill>
                    <a:srgbClr val="FFAF8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87" name="شكل حر: شكل 3186">
                    <a:extLst>
                      <a:ext uri="{FF2B5EF4-FFF2-40B4-BE49-F238E27FC236}">
                        <a16:creationId xmlns:a16="http://schemas.microsoft.com/office/drawing/2014/main" id="{01A686C3-79EA-4415-BF70-6F5687F49676}"/>
                      </a:ext>
                    </a:extLst>
                  </p:cNvPr>
                  <p:cNvSpPr/>
                  <p:nvPr/>
                </p:nvSpPr>
                <p:spPr>
                  <a:xfrm>
                    <a:off x="5114459" y="2028678"/>
                    <a:ext cx="59955" cy="84347"/>
                  </a:xfrm>
                  <a:custGeom>
                    <a:avLst/>
                    <a:gdLst>
                      <a:gd name="connsiteX0" fmla="*/ 53044 w 59955"/>
                      <a:gd name="connsiteY0" fmla="*/ 84347 h 84347"/>
                      <a:gd name="connsiteX1" fmla="*/ 46186 w 59955"/>
                      <a:gd name="connsiteY1" fmla="*/ 78251 h 84347"/>
                      <a:gd name="connsiteX2" fmla="*/ 5324 w 59955"/>
                      <a:gd name="connsiteY2" fmla="*/ 13672 h 84347"/>
                      <a:gd name="connsiteX3" fmla="*/ 180 w 59955"/>
                      <a:gd name="connsiteY3" fmla="*/ 5385 h 84347"/>
                      <a:gd name="connsiteX4" fmla="*/ 8371 w 59955"/>
                      <a:gd name="connsiteY4" fmla="*/ 146 h 84347"/>
                      <a:gd name="connsiteX5" fmla="*/ 59902 w 59955"/>
                      <a:gd name="connsiteY5" fmla="*/ 76632 h 84347"/>
                      <a:gd name="connsiteX6" fmla="*/ 53806 w 59955"/>
                      <a:gd name="connsiteY6" fmla="*/ 84252 h 84347"/>
                      <a:gd name="connsiteX7" fmla="*/ 53044 w 59955"/>
                      <a:gd name="connsiteY7" fmla="*/ 84347 h 84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9955" h="84347">
                        <a:moveTo>
                          <a:pt x="53044" y="84347"/>
                        </a:moveTo>
                        <a:cubicBezTo>
                          <a:pt x="49615" y="84347"/>
                          <a:pt x="46567" y="81775"/>
                          <a:pt x="46186" y="78251"/>
                        </a:cubicBezTo>
                        <a:cubicBezTo>
                          <a:pt x="39804" y="22625"/>
                          <a:pt x="6752" y="14053"/>
                          <a:pt x="5324" y="13672"/>
                        </a:cubicBezTo>
                        <a:cubicBezTo>
                          <a:pt x="1609" y="12814"/>
                          <a:pt x="-677" y="9100"/>
                          <a:pt x="180" y="5385"/>
                        </a:cubicBezTo>
                        <a:cubicBezTo>
                          <a:pt x="1037" y="1670"/>
                          <a:pt x="4657" y="-616"/>
                          <a:pt x="8371" y="146"/>
                        </a:cubicBezTo>
                        <a:cubicBezTo>
                          <a:pt x="10181" y="527"/>
                          <a:pt x="52282" y="10719"/>
                          <a:pt x="59902" y="76632"/>
                        </a:cubicBezTo>
                        <a:cubicBezTo>
                          <a:pt x="60378" y="80442"/>
                          <a:pt x="57616" y="83871"/>
                          <a:pt x="53806" y="84252"/>
                        </a:cubicBezTo>
                        <a:cubicBezTo>
                          <a:pt x="53615" y="84347"/>
                          <a:pt x="53329" y="84347"/>
                          <a:pt x="53044" y="84347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  <p:sp>
                <p:nvSpPr>
                  <p:cNvPr id="3188" name="شكل حر: شكل 3187">
                    <a:extLst>
                      <a:ext uri="{FF2B5EF4-FFF2-40B4-BE49-F238E27FC236}">
                        <a16:creationId xmlns:a16="http://schemas.microsoft.com/office/drawing/2014/main" id="{C8466C8B-3504-4827-8C51-BEE4C171B97E}"/>
                      </a:ext>
                    </a:extLst>
                  </p:cNvPr>
                  <p:cNvSpPr/>
                  <p:nvPr/>
                </p:nvSpPr>
                <p:spPr>
                  <a:xfrm>
                    <a:off x="5116438" y="2054556"/>
                    <a:ext cx="44095" cy="23226"/>
                  </a:xfrm>
                  <a:custGeom>
                    <a:avLst/>
                    <a:gdLst>
                      <a:gd name="connsiteX0" fmla="*/ 6964 w 44095"/>
                      <a:gd name="connsiteY0" fmla="*/ 23227 h 23226"/>
                      <a:gd name="connsiteX1" fmla="*/ 2296 w 44095"/>
                      <a:gd name="connsiteY1" fmla="*/ 21417 h 23226"/>
                      <a:gd name="connsiteX2" fmla="*/ 1725 w 44095"/>
                      <a:gd name="connsiteY2" fmla="*/ 11702 h 23226"/>
                      <a:gd name="connsiteX3" fmla="*/ 38682 w 44095"/>
                      <a:gd name="connsiteY3" fmla="*/ 1034 h 23226"/>
                      <a:gd name="connsiteX4" fmla="*/ 43920 w 44095"/>
                      <a:gd name="connsiteY4" fmla="*/ 9320 h 23226"/>
                      <a:gd name="connsiteX5" fmla="*/ 35634 w 44095"/>
                      <a:gd name="connsiteY5" fmla="*/ 14559 h 23226"/>
                      <a:gd name="connsiteX6" fmla="*/ 11917 w 44095"/>
                      <a:gd name="connsiteY6" fmla="*/ 20941 h 23226"/>
                      <a:gd name="connsiteX7" fmla="*/ 6964 w 44095"/>
                      <a:gd name="connsiteY7" fmla="*/ 23227 h 23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4095" h="23226">
                        <a:moveTo>
                          <a:pt x="6964" y="23227"/>
                        </a:moveTo>
                        <a:cubicBezTo>
                          <a:pt x="5344" y="23227"/>
                          <a:pt x="3630" y="22655"/>
                          <a:pt x="2296" y="21417"/>
                        </a:cubicBezTo>
                        <a:cubicBezTo>
                          <a:pt x="-561" y="18845"/>
                          <a:pt x="-752" y="14559"/>
                          <a:pt x="1725" y="11702"/>
                        </a:cubicBezTo>
                        <a:cubicBezTo>
                          <a:pt x="2296" y="11035"/>
                          <a:pt x="16012" y="-4015"/>
                          <a:pt x="38682" y="1034"/>
                        </a:cubicBezTo>
                        <a:cubicBezTo>
                          <a:pt x="42396" y="1891"/>
                          <a:pt x="44778" y="5510"/>
                          <a:pt x="43920" y="9320"/>
                        </a:cubicBezTo>
                        <a:cubicBezTo>
                          <a:pt x="43063" y="13035"/>
                          <a:pt x="39444" y="15416"/>
                          <a:pt x="35634" y="14559"/>
                        </a:cubicBezTo>
                        <a:cubicBezTo>
                          <a:pt x="21060" y="11321"/>
                          <a:pt x="12298" y="20560"/>
                          <a:pt x="11917" y="20941"/>
                        </a:cubicBezTo>
                        <a:cubicBezTo>
                          <a:pt x="10678" y="22465"/>
                          <a:pt x="8868" y="23227"/>
                          <a:pt x="6964" y="23227"/>
                        </a:cubicBezTo>
                        <a:close/>
                      </a:path>
                    </a:pathLst>
                  </a:custGeom>
                  <a:solidFill>
                    <a:srgbClr val="F88968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1" anchor="ctr"/>
                  <a:lstStyle/>
                  <a:p>
                    <a:endParaRPr lang="ar-SA"/>
                  </a:p>
                </p:txBody>
              </p:sp>
            </p:grpSp>
            <p:sp>
              <p:nvSpPr>
                <p:cNvPr id="3183" name="شكل حر: شكل 3182">
                  <a:extLst>
                    <a:ext uri="{FF2B5EF4-FFF2-40B4-BE49-F238E27FC236}">
                      <a16:creationId xmlns:a16="http://schemas.microsoft.com/office/drawing/2014/main" id="{C74FE743-C7FE-4627-BB0D-AABF2976A73A}"/>
                    </a:ext>
                  </a:extLst>
                </p:cNvPr>
                <p:cNvSpPr/>
                <p:nvPr/>
              </p:nvSpPr>
              <p:spPr>
                <a:xfrm>
                  <a:off x="5319934" y="2109914"/>
                  <a:ext cx="137771" cy="53117"/>
                </a:xfrm>
                <a:custGeom>
                  <a:avLst/>
                  <a:gdLst>
                    <a:gd name="connsiteX0" fmla="*/ 97790 w 137771"/>
                    <a:gd name="connsiteY0" fmla="*/ 53118 h 53117"/>
                    <a:gd name="connsiteX1" fmla="*/ 1683 w 137771"/>
                    <a:gd name="connsiteY1" fmla="*/ 11398 h 53117"/>
                    <a:gd name="connsiteX2" fmla="*/ 2349 w 137771"/>
                    <a:gd name="connsiteY2" fmla="*/ 1683 h 53117"/>
                    <a:gd name="connsiteX3" fmla="*/ 12065 w 137771"/>
                    <a:gd name="connsiteY3" fmla="*/ 2350 h 53117"/>
                    <a:gd name="connsiteX4" fmla="*/ 129032 w 137771"/>
                    <a:gd name="connsiteY4" fmla="*/ 35687 h 53117"/>
                    <a:gd name="connsiteX5" fmla="*/ 137509 w 137771"/>
                    <a:gd name="connsiteY5" fmla="*/ 40545 h 53117"/>
                    <a:gd name="connsiteX6" fmla="*/ 132652 w 137771"/>
                    <a:gd name="connsiteY6" fmla="*/ 49022 h 53117"/>
                    <a:gd name="connsiteX7" fmla="*/ 97790 w 137771"/>
                    <a:gd name="connsiteY7" fmla="*/ 53118 h 53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771" h="53117">
                      <a:moveTo>
                        <a:pt x="97790" y="53118"/>
                      </a:moveTo>
                      <a:cubicBezTo>
                        <a:pt x="70168" y="53118"/>
                        <a:pt x="31496" y="45784"/>
                        <a:pt x="1683" y="11398"/>
                      </a:cubicBezTo>
                      <a:cubicBezTo>
                        <a:pt x="-794" y="8541"/>
                        <a:pt x="-508" y="4159"/>
                        <a:pt x="2349" y="1683"/>
                      </a:cubicBezTo>
                      <a:cubicBezTo>
                        <a:pt x="5207" y="-794"/>
                        <a:pt x="9589" y="-508"/>
                        <a:pt x="12065" y="2350"/>
                      </a:cubicBezTo>
                      <a:cubicBezTo>
                        <a:pt x="57309" y="54356"/>
                        <a:pt x="128270" y="35878"/>
                        <a:pt x="129032" y="35687"/>
                      </a:cubicBezTo>
                      <a:cubicBezTo>
                        <a:pt x="132747" y="34735"/>
                        <a:pt x="136557" y="36830"/>
                        <a:pt x="137509" y="40545"/>
                      </a:cubicBezTo>
                      <a:cubicBezTo>
                        <a:pt x="138557" y="44260"/>
                        <a:pt x="136366" y="48070"/>
                        <a:pt x="132652" y="49022"/>
                      </a:cubicBezTo>
                      <a:cubicBezTo>
                        <a:pt x="131318" y="49403"/>
                        <a:pt x="117412" y="53118"/>
                        <a:pt x="97790" y="53118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4" name="شكل حر: شكل 3183">
                  <a:extLst>
                    <a:ext uri="{FF2B5EF4-FFF2-40B4-BE49-F238E27FC236}">
                      <a16:creationId xmlns:a16="http://schemas.microsoft.com/office/drawing/2014/main" id="{AE2BBA6C-287B-4CBA-9434-A0EAB81847AA}"/>
                    </a:ext>
                  </a:extLst>
                </p:cNvPr>
                <p:cNvSpPr/>
                <p:nvPr/>
              </p:nvSpPr>
              <p:spPr>
                <a:xfrm>
                  <a:off x="5332923" y="2161193"/>
                  <a:ext cx="75667" cy="35271"/>
                </a:xfrm>
                <a:custGeom>
                  <a:avLst/>
                  <a:gdLst>
                    <a:gd name="connsiteX0" fmla="*/ 55274 w 75667"/>
                    <a:gd name="connsiteY0" fmla="*/ 35271 h 35271"/>
                    <a:gd name="connsiteX1" fmla="*/ 1363 w 75667"/>
                    <a:gd name="connsiteY1" fmla="*/ 11078 h 35271"/>
                    <a:gd name="connsiteX2" fmla="*/ 2791 w 75667"/>
                    <a:gd name="connsiteY2" fmla="*/ 1363 h 35271"/>
                    <a:gd name="connsiteX3" fmla="*/ 12412 w 75667"/>
                    <a:gd name="connsiteY3" fmla="*/ 2791 h 35271"/>
                    <a:gd name="connsiteX4" fmla="*/ 67561 w 75667"/>
                    <a:gd name="connsiteY4" fmla="*/ 20317 h 35271"/>
                    <a:gd name="connsiteX5" fmla="*/ 75562 w 75667"/>
                    <a:gd name="connsiteY5" fmla="*/ 26032 h 35271"/>
                    <a:gd name="connsiteX6" fmla="*/ 69847 w 75667"/>
                    <a:gd name="connsiteY6" fmla="*/ 34033 h 35271"/>
                    <a:gd name="connsiteX7" fmla="*/ 55274 w 75667"/>
                    <a:gd name="connsiteY7" fmla="*/ 35271 h 35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5667" h="35271">
                      <a:moveTo>
                        <a:pt x="55274" y="35271"/>
                      </a:moveTo>
                      <a:cubicBezTo>
                        <a:pt x="19746" y="35271"/>
                        <a:pt x="2220" y="12221"/>
                        <a:pt x="1363" y="11078"/>
                      </a:cubicBezTo>
                      <a:cubicBezTo>
                        <a:pt x="-923" y="8030"/>
                        <a:pt x="-257" y="3648"/>
                        <a:pt x="2791" y="1363"/>
                      </a:cubicBezTo>
                      <a:cubicBezTo>
                        <a:pt x="5839" y="-923"/>
                        <a:pt x="10126" y="-257"/>
                        <a:pt x="12412" y="2791"/>
                      </a:cubicBezTo>
                      <a:cubicBezTo>
                        <a:pt x="13173" y="3839"/>
                        <a:pt x="30890" y="26413"/>
                        <a:pt x="67561" y="20317"/>
                      </a:cubicBezTo>
                      <a:cubicBezTo>
                        <a:pt x="71276" y="19650"/>
                        <a:pt x="74896" y="22222"/>
                        <a:pt x="75562" y="26032"/>
                      </a:cubicBezTo>
                      <a:cubicBezTo>
                        <a:pt x="76229" y="29842"/>
                        <a:pt x="73657" y="33367"/>
                        <a:pt x="69847" y="34033"/>
                      </a:cubicBezTo>
                      <a:cubicBezTo>
                        <a:pt x="64799" y="34890"/>
                        <a:pt x="59846" y="35271"/>
                        <a:pt x="55274" y="35271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  <p:sp>
              <p:nvSpPr>
                <p:cNvPr id="3185" name="شكل حر: شكل 3184">
                  <a:extLst>
                    <a:ext uri="{FF2B5EF4-FFF2-40B4-BE49-F238E27FC236}">
                      <a16:creationId xmlns:a16="http://schemas.microsoft.com/office/drawing/2014/main" id="{CA7057E8-A522-4FC4-8DB1-288CFC3323A7}"/>
                    </a:ext>
                  </a:extLst>
                </p:cNvPr>
                <p:cNvSpPr/>
                <p:nvPr/>
              </p:nvSpPr>
              <p:spPr>
                <a:xfrm>
                  <a:off x="5401929" y="2011387"/>
                  <a:ext cx="50491" cy="88303"/>
                </a:xfrm>
                <a:custGeom>
                  <a:avLst/>
                  <a:gdLst>
                    <a:gd name="connsiteX0" fmla="*/ 13891 w 50491"/>
                    <a:gd name="connsiteY0" fmla="*/ 88304 h 88303"/>
                    <a:gd name="connsiteX1" fmla="*/ 8366 w 50491"/>
                    <a:gd name="connsiteY1" fmla="*/ 85542 h 88303"/>
                    <a:gd name="connsiteX2" fmla="*/ 9700 w 50491"/>
                    <a:gd name="connsiteY2" fmla="*/ 75826 h 88303"/>
                    <a:gd name="connsiteX3" fmla="*/ 28178 w 50491"/>
                    <a:gd name="connsiteY3" fmla="*/ 61729 h 88303"/>
                    <a:gd name="connsiteX4" fmla="*/ 12176 w 50491"/>
                    <a:gd name="connsiteY4" fmla="*/ 57633 h 88303"/>
                    <a:gd name="connsiteX5" fmla="*/ 7128 w 50491"/>
                    <a:gd name="connsiteY5" fmla="*/ 52014 h 88303"/>
                    <a:gd name="connsiteX6" fmla="*/ 80 w 50491"/>
                    <a:gd name="connsiteY6" fmla="*/ 8008 h 88303"/>
                    <a:gd name="connsiteX7" fmla="*/ 5794 w 50491"/>
                    <a:gd name="connsiteY7" fmla="*/ 102 h 88303"/>
                    <a:gd name="connsiteX8" fmla="*/ 13700 w 50491"/>
                    <a:gd name="connsiteY8" fmla="*/ 5817 h 88303"/>
                    <a:gd name="connsiteX9" fmla="*/ 19987 w 50491"/>
                    <a:gd name="connsiteY9" fmla="*/ 45346 h 88303"/>
                    <a:gd name="connsiteX10" fmla="*/ 45323 w 50491"/>
                    <a:gd name="connsiteY10" fmla="*/ 51918 h 88303"/>
                    <a:gd name="connsiteX11" fmla="*/ 50372 w 50491"/>
                    <a:gd name="connsiteY11" fmla="*/ 57252 h 88303"/>
                    <a:gd name="connsiteX12" fmla="*/ 47800 w 50491"/>
                    <a:gd name="connsiteY12" fmla="*/ 64110 h 88303"/>
                    <a:gd name="connsiteX13" fmla="*/ 18082 w 50491"/>
                    <a:gd name="connsiteY13" fmla="*/ 86780 h 88303"/>
                    <a:gd name="connsiteX14" fmla="*/ 13891 w 50491"/>
                    <a:gd name="connsiteY14" fmla="*/ 88304 h 88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50491" h="88303">
                      <a:moveTo>
                        <a:pt x="13891" y="88304"/>
                      </a:moveTo>
                      <a:cubicBezTo>
                        <a:pt x="11795" y="88304"/>
                        <a:pt x="9700" y="87351"/>
                        <a:pt x="8366" y="85542"/>
                      </a:cubicBezTo>
                      <a:cubicBezTo>
                        <a:pt x="6080" y="82494"/>
                        <a:pt x="6652" y="78207"/>
                        <a:pt x="9700" y="75826"/>
                      </a:cubicBezTo>
                      <a:lnTo>
                        <a:pt x="28178" y="61729"/>
                      </a:lnTo>
                      <a:lnTo>
                        <a:pt x="12176" y="57633"/>
                      </a:lnTo>
                      <a:cubicBezTo>
                        <a:pt x="9509" y="56967"/>
                        <a:pt x="7509" y="54776"/>
                        <a:pt x="7128" y="52014"/>
                      </a:cubicBezTo>
                      <a:lnTo>
                        <a:pt x="80" y="8008"/>
                      </a:lnTo>
                      <a:cubicBezTo>
                        <a:pt x="-492" y="4198"/>
                        <a:pt x="2080" y="674"/>
                        <a:pt x="5794" y="102"/>
                      </a:cubicBezTo>
                      <a:cubicBezTo>
                        <a:pt x="9509" y="-564"/>
                        <a:pt x="13129" y="2103"/>
                        <a:pt x="13700" y="5817"/>
                      </a:cubicBezTo>
                      <a:lnTo>
                        <a:pt x="19987" y="45346"/>
                      </a:lnTo>
                      <a:lnTo>
                        <a:pt x="45323" y="51918"/>
                      </a:lnTo>
                      <a:cubicBezTo>
                        <a:pt x="47895" y="52585"/>
                        <a:pt x="49800" y="54681"/>
                        <a:pt x="50372" y="57252"/>
                      </a:cubicBezTo>
                      <a:cubicBezTo>
                        <a:pt x="50848" y="59824"/>
                        <a:pt x="49895" y="62491"/>
                        <a:pt x="47800" y="64110"/>
                      </a:cubicBezTo>
                      <a:lnTo>
                        <a:pt x="18082" y="86780"/>
                      </a:lnTo>
                      <a:cubicBezTo>
                        <a:pt x="16843" y="87828"/>
                        <a:pt x="15415" y="88304"/>
                        <a:pt x="13891" y="88304"/>
                      </a:cubicBezTo>
                      <a:close/>
                    </a:path>
                  </a:pathLst>
                </a:custGeom>
                <a:solidFill>
                  <a:srgbClr val="F8896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1" anchor="ctr"/>
                <a:lstStyle/>
                <a:p>
                  <a:endParaRPr lang="ar-SA"/>
                </a:p>
              </p:txBody>
            </p:sp>
          </p:grpSp>
          <p:sp>
            <p:nvSpPr>
              <p:cNvPr id="3169" name="شكل حر: شكل 3168">
                <a:extLst>
                  <a:ext uri="{FF2B5EF4-FFF2-40B4-BE49-F238E27FC236}">
                    <a16:creationId xmlns:a16="http://schemas.microsoft.com/office/drawing/2014/main" id="{148896C6-8CC2-424B-9FB4-8445000A2400}"/>
                  </a:ext>
                </a:extLst>
              </p:cNvPr>
              <p:cNvSpPr/>
              <p:nvPr/>
            </p:nvSpPr>
            <p:spPr>
              <a:xfrm>
                <a:off x="4956333" y="3451764"/>
                <a:ext cx="114681" cy="191166"/>
              </a:xfrm>
              <a:custGeom>
                <a:avLst/>
                <a:gdLst>
                  <a:gd name="connsiteX0" fmla="*/ 74676 w 114681"/>
                  <a:gd name="connsiteY0" fmla="*/ 0 h 191166"/>
                  <a:gd name="connsiteX1" fmla="*/ 114681 w 114681"/>
                  <a:gd name="connsiteY1" fmla="*/ 27813 h 191166"/>
                  <a:gd name="connsiteX2" fmla="*/ 57340 w 114681"/>
                  <a:gd name="connsiteY2" fmla="*/ 191167 h 191166"/>
                  <a:gd name="connsiteX3" fmla="*/ 0 w 114681"/>
                  <a:gd name="connsiteY3" fmla="*/ 57150 h 191166"/>
                  <a:gd name="connsiteX4" fmla="*/ 74676 w 114681"/>
                  <a:gd name="connsiteY4" fmla="*/ 0 h 191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681" h="191166">
                    <a:moveTo>
                      <a:pt x="74676" y="0"/>
                    </a:moveTo>
                    <a:cubicBezTo>
                      <a:pt x="74676" y="0"/>
                      <a:pt x="105442" y="9811"/>
                      <a:pt x="114681" y="27813"/>
                    </a:cubicBezTo>
                    <a:cubicBezTo>
                      <a:pt x="114681" y="27813"/>
                      <a:pt x="114681" y="141542"/>
                      <a:pt x="57340" y="191167"/>
                    </a:cubicBezTo>
                    <a:cubicBezTo>
                      <a:pt x="57340" y="191167"/>
                      <a:pt x="29146" y="122682"/>
                      <a:pt x="0" y="57150"/>
                    </a:cubicBezTo>
                    <a:lnTo>
                      <a:pt x="74676" y="0"/>
                    </a:lnTo>
                    <a:close/>
                  </a:path>
                </a:pathLst>
              </a:custGeom>
              <a:solidFill>
                <a:srgbClr val="FFAF8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170" name="شكل حر: شكل 3169">
                <a:extLst>
                  <a:ext uri="{FF2B5EF4-FFF2-40B4-BE49-F238E27FC236}">
                    <a16:creationId xmlns:a16="http://schemas.microsoft.com/office/drawing/2014/main" id="{2D871384-17B0-45B5-A077-A31F884D927F}"/>
                  </a:ext>
                </a:extLst>
              </p:cNvPr>
              <p:cNvSpPr/>
              <p:nvPr/>
            </p:nvSpPr>
            <p:spPr>
              <a:xfrm>
                <a:off x="4788598" y="2387345"/>
                <a:ext cx="259175" cy="1121568"/>
              </a:xfrm>
              <a:custGeom>
                <a:avLst/>
                <a:gdLst>
                  <a:gd name="connsiteX0" fmla="*/ 124587 w 259175"/>
                  <a:gd name="connsiteY0" fmla="*/ 0 h 1121568"/>
                  <a:gd name="connsiteX1" fmla="*/ 0 w 259175"/>
                  <a:gd name="connsiteY1" fmla="*/ 541592 h 1121568"/>
                  <a:gd name="connsiteX2" fmla="*/ 167830 w 259175"/>
                  <a:gd name="connsiteY2" fmla="*/ 1121569 h 1121568"/>
                  <a:gd name="connsiteX3" fmla="*/ 242411 w 259175"/>
                  <a:gd name="connsiteY3" fmla="*/ 1064419 h 1121568"/>
                  <a:gd name="connsiteX4" fmla="*/ 148304 w 259175"/>
                  <a:gd name="connsiteY4" fmla="*/ 588645 h 1121568"/>
                  <a:gd name="connsiteX5" fmla="*/ 259175 w 259175"/>
                  <a:gd name="connsiteY5" fmla="*/ 243078 h 1121568"/>
                  <a:gd name="connsiteX6" fmla="*/ 124587 w 259175"/>
                  <a:gd name="connsiteY6" fmla="*/ 0 h 1121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9175" h="1121568">
                    <a:moveTo>
                      <a:pt x="124587" y="0"/>
                    </a:moveTo>
                    <a:cubicBezTo>
                      <a:pt x="124587" y="0"/>
                      <a:pt x="10192" y="357664"/>
                      <a:pt x="0" y="541592"/>
                    </a:cubicBezTo>
                    <a:cubicBezTo>
                      <a:pt x="0" y="541592"/>
                      <a:pt x="0" y="885634"/>
                      <a:pt x="167830" y="1121569"/>
                    </a:cubicBezTo>
                    <a:lnTo>
                      <a:pt x="242411" y="1064419"/>
                    </a:lnTo>
                    <a:cubicBezTo>
                      <a:pt x="242411" y="1064419"/>
                      <a:pt x="148304" y="722186"/>
                      <a:pt x="148304" y="588645"/>
                    </a:cubicBezTo>
                    <a:cubicBezTo>
                      <a:pt x="148304" y="588645"/>
                      <a:pt x="243554" y="340805"/>
                      <a:pt x="259175" y="243078"/>
                    </a:cubicBezTo>
                    <a:cubicBezTo>
                      <a:pt x="259270" y="243078"/>
                      <a:pt x="195167" y="0"/>
                      <a:pt x="124587" y="0"/>
                    </a:cubicBezTo>
                    <a:close/>
                  </a:path>
                </a:pathLst>
              </a:custGeom>
              <a:solidFill>
                <a:srgbClr val="009762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</p:grpSp>
      <p:pic>
        <p:nvPicPr>
          <p:cNvPr id="3247" name="صورة 3246">
            <a:extLst>
              <a:ext uri="{FF2B5EF4-FFF2-40B4-BE49-F238E27FC236}">
                <a16:creationId xmlns:a16="http://schemas.microsoft.com/office/drawing/2014/main" id="{EFA4F512-868A-4731-A19B-13F9488C3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085" y="4462526"/>
            <a:ext cx="2493387" cy="23547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9050" cap="sq">
            <a:solidFill>
              <a:srgbClr val="B7F2E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248" name="شريط: منحني ومائل لأعلى 3247">
            <a:extLst>
              <a:ext uri="{FF2B5EF4-FFF2-40B4-BE49-F238E27FC236}">
                <a16:creationId xmlns:a16="http://schemas.microsoft.com/office/drawing/2014/main" id="{4A305930-1407-486F-B61C-7A13D4D7782A}"/>
              </a:ext>
            </a:extLst>
          </p:cNvPr>
          <p:cNvSpPr/>
          <p:nvPr/>
        </p:nvSpPr>
        <p:spPr>
          <a:xfrm>
            <a:off x="9591085" y="4197246"/>
            <a:ext cx="2493387" cy="694757"/>
          </a:xfrm>
          <a:prstGeom prst="ellipseRibbon2">
            <a:avLst>
              <a:gd name="adj1" fmla="val 9897"/>
              <a:gd name="adj2" fmla="val 100000"/>
              <a:gd name="adj3" fmla="val 125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سوق المواشي</a:t>
            </a:r>
          </a:p>
        </p:txBody>
      </p:sp>
      <p:sp>
        <p:nvSpPr>
          <p:cNvPr id="3251" name="سهم: خماسي 3250">
            <a:extLst>
              <a:ext uri="{FF2B5EF4-FFF2-40B4-BE49-F238E27FC236}">
                <a16:creationId xmlns:a16="http://schemas.microsoft.com/office/drawing/2014/main" id="{E607830B-6A58-4FA8-87C8-1B95DBF52E19}"/>
              </a:ext>
            </a:extLst>
          </p:cNvPr>
          <p:cNvSpPr/>
          <p:nvPr/>
        </p:nvSpPr>
        <p:spPr>
          <a:xfrm>
            <a:off x="-16987" y="3766241"/>
            <a:ext cx="2548668" cy="790375"/>
          </a:xfrm>
          <a:prstGeom prst="homePlat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سوق المواشي</a:t>
            </a:r>
          </a:p>
          <a:p>
            <a:pPr algn="ctr"/>
            <a:r>
              <a:rPr lang="ar-SA" sz="2800" b="1" dirty="0"/>
              <a:t>2 كم.</a:t>
            </a:r>
          </a:p>
        </p:txBody>
      </p:sp>
      <p:sp>
        <p:nvSpPr>
          <p:cNvPr id="3260" name="فقاعة التفكير: على شكل سحابة 3259">
            <a:extLst>
              <a:ext uri="{FF2B5EF4-FFF2-40B4-BE49-F238E27FC236}">
                <a16:creationId xmlns:a16="http://schemas.microsoft.com/office/drawing/2014/main" id="{CC25C035-2C13-4D7F-B653-F1C819EC394C}"/>
              </a:ext>
            </a:extLst>
          </p:cNvPr>
          <p:cNvSpPr/>
          <p:nvPr/>
        </p:nvSpPr>
        <p:spPr>
          <a:xfrm flipH="1">
            <a:off x="3441548" y="3019116"/>
            <a:ext cx="3095840" cy="1976776"/>
          </a:xfrm>
          <a:prstGeom prst="cloudCallout">
            <a:avLst>
              <a:gd name="adj1" fmla="val -57124"/>
              <a:gd name="adj2" fmla="val 6643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سأذهب أتلقاهم قبل أن يروّا الأسعار المُبالغ فيها !</a:t>
            </a:r>
          </a:p>
        </p:txBody>
      </p:sp>
      <p:pic>
        <p:nvPicPr>
          <p:cNvPr id="3262" name="رسم 3261">
            <a:extLst>
              <a:ext uri="{FF2B5EF4-FFF2-40B4-BE49-F238E27FC236}">
                <a16:creationId xmlns:a16="http://schemas.microsoft.com/office/drawing/2014/main" id="{8B3D2314-7803-4FB4-A7E4-48EDA8253E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-470570" y="4677390"/>
            <a:ext cx="3200075" cy="2853079"/>
          </a:xfrm>
          <a:prstGeom prst="rect">
            <a:avLst/>
          </a:prstGeom>
        </p:spPr>
      </p:pic>
      <p:sp>
        <p:nvSpPr>
          <p:cNvPr id="3263" name="مستطيل 3262">
            <a:extLst>
              <a:ext uri="{FF2B5EF4-FFF2-40B4-BE49-F238E27FC236}">
                <a16:creationId xmlns:a16="http://schemas.microsoft.com/office/drawing/2014/main" id="{A1A68552-EF5A-47CF-A688-67B6076DDE03}"/>
              </a:ext>
            </a:extLst>
          </p:cNvPr>
          <p:cNvSpPr/>
          <p:nvPr/>
        </p:nvSpPr>
        <p:spPr>
          <a:xfrm>
            <a:off x="950819" y="1855910"/>
            <a:ext cx="8464280" cy="1099889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الركبان : هم الذين يجلبون السِلع الى السوق .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علل/ي: يُحرم قصد الخروج من أجل تلقي الركبان! </a:t>
            </a:r>
          </a:p>
        </p:txBody>
      </p:sp>
      <p:pic>
        <p:nvPicPr>
          <p:cNvPr id="3264" name="صورة 3263">
            <a:extLst>
              <a:ext uri="{FF2B5EF4-FFF2-40B4-BE49-F238E27FC236}">
                <a16:creationId xmlns:a16="http://schemas.microsoft.com/office/drawing/2014/main" id="{CB779C74-761D-43DB-AA18-4861292479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4235657" y="1050459"/>
            <a:ext cx="2558859" cy="78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32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داخلي, منضدة, جالس, سرير&#10;&#10;تم إنشاء الوصف تلقائياً">
            <a:extLst>
              <a:ext uri="{FF2B5EF4-FFF2-40B4-BE49-F238E27FC236}">
                <a16:creationId xmlns:a16="http://schemas.microsoft.com/office/drawing/2014/main" id="{B68CF351-1FB6-4F17-B6E6-958972D462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48" y="2177979"/>
            <a:ext cx="5495925" cy="3724275"/>
          </a:xfrm>
          <a:prstGeom prst="rect">
            <a:avLst/>
          </a:prstGeom>
        </p:spPr>
      </p:pic>
      <p:sp>
        <p:nvSpPr>
          <p:cNvPr id="2626" name="مستطيل 2625">
            <a:extLst>
              <a:ext uri="{FF2B5EF4-FFF2-40B4-BE49-F238E27FC236}">
                <a16:creationId xmlns:a16="http://schemas.microsoft.com/office/drawing/2014/main" id="{5EA3DCEA-2A79-407A-9CF3-FFDD8941593D}"/>
              </a:ext>
            </a:extLst>
          </p:cNvPr>
          <p:cNvSpPr/>
          <p:nvPr/>
        </p:nvSpPr>
        <p:spPr>
          <a:xfrm>
            <a:off x="6670622" y="354110"/>
            <a:ext cx="517217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تلقي الركبان: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27" name="شكل حر: شكل 2626">
            <a:extLst>
              <a:ext uri="{FF2B5EF4-FFF2-40B4-BE49-F238E27FC236}">
                <a16:creationId xmlns:a16="http://schemas.microsoft.com/office/drawing/2014/main" id="{6C53A0DA-1EA3-4A1E-96B2-858C7BDBA359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8" name="شكل حر: شكل 2627">
            <a:extLst>
              <a:ext uri="{FF2B5EF4-FFF2-40B4-BE49-F238E27FC236}">
                <a16:creationId xmlns:a16="http://schemas.microsoft.com/office/drawing/2014/main" id="{8CE1F1FF-F930-4BD7-976B-1FA846FCBCC3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9" name="شكل حر: شكل 2628">
            <a:extLst>
              <a:ext uri="{FF2B5EF4-FFF2-40B4-BE49-F238E27FC236}">
                <a16:creationId xmlns:a16="http://schemas.microsoft.com/office/drawing/2014/main" id="{258399B4-C5B7-46A2-97E6-2DF223FE9701}"/>
              </a:ext>
            </a:extLst>
          </p:cNvPr>
          <p:cNvSpPr/>
          <p:nvPr/>
        </p:nvSpPr>
        <p:spPr>
          <a:xfrm>
            <a:off x="10630751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263" name="مستطيل 3262">
            <a:extLst>
              <a:ext uri="{FF2B5EF4-FFF2-40B4-BE49-F238E27FC236}">
                <a16:creationId xmlns:a16="http://schemas.microsoft.com/office/drawing/2014/main" id="{A1A68552-EF5A-47CF-A688-67B6076DDE03}"/>
              </a:ext>
            </a:extLst>
          </p:cNvPr>
          <p:cNvSpPr/>
          <p:nvPr/>
        </p:nvSpPr>
        <p:spPr>
          <a:xfrm>
            <a:off x="412632" y="1445692"/>
            <a:ext cx="8464280" cy="50946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بيّن/ي صحة البيع و ما يترتب عليه من خلال الحديث التالي:</a:t>
            </a:r>
          </a:p>
        </p:txBody>
      </p:sp>
      <p:pic>
        <p:nvPicPr>
          <p:cNvPr id="3264" name="صورة 3263">
            <a:extLst>
              <a:ext uri="{FF2B5EF4-FFF2-40B4-BE49-F238E27FC236}">
                <a16:creationId xmlns:a16="http://schemas.microsoft.com/office/drawing/2014/main" id="{CB779C74-761D-43DB-AA18-4861292479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3697470" y="640241"/>
            <a:ext cx="2558859" cy="785259"/>
          </a:xfrm>
          <a:prstGeom prst="rect">
            <a:avLst/>
          </a:prstGeom>
        </p:spPr>
      </p:pic>
      <p:sp>
        <p:nvSpPr>
          <p:cNvPr id="218" name="مربع نص 217">
            <a:extLst>
              <a:ext uri="{FF2B5EF4-FFF2-40B4-BE49-F238E27FC236}">
                <a16:creationId xmlns:a16="http://schemas.microsoft.com/office/drawing/2014/main" id="{175C4FBB-6F8D-416A-808B-EC61278BBC3A}"/>
              </a:ext>
            </a:extLst>
          </p:cNvPr>
          <p:cNvSpPr txBox="1"/>
          <p:nvPr/>
        </p:nvSpPr>
        <p:spPr>
          <a:xfrm>
            <a:off x="7336785" y="2988448"/>
            <a:ext cx="395957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b="1" i="0" dirty="0">
                <a:solidFill>
                  <a:srgbClr val="800000"/>
                </a:solidFill>
                <a:effectLst/>
                <a:latin typeface="Amiri"/>
              </a:rPr>
              <a:t>قال رسول الله صلى الله عليه وسلم: "لا تَلَقَّوْا الجَلَبَ، فمَن تَلَقَّاهُ فاشْتَرَى منه، فإذا أتَى سَيِّدُهُ السُّوقَ، فَهو بالخِيارِ"</a:t>
            </a:r>
            <a:endParaRPr lang="ar-SA" sz="2800" b="1" dirty="0"/>
          </a:p>
        </p:txBody>
      </p:sp>
      <p:sp>
        <p:nvSpPr>
          <p:cNvPr id="221" name="مستطيل 220">
            <a:extLst>
              <a:ext uri="{FF2B5EF4-FFF2-40B4-BE49-F238E27FC236}">
                <a16:creationId xmlns:a16="http://schemas.microsoft.com/office/drawing/2014/main" id="{DD55E238-A614-4D6B-9C27-E01907D35A63}"/>
              </a:ext>
            </a:extLst>
          </p:cNvPr>
          <p:cNvSpPr/>
          <p:nvPr/>
        </p:nvSpPr>
        <p:spPr>
          <a:xfrm>
            <a:off x="137335" y="123277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2" name="مستطيل 221">
            <a:extLst>
              <a:ext uri="{FF2B5EF4-FFF2-40B4-BE49-F238E27FC236}">
                <a16:creationId xmlns:a16="http://schemas.microsoft.com/office/drawing/2014/main" id="{C1CE1BA2-37C8-44B0-9BFE-BD2EADA0DF04}"/>
              </a:ext>
            </a:extLst>
          </p:cNvPr>
          <p:cNvSpPr/>
          <p:nvPr/>
        </p:nvSpPr>
        <p:spPr>
          <a:xfrm>
            <a:off x="-161607" y="123277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المقدمة والنتيجة</a:t>
            </a:r>
          </a:p>
        </p:txBody>
      </p:sp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id="{3EEBDAC2-F269-4B88-829B-2B196231FF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8793094"/>
              </p:ext>
            </p:extLst>
          </p:nvPr>
        </p:nvGraphicFramePr>
        <p:xfrm>
          <a:off x="412632" y="2322746"/>
          <a:ext cx="5972733" cy="3089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979653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مستطيل 2625">
            <a:extLst>
              <a:ext uri="{FF2B5EF4-FFF2-40B4-BE49-F238E27FC236}">
                <a16:creationId xmlns:a16="http://schemas.microsoft.com/office/drawing/2014/main" id="{5EA3DCEA-2A79-407A-9CF3-FFDD8941593D}"/>
              </a:ext>
            </a:extLst>
          </p:cNvPr>
          <p:cNvSpPr/>
          <p:nvPr/>
        </p:nvSpPr>
        <p:spPr>
          <a:xfrm>
            <a:off x="6670622" y="354110"/>
            <a:ext cx="517217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أمثلة خيار الغبن: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27" name="شكل حر: شكل 2626">
            <a:extLst>
              <a:ext uri="{FF2B5EF4-FFF2-40B4-BE49-F238E27FC236}">
                <a16:creationId xmlns:a16="http://schemas.microsoft.com/office/drawing/2014/main" id="{6C53A0DA-1EA3-4A1E-96B2-858C7BDBA359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8" name="شكل حر: شكل 2627">
            <a:extLst>
              <a:ext uri="{FF2B5EF4-FFF2-40B4-BE49-F238E27FC236}">
                <a16:creationId xmlns:a16="http://schemas.microsoft.com/office/drawing/2014/main" id="{8CE1F1FF-F930-4BD7-976B-1FA846FCBCC3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9" name="شكل حر: شكل 2628">
            <a:extLst>
              <a:ext uri="{FF2B5EF4-FFF2-40B4-BE49-F238E27FC236}">
                <a16:creationId xmlns:a16="http://schemas.microsoft.com/office/drawing/2014/main" id="{258399B4-C5B7-46A2-97E6-2DF223FE9701}"/>
              </a:ext>
            </a:extLst>
          </p:cNvPr>
          <p:cNvSpPr/>
          <p:nvPr/>
        </p:nvSpPr>
        <p:spPr>
          <a:xfrm>
            <a:off x="10616683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3263" name="مستطيل 3262">
            <a:extLst>
              <a:ext uri="{FF2B5EF4-FFF2-40B4-BE49-F238E27FC236}">
                <a16:creationId xmlns:a16="http://schemas.microsoft.com/office/drawing/2014/main" id="{A1A68552-EF5A-47CF-A688-67B6076DDE03}"/>
              </a:ext>
            </a:extLst>
          </p:cNvPr>
          <p:cNvSpPr/>
          <p:nvPr/>
        </p:nvSpPr>
        <p:spPr>
          <a:xfrm>
            <a:off x="7996824" y="2092983"/>
            <a:ext cx="3840678" cy="50946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بيع المسترسل:</a:t>
            </a:r>
          </a:p>
        </p:txBody>
      </p:sp>
      <p:pic>
        <p:nvPicPr>
          <p:cNvPr id="3264" name="صورة 3263">
            <a:extLst>
              <a:ext uri="{FF2B5EF4-FFF2-40B4-BE49-F238E27FC236}">
                <a16:creationId xmlns:a16="http://schemas.microsoft.com/office/drawing/2014/main" id="{CB779C74-761D-43DB-AA18-4861292479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8963171" y="1503380"/>
            <a:ext cx="1907983" cy="585519"/>
          </a:xfrm>
          <a:prstGeom prst="rect">
            <a:avLst/>
          </a:prstGeom>
        </p:spPr>
      </p:pic>
      <p:sp>
        <p:nvSpPr>
          <p:cNvPr id="221" name="مستطيل 220">
            <a:extLst>
              <a:ext uri="{FF2B5EF4-FFF2-40B4-BE49-F238E27FC236}">
                <a16:creationId xmlns:a16="http://schemas.microsoft.com/office/drawing/2014/main" id="{DD55E238-A614-4D6B-9C27-E01907D35A63}"/>
              </a:ext>
            </a:extLst>
          </p:cNvPr>
          <p:cNvSpPr/>
          <p:nvPr/>
        </p:nvSpPr>
        <p:spPr>
          <a:xfrm>
            <a:off x="137335" y="123277"/>
            <a:ext cx="2233535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2" name="مستطيل 221">
            <a:extLst>
              <a:ext uri="{FF2B5EF4-FFF2-40B4-BE49-F238E27FC236}">
                <a16:creationId xmlns:a16="http://schemas.microsoft.com/office/drawing/2014/main" id="{C1CE1BA2-37C8-44B0-9BFE-BD2EADA0DF04}"/>
              </a:ext>
            </a:extLst>
          </p:cNvPr>
          <p:cNvSpPr/>
          <p:nvPr/>
        </p:nvSpPr>
        <p:spPr>
          <a:xfrm>
            <a:off x="-161607" y="123277"/>
            <a:ext cx="283142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المقدمة والنتيجة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62683697-3D21-4955-93E3-7130847042FD}"/>
              </a:ext>
            </a:extLst>
          </p:cNvPr>
          <p:cNvGrpSpPr/>
          <p:nvPr/>
        </p:nvGrpSpPr>
        <p:grpSpPr>
          <a:xfrm>
            <a:off x="8530556" y="4791877"/>
            <a:ext cx="1518073" cy="1927430"/>
            <a:chOff x="4175131" y="990602"/>
            <a:chExt cx="3841711" cy="4876797"/>
          </a:xfrm>
        </p:grpSpPr>
        <p:sp>
          <p:nvSpPr>
            <p:cNvPr id="14" name="شكل حر: شكل 13">
              <a:extLst>
                <a:ext uri="{FF2B5EF4-FFF2-40B4-BE49-F238E27FC236}">
                  <a16:creationId xmlns:a16="http://schemas.microsoft.com/office/drawing/2014/main" id="{4103CD7B-F28D-4D81-8EE5-DF2F7856B459}"/>
                </a:ext>
              </a:extLst>
            </p:cNvPr>
            <p:cNvSpPr/>
            <p:nvPr/>
          </p:nvSpPr>
          <p:spPr>
            <a:xfrm>
              <a:off x="4175131" y="1236523"/>
              <a:ext cx="2653007" cy="4630866"/>
            </a:xfrm>
            <a:custGeom>
              <a:avLst/>
              <a:gdLst>
                <a:gd name="connsiteX0" fmla="*/ 2572455 w 2653007"/>
                <a:gd name="connsiteY0" fmla="*/ 963313 h 4630866"/>
                <a:gd name="connsiteX1" fmla="*/ 1467764 w 2653007"/>
                <a:gd name="connsiteY1" fmla="*/ 50799 h 4630866"/>
                <a:gd name="connsiteX2" fmla="*/ 1185243 w 2653007"/>
                <a:gd name="connsiteY2" fmla="*/ 50799 h 4630866"/>
                <a:gd name="connsiteX3" fmla="*/ 80543 w 2653007"/>
                <a:gd name="connsiteY3" fmla="*/ 963313 h 4630866"/>
                <a:gd name="connsiteX4" fmla="*/ 0 w 2653007"/>
                <a:gd name="connsiteY4" fmla="*/ 1134316 h 4630866"/>
                <a:gd name="connsiteX5" fmla="*/ 0 w 2653007"/>
                <a:gd name="connsiteY5" fmla="*/ 4409059 h 4630866"/>
                <a:gd name="connsiteX6" fmla="*/ 221809 w 2653007"/>
                <a:gd name="connsiteY6" fmla="*/ 4630867 h 4630866"/>
                <a:gd name="connsiteX7" fmla="*/ 2431199 w 2653007"/>
                <a:gd name="connsiteY7" fmla="*/ 4630867 h 4630866"/>
                <a:gd name="connsiteX8" fmla="*/ 2653008 w 2653007"/>
                <a:gd name="connsiteY8" fmla="*/ 4409059 h 4630866"/>
                <a:gd name="connsiteX9" fmla="*/ 2653008 w 2653007"/>
                <a:gd name="connsiteY9" fmla="*/ 1134316 h 4630866"/>
                <a:gd name="connsiteX10" fmla="*/ 2572455 w 2653007"/>
                <a:gd name="connsiteY10" fmla="*/ 963313 h 4630866"/>
                <a:gd name="connsiteX11" fmla="*/ 1326509 w 2653007"/>
                <a:gd name="connsiteY11" fmla="*/ 1179740 h 4630866"/>
                <a:gd name="connsiteX12" fmla="*/ 951890 w 2653007"/>
                <a:gd name="connsiteY12" fmla="*/ 805122 h 4630866"/>
                <a:gd name="connsiteX13" fmla="*/ 1326509 w 2653007"/>
                <a:gd name="connsiteY13" fmla="*/ 430504 h 4630866"/>
                <a:gd name="connsiteX14" fmla="*/ 1701127 w 2653007"/>
                <a:gd name="connsiteY14" fmla="*/ 805122 h 4630866"/>
                <a:gd name="connsiteX15" fmla="*/ 1326509 w 2653007"/>
                <a:gd name="connsiteY15" fmla="*/ 1179740 h 463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53007" h="4630866">
                  <a:moveTo>
                    <a:pt x="2572455" y="963313"/>
                  </a:moveTo>
                  <a:lnTo>
                    <a:pt x="1467764" y="50799"/>
                  </a:lnTo>
                  <a:cubicBezTo>
                    <a:pt x="1385773" y="-16933"/>
                    <a:pt x="1267244" y="-16933"/>
                    <a:pt x="1185243" y="50799"/>
                  </a:cubicBezTo>
                  <a:lnTo>
                    <a:pt x="80543" y="963313"/>
                  </a:lnTo>
                  <a:cubicBezTo>
                    <a:pt x="29537" y="1005452"/>
                    <a:pt x="0" y="1068165"/>
                    <a:pt x="0" y="1134316"/>
                  </a:cubicBezTo>
                  <a:lnTo>
                    <a:pt x="0" y="4409059"/>
                  </a:lnTo>
                  <a:cubicBezTo>
                    <a:pt x="0" y="4531559"/>
                    <a:pt x="99308" y="4630867"/>
                    <a:pt x="221809" y="4630867"/>
                  </a:cubicBezTo>
                  <a:lnTo>
                    <a:pt x="2431199" y="4630867"/>
                  </a:lnTo>
                  <a:cubicBezTo>
                    <a:pt x="2553700" y="4630867"/>
                    <a:pt x="2653008" y="4531559"/>
                    <a:pt x="2653008" y="4409059"/>
                  </a:cubicBezTo>
                  <a:lnTo>
                    <a:pt x="2653008" y="1134316"/>
                  </a:lnTo>
                  <a:cubicBezTo>
                    <a:pt x="2653008" y="1068155"/>
                    <a:pt x="2623471" y="1005452"/>
                    <a:pt x="2572455" y="963313"/>
                  </a:cubicBezTo>
                  <a:close/>
                  <a:moveTo>
                    <a:pt x="1326509" y="1179740"/>
                  </a:moveTo>
                  <a:cubicBezTo>
                    <a:pt x="1119616" y="1179740"/>
                    <a:pt x="951890" y="1012015"/>
                    <a:pt x="951890" y="805122"/>
                  </a:cubicBezTo>
                  <a:cubicBezTo>
                    <a:pt x="951890" y="598230"/>
                    <a:pt x="1119616" y="430504"/>
                    <a:pt x="1326509" y="430504"/>
                  </a:cubicBezTo>
                  <a:cubicBezTo>
                    <a:pt x="1533401" y="430504"/>
                    <a:pt x="1701127" y="598230"/>
                    <a:pt x="1701127" y="805122"/>
                  </a:cubicBezTo>
                  <a:cubicBezTo>
                    <a:pt x="1701127" y="1012015"/>
                    <a:pt x="1533401" y="1179740"/>
                    <a:pt x="1326509" y="1179740"/>
                  </a:cubicBezTo>
                  <a:close/>
                </a:path>
              </a:pathLst>
            </a:custGeom>
            <a:solidFill>
              <a:srgbClr val="F53000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15" name="رسم 5">
              <a:extLst>
                <a:ext uri="{FF2B5EF4-FFF2-40B4-BE49-F238E27FC236}">
                  <a16:creationId xmlns:a16="http://schemas.microsoft.com/office/drawing/2014/main" id="{C79CEFED-0F49-4A85-A14B-B6DFFA33879B}"/>
                </a:ext>
              </a:extLst>
            </p:cNvPr>
            <p:cNvGrpSpPr/>
            <p:nvPr/>
          </p:nvGrpSpPr>
          <p:grpSpPr>
            <a:xfrm>
              <a:off x="4175131" y="1236525"/>
              <a:ext cx="2653007" cy="4630874"/>
              <a:chOff x="4175131" y="1236525"/>
              <a:chExt cx="2653007" cy="4630874"/>
            </a:xfrm>
            <a:solidFill>
              <a:srgbClr val="BF2717"/>
            </a:solidFill>
          </p:grpSpPr>
          <p:sp>
            <p:nvSpPr>
              <p:cNvPr id="18" name="شكل حر: شكل 17">
                <a:extLst>
                  <a:ext uri="{FF2B5EF4-FFF2-40B4-BE49-F238E27FC236}">
                    <a16:creationId xmlns:a16="http://schemas.microsoft.com/office/drawing/2014/main" id="{D73565BA-86DB-44DE-B7D5-6B47A482C7C6}"/>
                  </a:ext>
                </a:extLst>
              </p:cNvPr>
              <p:cNvSpPr/>
              <p:nvPr/>
            </p:nvSpPr>
            <p:spPr>
              <a:xfrm>
                <a:off x="4175131" y="5315273"/>
                <a:ext cx="2653007" cy="552116"/>
              </a:xfrm>
              <a:custGeom>
                <a:avLst/>
                <a:gdLst>
                  <a:gd name="connsiteX0" fmla="*/ 2431199 w 2653007"/>
                  <a:gd name="connsiteY0" fmla="*/ 221809 h 552116"/>
                  <a:gd name="connsiteX1" fmla="*/ 221809 w 2653007"/>
                  <a:gd name="connsiteY1" fmla="*/ 221809 h 552116"/>
                  <a:gd name="connsiteX2" fmla="*/ 0 w 2653007"/>
                  <a:gd name="connsiteY2" fmla="*/ 0 h 552116"/>
                  <a:gd name="connsiteX3" fmla="*/ 0 w 2653007"/>
                  <a:gd name="connsiteY3" fmla="*/ 330308 h 552116"/>
                  <a:gd name="connsiteX4" fmla="*/ 221809 w 2653007"/>
                  <a:gd name="connsiteY4" fmla="*/ 552117 h 552116"/>
                  <a:gd name="connsiteX5" fmla="*/ 2431199 w 2653007"/>
                  <a:gd name="connsiteY5" fmla="*/ 552117 h 552116"/>
                  <a:gd name="connsiteX6" fmla="*/ 2653008 w 2653007"/>
                  <a:gd name="connsiteY6" fmla="*/ 330308 h 552116"/>
                  <a:gd name="connsiteX7" fmla="*/ 2653008 w 2653007"/>
                  <a:gd name="connsiteY7" fmla="*/ 0 h 552116"/>
                  <a:gd name="connsiteX8" fmla="*/ 2431199 w 2653007"/>
                  <a:gd name="connsiteY8" fmla="*/ 221809 h 552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53007" h="552116">
                    <a:moveTo>
                      <a:pt x="2431199" y="221809"/>
                    </a:moveTo>
                    <a:lnTo>
                      <a:pt x="221809" y="221809"/>
                    </a:lnTo>
                    <a:cubicBezTo>
                      <a:pt x="99308" y="221809"/>
                      <a:pt x="0" y="122501"/>
                      <a:pt x="0" y="0"/>
                    </a:cubicBezTo>
                    <a:lnTo>
                      <a:pt x="0" y="330308"/>
                    </a:lnTo>
                    <a:cubicBezTo>
                      <a:pt x="0" y="452809"/>
                      <a:pt x="99308" y="552117"/>
                      <a:pt x="221809" y="552117"/>
                    </a:cubicBezTo>
                    <a:lnTo>
                      <a:pt x="2431199" y="552117"/>
                    </a:lnTo>
                    <a:cubicBezTo>
                      <a:pt x="2553700" y="552117"/>
                      <a:pt x="2653008" y="452809"/>
                      <a:pt x="2653008" y="330308"/>
                    </a:cubicBezTo>
                    <a:lnTo>
                      <a:pt x="2653008" y="0"/>
                    </a:lnTo>
                    <a:cubicBezTo>
                      <a:pt x="2653008" y="122501"/>
                      <a:pt x="2553691" y="221809"/>
                      <a:pt x="2431199" y="221809"/>
                    </a:cubicBezTo>
                    <a:close/>
                  </a:path>
                </a:pathLst>
              </a:custGeom>
              <a:solidFill>
                <a:srgbClr val="BF271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19" name="شكل حر: شكل 18">
                <a:extLst>
                  <a:ext uri="{FF2B5EF4-FFF2-40B4-BE49-F238E27FC236}">
                    <a16:creationId xmlns:a16="http://schemas.microsoft.com/office/drawing/2014/main" id="{02FD3E3D-B15D-44A5-A1BF-A39DE8518F04}"/>
                  </a:ext>
                </a:extLst>
              </p:cNvPr>
              <p:cNvSpPr/>
              <p:nvPr/>
            </p:nvSpPr>
            <p:spPr>
              <a:xfrm>
                <a:off x="5501640" y="1236525"/>
                <a:ext cx="1326498" cy="4630874"/>
              </a:xfrm>
              <a:custGeom>
                <a:avLst/>
                <a:gdLst>
                  <a:gd name="connsiteX0" fmla="*/ 1245946 w 1326498"/>
                  <a:gd name="connsiteY0" fmla="*/ 963311 h 4630874"/>
                  <a:gd name="connsiteX1" fmla="*/ 141256 w 1326498"/>
                  <a:gd name="connsiteY1" fmla="*/ 50797 h 4630874"/>
                  <a:gd name="connsiteX2" fmla="*/ 0 w 1326498"/>
                  <a:gd name="connsiteY2" fmla="*/ 0 h 4630874"/>
                  <a:gd name="connsiteX3" fmla="*/ 0 w 1326498"/>
                  <a:gd name="connsiteY3" fmla="*/ 430511 h 4630874"/>
                  <a:gd name="connsiteX4" fmla="*/ 374618 w 1326498"/>
                  <a:gd name="connsiteY4" fmla="*/ 805129 h 4630874"/>
                  <a:gd name="connsiteX5" fmla="*/ 0 w 1326498"/>
                  <a:gd name="connsiteY5" fmla="*/ 1179748 h 4630874"/>
                  <a:gd name="connsiteX6" fmla="*/ 0 w 1326498"/>
                  <a:gd name="connsiteY6" fmla="*/ 4630874 h 4630874"/>
                  <a:gd name="connsiteX7" fmla="*/ 1104690 w 1326498"/>
                  <a:gd name="connsiteY7" fmla="*/ 4630874 h 4630874"/>
                  <a:gd name="connsiteX8" fmla="*/ 1326499 w 1326498"/>
                  <a:gd name="connsiteY8" fmla="*/ 4409066 h 4630874"/>
                  <a:gd name="connsiteX9" fmla="*/ 1326499 w 1326498"/>
                  <a:gd name="connsiteY9" fmla="*/ 1134313 h 4630874"/>
                  <a:gd name="connsiteX10" fmla="*/ 1245946 w 1326498"/>
                  <a:gd name="connsiteY10" fmla="*/ 963311 h 463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26498" h="4630874">
                    <a:moveTo>
                      <a:pt x="1245946" y="963311"/>
                    </a:moveTo>
                    <a:lnTo>
                      <a:pt x="141256" y="50797"/>
                    </a:lnTo>
                    <a:cubicBezTo>
                      <a:pt x="100251" y="16935"/>
                      <a:pt x="50130" y="0"/>
                      <a:pt x="0" y="0"/>
                    </a:cubicBezTo>
                    <a:lnTo>
                      <a:pt x="0" y="430511"/>
                    </a:lnTo>
                    <a:cubicBezTo>
                      <a:pt x="206892" y="430511"/>
                      <a:pt x="374618" y="598237"/>
                      <a:pt x="374618" y="805129"/>
                    </a:cubicBezTo>
                    <a:cubicBezTo>
                      <a:pt x="374618" y="1012022"/>
                      <a:pt x="206892" y="1179748"/>
                      <a:pt x="0" y="1179748"/>
                    </a:cubicBezTo>
                    <a:lnTo>
                      <a:pt x="0" y="4630874"/>
                    </a:lnTo>
                    <a:lnTo>
                      <a:pt x="1104690" y="4630874"/>
                    </a:lnTo>
                    <a:cubicBezTo>
                      <a:pt x="1227191" y="4630874"/>
                      <a:pt x="1326499" y="4531567"/>
                      <a:pt x="1326499" y="4409066"/>
                    </a:cubicBezTo>
                    <a:lnTo>
                      <a:pt x="1326499" y="1134313"/>
                    </a:lnTo>
                    <a:cubicBezTo>
                      <a:pt x="1326499" y="1068153"/>
                      <a:pt x="1296962" y="1005450"/>
                      <a:pt x="1245946" y="963311"/>
                    </a:cubicBezTo>
                    <a:close/>
                  </a:path>
                </a:pathLst>
              </a:custGeom>
              <a:solidFill>
                <a:srgbClr val="BF2717"/>
              </a:solidFill>
              <a:ln w="952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16" name="شكل حر: شكل 15">
              <a:extLst>
                <a:ext uri="{FF2B5EF4-FFF2-40B4-BE49-F238E27FC236}">
                  <a16:creationId xmlns:a16="http://schemas.microsoft.com/office/drawing/2014/main" id="{3212673E-2FD3-4211-9383-563DD8F90CF7}"/>
                </a:ext>
              </a:extLst>
            </p:cNvPr>
            <p:cNvSpPr/>
            <p:nvPr/>
          </p:nvSpPr>
          <p:spPr>
            <a:xfrm>
              <a:off x="4967192" y="1507216"/>
              <a:ext cx="1068876" cy="1068876"/>
            </a:xfrm>
            <a:custGeom>
              <a:avLst/>
              <a:gdLst>
                <a:gd name="connsiteX0" fmla="*/ 534438 w 1068876"/>
                <a:gd name="connsiteY0" fmla="*/ 1068876 h 1068876"/>
                <a:gd name="connsiteX1" fmla="*/ 0 w 1068876"/>
                <a:gd name="connsiteY1" fmla="*/ 534438 h 1068876"/>
                <a:gd name="connsiteX2" fmla="*/ 534438 w 1068876"/>
                <a:gd name="connsiteY2" fmla="*/ 0 h 1068876"/>
                <a:gd name="connsiteX3" fmla="*/ 1068876 w 1068876"/>
                <a:gd name="connsiteY3" fmla="*/ 534438 h 1068876"/>
                <a:gd name="connsiteX4" fmla="*/ 534438 w 1068876"/>
                <a:gd name="connsiteY4" fmla="*/ 1068876 h 1068876"/>
                <a:gd name="connsiteX5" fmla="*/ 534438 w 1068876"/>
                <a:gd name="connsiteY5" fmla="*/ 319640 h 1068876"/>
                <a:gd name="connsiteX6" fmla="*/ 319649 w 1068876"/>
                <a:gd name="connsiteY6" fmla="*/ 534429 h 1068876"/>
                <a:gd name="connsiteX7" fmla="*/ 534438 w 1068876"/>
                <a:gd name="connsiteY7" fmla="*/ 749217 h 1068876"/>
                <a:gd name="connsiteX8" fmla="*/ 749227 w 1068876"/>
                <a:gd name="connsiteY8" fmla="*/ 534429 h 1068876"/>
                <a:gd name="connsiteX9" fmla="*/ 534438 w 1068876"/>
                <a:gd name="connsiteY9" fmla="*/ 319640 h 106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8876" h="1068876">
                  <a:moveTo>
                    <a:pt x="534438" y="1068876"/>
                  </a:moveTo>
                  <a:cubicBezTo>
                    <a:pt x="239744" y="1068876"/>
                    <a:pt x="0" y="829123"/>
                    <a:pt x="0" y="534438"/>
                  </a:cubicBezTo>
                  <a:cubicBezTo>
                    <a:pt x="0" y="239754"/>
                    <a:pt x="239754" y="0"/>
                    <a:pt x="534438" y="0"/>
                  </a:cubicBezTo>
                  <a:cubicBezTo>
                    <a:pt x="829123" y="0"/>
                    <a:pt x="1068876" y="239754"/>
                    <a:pt x="1068876" y="534438"/>
                  </a:cubicBezTo>
                  <a:cubicBezTo>
                    <a:pt x="1068876" y="829123"/>
                    <a:pt x="829132" y="1068876"/>
                    <a:pt x="534438" y="1068876"/>
                  </a:cubicBezTo>
                  <a:close/>
                  <a:moveTo>
                    <a:pt x="534438" y="319640"/>
                  </a:moveTo>
                  <a:cubicBezTo>
                    <a:pt x="416004" y="319640"/>
                    <a:pt x="319649" y="415995"/>
                    <a:pt x="319649" y="534429"/>
                  </a:cubicBezTo>
                  <a:cubicBezTo>
                    <a:pt x="319649" y="652863"/>
                    <a:pt x="416004" y="749217"/>
                    <a:pt x="534438" y="749217"/>
                  </a:cubicBezTo>
                  <a:cubicBezTo>
                    <a:pt x="652872" y="749217"/>
                    <a:pt x="749227" y="652863"/>
                    <a:pt x="749227" y="534429"/>
                  </a:cubicBezTo>
                  <a:cubicBezTo>
                    <a:pt x="749227" y="415995"/>
                    <a:pt x="652882" y="319640"/>
                    <a:pt x="534438" y="319640"/>
                  </a:cubicBezTo>
                  <a:close/>
                </a:path>
              </a:pathLst>
            </a:custGeom>
            <a:solidFill>
              <a:srgbClr val="9D2217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17" name="شكل حر: شكل 16">
              <a:extLst>
                <a:ext uri="{FF2B5EF4-FFF2-40B4-BE49-F238E27FC236}">
                  <a16:creationId xmlns:a16="http://schemas.microsoft.com/office/drawing/2014/main" id="{D4FC3FCB-238B-45A6-9EA1-CEECF508DEBE}"/>
                </a:ext>
              </a:extLst>
            </p:cNvPr>
            <p:cNvSpPr/>
            <p:nvPr/>
          </p:nvSpPr>
          <p:spPr>
            <a:xfrm>
              <a:off x="5384371" y="990602"/>
              <a:ext cx="2632471" cy="1112879"/>
            </a:xfrm>
            <a:custGeom>
              <a:avLst/>
              <a:gdLst>
                <a:gd name="connsiteX0" fmla="*/ 159893 w 2632471"/>
                <a:gd name="connsiteY0" fmla="*/ 1112880 h 1112879"/>
                <a:gd name="connsiteX1" fmla="*/ 109611 w 2632471"/>
                <a:gd name="connsiteY1" fmla="*/ 1104726 h 1112879"/>
                <a:gd name="connsiteX2" fmla="*/ 8151 w 2632471"/>
                <a:gd name="connsiteY2" fmla="*/ 902749 h 1112879"/>
                <a:gd name="connsiteX3" fmla="*/ 697046 w 2632471"/>
                <a:gd name="connsiteY3" fmla="*/ 25639 h 1112879"/>
                <a:gd name="connsiteX4" fmla="*/ 1225522 w 2632471"/>
                <a:gd name="connsiteY4" fmla="*/ 129995 h 1112879"/>
                <a:gd name="connsiteX5" fmla="*/ 1390238 w 2632471"/>
                <a:gd name="connsiteY5" fmla="*/ 252039 h 1112879"/>
                <a:gd name="connsiteX6" fmla="*/ 2459086 w 2632471"/>
                <a:gd name="connsiteY6" fmla="*/ 582204 h 1112879"/>
                <a:gd name="connsiteX7" fmla="*/ 2631888 w 2632471"/>
                <a:gd name="connsiteY7" fmla="*/ 727898 h 1112879"/>
                <a:gd name="connsiteX8" fmla="*/ 2486175 w 2632471"/>
                <a:gd name="connsiteY8" fmla="*/ 900701 h 1112879"/>
                <a:gd name="connsiteX9" fmla="*/ 2229190 w 2632471"/>
                <a:gd name="connsiteY9" fmla="*/ 912578 h 1112879"/>
                <a:gd name="connsiteX10" fmla="*/ 1198652 w 2632471"/>
                <a:gd name="connsiteY10" fmla="*/ 507918 h 1112879"/>
                <a:gd name="connsiteX11" fmla="*/ 1037508 w 2632471"/>
                <a:gd name="connsiteY11" fmla="*/ 388503 h 1112879"/>
                <a:gd name="connsiteX12" fmla="*/ 794877 w 2632471"/>
                <a:gd name="connsiteY12" fmla="*/ 329944 h 1112879"/>
                <a:gd name="connsiteX13" fmla="*/ 311579 w 2632471"/>
                <a:gd name="connsiteY13" fmla="*/ 1003266 h 1112879"/>
                <a:gd name="connsiteX14" fmla="*/ 159893 w 2632471"/>
                <a:gd name="connsiteY14" fmla="*/ 1112880 h 111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32471" h="1112879">
                  <a:moveTo>
                    <a:pt x="159893" y="1112880"/>
                  </a:moveTo>
                  <a:cubicBezTo>
                    <a:pt x="143244" y="1112880"/>
                    <a:pt x="126299" y="1110260"/>
                    <a:pt x="109611" y="1104726"/>
                  </a:cubicBezTo>
                  <a:cubicBezTo>
                    <a:pt x="25819" y="1076970"/>
                    <a:pt x="-19605" y="986540"/>
                    <a:pt x="8151" y="902749"/>
                  </a:cubicBezTo>
                  <a:cubicBezTo>
                    <a:pt x="33030" y="827644"/>
                    <a:pt x="263725" y="164942"/>
                    <a:pt x="697046" y="25639"/>
                  </a:cubicBezTo>
                  <a:cubicBezTo>
                    <a:pt x="818843" y="-13528"/>
                    <a:pt x="1009381" y="-27187"/>
                    <a:pt x="1225522" y="129995"/>
                  </a:cubicBezTo>
                  <a:cubicBezTo>
                    <a:pt x="1285272" y="173457"/>
                    <a:pt x="1338641" y="213405"/>
                    <a:pt x="1390238" y="252039"/>
                  </a:cubicBezTo>
                  <a:cubicBezTo>
                    <a:pt x="1757788" y="527206"/>
                    <a:pt x="1895320" y="630162"/>
                    <a:pt x="2459086" y="582204"/>
                  </a:cubicBezTo>
                  <a:cubicBezTo>
                    <a:pt x="2547020" y="574651"/>
                    <a:pt x="2624402" y="639944"/>
                    <a:pt x="2631888" y="727898"/>
                  </a:cubicBezTo>
                  <a:cubicBezTo>
                    <a:pt x="2639365" y="815843"/>
                    <a:pt x="2574138" y="893224"/>
                    <a:pt x="2486175" y="900701"/>
                  </a:cubicBezTo>
                  <a:cubicBezTo>
                    <a:pt x="2392239" y="908692"/>
                    <a:pt x="2307086" y="912578"/>
                    <a:pt x="2229190" y="912578"/>
                  </a:cubicBezTo>
                  <a:cubicBezTo>
                    <a:pt x="1739110" y="912588"/>
                    <a:pt x="1533865" y="758893"/>
                    <a:pt x="1198652" y="507918"/>
                  </a:cubicBezTo>
                  <a:cubicBezTo>
                    <a:pt x="1147922" y="469942"/>
                    <a:pt x="1095458" y="430671"/>
                    <a:pt x="1037508" y="388503"/>
                  </a:cubicBezTo>
                  <a:cubicBezTo>
                    <a:pt x="920789" y="303626"/>
                    <a:pt x="843122" y="314427"/>
                    <a:pt x="794877" y="329944"/>
                  </a:cubicBezTo>
                  <a:cubicBezTo>
                    <a:pt x="557105" y="406382"/>
                    <a:pt x="361385" y="852876"/>
                    <a:pt x="311579" y="1003266"/>
                  </a:cubicBezTo>
                  <a:cubicBezTo>
                    <a:pt x="289367" y="1070379"/>
                    <a:pt x="226930" y="1112880"/>
                    <a:pt x="159893" y="1112880"/>
                  </a:cubicBezTo>
                  <a:close/>
                </a:path>
              </a:pathLst>
            </a:custGeom>
            <a:solidFill>
              <a:srgbClr val="3E3E42"/>
            </a:solidFill>
            <a:ln w="952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14828AF3-FF1B-4656-9DBE-14DFD585A95D}"/>
              </a:ext>
            </a:extLst>
          </p:cNvPr>
          <p:cNvSpPr/>
          <p:nvPr/>
        </p:nvSpPr>
        <p:spPr>
          <a:xfrm>
            <a:off x="8446115" y="5303561"/>
            <a:ext cx="10919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 </a:t>
            </a:r>
          </a:p>
          <a:p>
            <a:pPr algn="ctr"/>
            <a:r>
              <a:rPr lang="ar-SA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ريال</a:t>
            </a:r>
            <a:endParaRPr lang="ar-SA" sz="3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194" name="Picture 2" descr="ساعة يد ستاتية جلد 2 - متجر الكتروني 7">
            <a:extLst>
              <a:ext uri="{FF2B5EF4-FFF2-40B4-BE49-F238E27FC236}">
                <a16:creationId xmlns:a16="http://schemas.microsoft.com/office/drawing/2014/main" id="{ACB36AF8-0146-433D-B102-8CB2EEC3CC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125" b="83125" l="25000" r="73250">
                        <a14:foregroundMark x1="49625" y1="25500" x2="57500" y2="13625"/>
                        <a14:foregroundMark x1="57500" y1="13625" x2="69500" y2="18375"/>
                        <a14:foregroundMark x1="69500" y1="18375" x2="69500" y2="34250"/>
                        <a14:foregroundMark x1="69500" y1="34250" x2="58750" y2="74000"/>
                        <a14:foregroundMark x1="58750" y1="74000" x2="47875" y2="83125"/>
                        <a14:foregroundMark x1="47875" y1="83125" x2="41750" y2="79875"/>
                        <a14:foregroundMark x1="68375" y1="23250" x2="68375" y2="23250"/>
                        <a14:foregroundMark x1="63875" y1="28125" x2="63875" y2="2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07" t="8206" r="20721" b="11424"/>
          <a:stretch/>
        </p:blipFill>
        <p:spPr bwMode="auto">
          <a:xfrm>
            <a:off x="9743753" y="3589152"/>
            <a:ext cx="2255988" cy="30132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235E9083-C6EA-4BF1-99ED-BBB8DE2A1269}"/>
              </a:ext>
            </a:extLst>
          </p:cNvPr>
          <p:cNvSpPr/>
          <p:nvPr/>
        </p:nvSpPr>
        <p:spPr>
          <a:xfrm>
            <a:off x="7614170" y="2696245"/>
            <a:ext cx="437171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وهو الذي يجهل قيمة المبيع،</a:t>
            </a:r>
          </a:p>
          <a:p>
            <a:pPr algn="ctr"/>
            <a:r>
              <a:rPr lang="ar-SA" sz="32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كأن يشتري ساعة قيمتها خمسون بمئة</a:t>
            </a:r>
            <a:r>
              <a:rPr lang="ar-SA" sz="32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SA" sz="32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FD8C6997-69EF-4D2E-A8B6-816F40C7016F}"/>
              </a:ext>
            </a:extLst>
          </p:cNvPr>
          <p:cNvSpPr/>
          <p:nvPr/>
        </p:nvSpPr>
        <p:spPr>
          <a:xfrm>
            <a:off x="1741541" y="2089500"/>
            <a:ext cx="3840678" cy="50946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بيع النجش:</a:t>
            </a: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C9B244F6-D0E4-45DD-AB61-1F587631B9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34754" r="19017" b="46230"/>
          <a:stretch/>
        </p:blipFill>
        <p:spPr>
          <a:xfrm>
            <a:off x="2707888" y="1499897"/>
            <a:ext cx="1907983" cy="585519"/>
          </a:xfrm>
          <a:prstGeom prst="rect">
            <a:avLst/>
          </a:prstGeom>
        </p:spPr>
      </p:pic>
      <p:sp>
        <p:nvSpPr>
          <p:cNvPr id="24" name="مستطيل 23">
            <a:extLst>
              <a:ext uri="{FF2B5EF4-FFF2-40B4-BE49-F238E27FC236}">
                <a16:creationId xmlns:a16="http://schemas.microsoft.com/office/drawing/2014/main" id="{D73633A5-50B5-451A-8581-CEDB871C0802}"/>
              </a:ext>
            </a:extLst>
          </p:cNvPr>
          <p:cNvSpPr/>
          <p:nvPr/>
        </p:nvSpPr>
        <p:spPr>
          <a:xfrm>
            <a:off x="137335" y="2690076"/>
            <a:ext cx="668310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وهو الذي يزيد في ثمن السلعة ف</a:t>
            </a:r>
            <a:r>
              <a:rPr lang="ar-SA" sz="32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ي المزاد لمن لا يريد شراءه.</a:t>
            </a:r>
            <a:endParaRPr lang="ar-SA" sz="32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pic>
        <p:nvPicPr>
          <p:cNvPr id="8198" name="Picture 6" descr="النجش والتناجش (أنواعه، حكمه، النهي عنه... - قصص القران الكريم ...">
            <a:extLst>
              <a:ext uri="{FF2B5EF4-FFF2-40B4-BE49-F238E27FC236}">
                <a16:creationId xmlns:a16="http://schemas.microsoft.com/office/drawing/2014/main" id="{4AAEC47C-2AC2-4F42-AEAF-E406790E52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6897" r="6767" b="39070"/>
          <a:stretch/>
        </p:blipFill>
        <p:spPr bwMode="auto">
          <a:xfrm>
            <a:off x="846354" y="3365960"/>
            <a:ext cx="5172180" cy="324317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564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مستطيل 2625">
            <a:extLst>
              <a:ext uri="{FF2B5EF4-FFF2-40B4-BE49-F238E27FC236}">
                <a16:creationId xmlns:a16="http://schemas.microsoft.com/office/drawing/2014/main" id="{5EA3DCEA-2A79-407A-9CF3-FFDD8941593D}"/>
              </a:ext>
            </a:extLst>
          </p:cNvPr>
          <p:cNvSpPr/>
          <p:nvPr/>
        </p:nvSpPr>
        <p:spPr>
          <a:xfrm>
            <a:off x="5472332" y="354110"/>
            <a:ext cx="637046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الغبن في الأسواق المالية: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27" name="شكل حر: شكل 2626">
            <a:extLst>
              <a:ext uri="{FF2B5EF4-FFF2-40B4-BE49-F238E27FC236}">
                <a16:creationId xmlns:a16="http://schemas.microsoft.com/office/drawing/2014/main" id="{6C53A0DA-1EA3-4A1E-96B2-858C7BDBA359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8" name="شكل حر: شكل 2627">
            <a:extLst>
              <a:ext uri="{FF2B5EF4-FFF2-40B4-BE49-F238E27FC236}">
                <a16:creationId xmlns:a16="http://schemas.microsoft.com/office/drawing/2014/main" id="{8CE1F1FF-F930-4BD7-976B-1FA846FCBCC3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9" name="شكل حر: شكل 2628">
            <a:extLst>
              <a:ext uri="{FF2B5EF4-FFF2-40B4-BE49-F238E27FC236}">
                <a16:creationId xmlns:a16="http://schemas.microsoft.com/office/drawing/2014/main" id="{258399B4-C5B7-46A2-97E6-2DF223FE9701}"/>
              </a:ext>
            </a:extLst>
          </p:cNvPr>
          <p:cNvSpPr/>
          <p:nvPr/>
        </p:nvSpPr>
        <p:spPr>
          <a:xfrm>
            <a:off x="10616683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5" name="شكل حر: شكل 24">
            <a:extLst>
              <a:ext uri="{FF2B5EF4-FFF2-40B4-BE49-F238E27FC236}">
                <a16:creationId xmlns:a16="http://schemas.microsoft.com/office/drawing/2014/main" id="{2BBB6433-B31B-402C-8B61-DBD2D5000B48}"/>
              </a:ext>
            </a:extLst>
          </p:cNvPr>
          <p:cNvSpPr/>
          <p:nvPr/>
        </p:nvSpPr>
        <p:spPr>
          <a:xfrm>
            <a:off x="10804797" y="204775"/>
            <a:ext cx="461932" cy="428135"/>
          </a:xfrm>
          <a:custGeom>
            <a:avLst/>
            <a:gdLst>
              <a:gd name="connsiteX0" fmla="*/ 494260 w 988951"/>
              <a:gd name="connsiteY0" fmla="*/ 0 h 856429"/>
              <a:gd name="connsiteX1" fmla="*/ 0 w 988951"/>
              <a:gd name="connsiteY1" fmla="*/ 856430 h 856429"/>
              <a:gd name="connsiteX2" fmla="*/ 988952 w 988951"/>
              <a:gd name="connsiteY2" fmla="*/ 856430 h 856429"/>
              <a:gd name="connsiteX3" fmla="*/ 494260 w 988951"/>
              <a:gd name="connsiteY3" fmla="*/ 0 h 85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8951" h="856429">
                <a:moveTo>
                  <a:pt x="494260" y="0"/>
                </a:moveTo>
                <a:lnTo>
                  <a:pt x="0" y="856430"/>
                </a:lnTo>
                <a:lnTo>
                  <a:pt x="988952" y="856430"/>
                </a:lnTo>
                <a:lnTo>
                  <a:pt x="494260" y="0"/>
                </a:lnTo>
                <a:close/>
              </a:path>
            </a:pathLst>
          </a:custGeom>
          <a:solidFill>
            <a:srgbClr val="CA1CA2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2437922B-DF39-4670-92DD-D14AF401AF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650" y="3044753"/>
            <a:ext cx="5359457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وسيلة الشرح: خط منحني 2">
            <a:extLst>
              <a:ext uri="{FF2B5EF4-FFF2-40B4-BE49-F238E27FC236}">
                <a16:creationId xmlns:a16="http://schemas.microsoft.com/office/drawing/2014/main" id="{03EA8DF9-A7BA-41C2-A2CF-75CFAE6F1351}"/>
              </a:ext>
            </a:extLst>
          </p:cNvPr>
          <p:cNvSpPr/>
          <p:nvPr/>
        </p:nvSpPr>
        <p:spPr>
          <a:xfrm>
            <a:off x="10072468" y="3365673"/>
            <a:ext cx="1899138" cy="243371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8165"/>
              <a:gd name="adj6" fmla="val -39260"/>
            </a:avLst>
          </a:prstGeom>
          <a:solidFill>
            <a:schemeClr val="accent5">
              <a:alpha val="50000"/>
            </a:schemeClr>
          </a:solidFill>
          <a:ln>
            <a:solidFill>
              <a:srgbClr val="ACCCE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التأكد من أن الورقة التي يضارب بها مباحة.</a:t>
            </a:r>
          </a:p>
        </p:txBody>
      </p:sp>
      <p:sp>
        <p:nvSpPr>
          <p:cNvPr id="4" name="وسيلة الشرح: خط منحني 3">
            <a:extLst>
              <a:ext uri="{FF2B5EF4-FFF2-40B4-BE49-F238E27FC236}">
                <a16:creationId xmlns:a16="http://schemas.microsoft.com/office/drawing/2014/main" id="{92E3CDF9-7775-48CB-A7FD-37A73691092D}"/>
              </a:ext>
            </a:extLst>
          </p:cNvPr>
          <p:cNvSpPr/>
          <p:nvPr/>
        </p:nvSpPr>
        <p:spPr>
          <a:xfrm flipH="1">
            <a:off x="220394" y="3365673"/>
            <a:ext cx="1983278" cy="243371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4697"/>
              <a:gd name="adj6" fmla="val -40000"/>
            </a:avLst>
          </a:prstGeom>
          <a:solidFill>
            <a:schemeClr val="accent5">
              <a:alpha val="50000"/>
            </a:schemeClr>
          </a:solidFill>
          <a:ln>
            <a:solidFill>
              <a:srgbClr val="ACCCE9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تجنب الخديعة والغبن في تداول هذه الأوراق.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5EC7230-D931-4829-BBEC-237673944EEE}"/>
              </a:ext>
            </a:extLst>
          </p:cNvPr>
          <p:cNvSpPr/>
          <p:nvPr/>
        </p:nvSpPr>
        <p:spPr>
          <a:xfrm>
            <a:off x="1028029" y="1853320"/>
            <a:ext cx="102387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rgbClr val="CA1CA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يجب على من يضارب في الأسواق المالية مُراعاة أمرين هما:</a:t>
            </a:r>
          </a:p>
        </p:txBody>
      </p:sp>
      <p:sp>
        <p:nvSpPr>
          <p:cNvPr id="6" name="فقاعة الكلام: مستطيلة مستديرة الزوايا 5">
            <a:extLst>
              <a:ext uri="{FF2B5EF4-FFF2-40B4-BE49-F238E27FC236}">
                <a16:creationId xmlns:a16="http://schemas.microsoft.com/office/drawing/2014/main" id="{BBD318D4-A619-43ED-980B-31081B8C36B6}"/>
              </a:ext>
            </a:extLst>
          </p:cNvPr>
          <p:cNvSpPr/>
          <p:nvPr/>
        </p:nvSpPr>
        <p:spPr>
          <a:xfrm>
            <a:off x="9080815" y="5902254"/>
            <a:ext cx="2756687" cy="899964"/>
          </a:xfrm>
          <a:prstGeom prst="wedgeRoundRectCallout">
            <a:avLst>
              <a:gd name="adj1" fmla="val -7924"/>
              <a:gd name="adj2" fmla="val -11860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4">
                    <a:lumMod val="50000"/>
                  </a:schemeClr>
                </a:solidFill>
              </a:rPr>
              <a:t>كيف يُمكن أن تكون خلاف ذلك؟</a:t>
            </a:r>
          </a:p>
        </p:txBody>
      </p:sp>
      <p:pic>
        <p:nvPicPr>
          <p:cNvPr id="10" name="صورة 9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7A4ED6A2-E90B-40FD-B270-BB38BAEF7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68594" y1="62500" x2="68594" y2="62500"/>
                        <a14:foregroundMark x1="74688" y1="48281" x2="74688" y2="48281"/>
                        <a14:foregroundMark x1="72344" y1="36250" x2="72344" y2="36250"/>
                        <a14:foregroundMark x1="62344" y1="26719" x2="62344" y2="26719"/>
                        <a14:foregroundMark x1="51250" y1="25625" x2="51250" y2="25625"/>
                        <a14:foregroundMark x1="38906" y1="28125" x2="38906" y2="28125"/>
                        <a14:foregroundMark x1="30781" y1="36250" x2="30781" y2="36250"/>
                        <a14:foregroundMark x1="26875" y1="47969" x2="26875" y2="47969"/>
                        <a14:foregroundMark x1="37188" y1="69219" x2="37188" y2="69219"/>
                        <a14:foregroundMark x1="22188" y1="42969" x2="22188" y2="42969"/>
                        <a14:foregroundMark x1="41094" y1="15625" x2="41094" y2="15625"/>
                        <a14:foregroundMark x1="79219" y1="33906" x2="79219" y2="33906"/>
                        <a14:foregroundMark x1="53125" y1="84219" x2="53125" y2="84219"/>
                        <a14:foregroundMark x1="57813" y1="83281" x2="57813" y2="83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292" y="4652867"/>
            <a:ext cx="2293034" cy="229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15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مستطيل 2625">
            <a:extLst>
              <a:ext uri="{FF2B5EF4-FFF2-40B4-BE49-F238E27FC236}">
                <a16:creationId xmlns:a16="http://schemas.microsoft.com/office/drawing/2014/main" id="{5EA3DCEA-2A79-407A-9CF3-FFDD8941593D}"/>
              </a:ext>
            </a:extLst>
          </p:cNvPr>
          <p:cNvSpPr/>
          <p:nvPr/>
        </p:nvSpPr>
        <p:spPr>
          <a:xfrm>
            <a:off x="5472332" y="354110"/>
            <a:ext cx="6370469" cy="10156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l"/>
            <a:r>
              <a:rPr lang="ar-SA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الغبن في الأسواق المالية:</a:t>
            </a:r>
            <a:endParaRPr lang="ar-SA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27" name="شكل حر: شكل 2626">
            <a:extLst>
              <a:ext uri="{FF2B5EF4-FFF2-40B4-BE49-F238E27FC236}">
                <a16:creationId xmlns:a16="http://schemas.microsoft.com/office/drawing/2014/main" id="{6C53A0DA-1EA3-4A1E-96B2-858C7BDBA359}"/>
              </a:ext>
            </a:extLst>
          </p:cNvPr>
          <p:cNvSpPr/>
          <p:nvPr/>
        </p:nvSpPr>
        <p:spPr>
          <a:xfrm>
            <a:off x="10258141" y="1240296"/>
            <a:ext cx="1579361" cy="258953"/>
          </a:xfrm>
          <a:custGeom>
            <a:avLst/>
            <a:gdLst>
              <a:gd name="connsiteX0" fmla="*/ 3082111 w 3381256"/>
              <a:gd name="connsiteY0" fmla="*/ 0 h 518001"/>
              <a:gd name="connsiteX1" fmla="*/ 299146 w 3381256"/>
              <a:gd name="connsiteY1" fmla="*/ 0 h 518001"/>
              <a:gd name="connsiteX2" fmla="*/ 0 w 3381256"/>
              <a:gd name="connsiteY2" fmla="*/ 518002 h 518001"/>
              <a:gd name="connsiteX3" fmla="*/ 3381257 w 3381256"/>
              <a:gd name="connsiteY3" fmla="*/ 518002 h 518001"/>
              <a:gd name="connsiteX4" fmla="*/ 3082111 w 3381256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1256" h="518001">
                <a:moveTo>
                  <a:pt x="3082111" y="0"/>
                </a:moveTo>
                <a:lnTo>
                  <a:pt x="299146" y="0"/>
                </a:lnTo>
                <a:lnTo>
                  <a:pt x="0" y="518002"/>
                </a:lnTo>
                <a:lnTo>
                  <a:pt x="3381257" y="518002"/>
                </a:lnTo>
                <a:lnTo>
                  <a:pt x="3082111" y="0"/>
                </a:lnTo>
                <a:close/>
              </a:path>
            </a:pathLst>
          </a:custGeom>
          <a:solidFill>
            <a:srgbClr val="6ABAED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8" name="شكل حر: شكل 2627">
            <a:extLst>
              <a:ext uri="{FF2B5EF4-FFF2-40B4-BE49-F238E27FC236}">
                <a16:creationId xmlns:a16="http://schemas.microsoft.com/office/drawing/2014/main" id="{8CE1F1FF-F930-4BD7-976B-1FA846FCBCC3}"/>
              </a:ext>
            </a:extLst>
          </p:cNvPr>
          <p:cNvSpPr/>
          <p:nvPr/>
        </p:nvSpPr>
        <p:spPr>
          <a:xfrm>
            <a:off x="10444446" y="955746"/>
            <a:ext cx="1206750" cy="258953"/>
          </a:xfrm>
          <a:custGeom>
            <a:avLst/>
            <a:gdLst>
              <a:gd name="connsiteX0" fmla="*/ 2284388 w 2583533"/>
              <a:gd name="connsiteY0" fmla="*/ 0 h 518001"/>
              <a:gd name="connsiteX1" fmla="*/ 299146 w 2583533"/>
              <a:gd name="connsiteY1" fmla="*/ 0 h 518001"/>
              <a:gd name="connsiteX2" fmla="*/ 0 w 2583533"/>
              <a:gd name="connsiteY2" fmla="*/ 518002 h 518001"/>
              <a:gd name="connsiteX3" fmla="*/ 2583534 w 2583533"/>
              <a:gd name="connsiteY3" fmla="*/ 518002 h 518001"/>
              <a:gd name="connsiteX4" fmla="*/ 2284388 w 2583533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3533" h="518001">
                <a:moveTo>
                  <a:pt x="2284388" y="0"/>
                </a:moveTo>
                <a:lnTo>
                  <a:pt x="299146" y="0"/>
                </a:lnTo>
                <a:lnTo>
                  <a:pt x="0" y="518002"/>
                </a:lnTo>
                <a:lnTo>
                  <a:pt x="2583534" y="518002"/>
                </a:lnTo>
                <a:lnTo>
                  <a:pt x="2284388" y="0"/>
                </a:lnTo>
                <a:close/>
              </a:path>
            </a:pathLst>
          </a:custGeom>
          <a:solidFill>
            <a:srgbClr val="845BE8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629" name="شكل حر: شكل 2628">
            <a:extLst>
              <a:ext uri="{FF2B5EF4-FFF2-40B4-BE49-F238E27FC236}">
                <a16:creationId xmlns:a16="http://schemas.microsoft.com/office/drawing/2014/main" id="{258399B4-C5B7-46A2-97E6-2DF223FE9701}"/>
              </a:ext>
            </a:extLst>
          </p:cNvPr>
          <p:cNvSpPr/>
          <p:nvPr/>
        </p:nvSpPr>
        <p:spPr>
          <a:xfrm>
            <a:off x="10616683" y="667727"/>
            <a:ext cx="834139" cy="258953"/>
          </a:xfrm>
          <a:custGeom>
            <a:avLst/>
            <a:gdLst>
              <a:gd name="connsiteX0" fmla="*/ 1487097 w 1785810"/>
              <a:gd name="connsiteY0" fmla="*/ 0 h 518001"/>
              <a:gd name="connsiteX1" fmla="*/ 298714 w 1785810"/>
              <a:gd name="connsiteY1" fmla="*/ 0 h 518001"/>
              <a:gd name="connsiteX2" fmla="*/ 0 w 1785810"/>
              <a:gd name="connsiteY2" fmla="*/ 518002 h 518001"/>
              <a:gd name="connsiteX3" fmla="*/ 1785811 w 1785810"/>
              <a:gd name="connsiteY3" fmla="*/ 518002 h 518001"/>
              <a:gd name="connsiteX4" fmla="*/ 1487097 w 1785810"/>
              <a:gd name="connsiteY4" fmla="*/ 0 h 51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810" h="518001">
                <a:moveTo>
                  <a:pt x="1487097" y="0"/>
                </a:moveTo>
                <a:lnTo>
                  <a:pt x="298714" y="0"/>
                </a:lnTo>
                <a:lnTo>
                  <a:pt x="0" y="518002"/>
                </a:lnTo>
                <a:lnTo>
                  <a:pt x="1785811" y="518002"/>
                </a:lnTo>
                <a:lnTo>
                  <a:pt x="1487097" y="0"/>
                </a:lnTo>
                <a:close/>
              </a:path>
            </a:pathLst>
          </a:custGeom>
          <a:solidFill>
            <a:srgbClr val="9A1ECE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221" name="مستطيل 220">
            <a:extLst>
              <a:ext uri="{FF2B5EF4-FFF2-40B4-BE49-F238E27FC236}">
                <a16:creationId xmlns:a16="http://schemas.microsoft.com/office/drawing/2014/main" id="{DD55E238-A614-4D6B-9C27-E01907D35A63}"/>
              </a:ext>
            </a:extLst>
          </p:cNvPr>
          <p:cNvSpPr/>
          <p:nvPr/>
        </p:nvSpPr>
        <p:spPr>
          <a:xfrm>
            <a:off x="137335" y="123277"/>
            <a:ext cx="2958290" cy="46166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22" name="مستطيل 221">
            <a:extLst>
              <a:ext uri="{FF2B5EF4-FFF2-40B4-BE49-F238E27FC236}">
                <a16:creationId xmlns:a16="http://schemas.microsoft.com/office/drawing/2014/main" id="{C1CE1BA2-37C8-44B0-9BFE-BD2EADA0DF04}"/>
              </a:ext>
            </a:extLst>
          </p:cNvPr>
          <p:cNvSpPr/>
          <p:nvPr/>
        </p:nvSpPr>
        <p:spPr>
          <a:xfrm>
            <a:off x="-259476" y="123277"/>
            <a:ext cx="37770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استراتيجية </a:t>
            </a:r>
            <a:r>
              <a:rPr lang="ar-SA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جيكسو</a:t>
            </a:r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– تعلم تعاوني</a:t>
            </a:r>
          </a:p>
        </p:txBody>
      </p:sp>
      <p:sp>
        <p:nvSpPr>
          <p:cNvPr id="25" name="شكل حر: شكل 24">
            <a:extLst>
              <a:ext uri="{FF2B5EF4-FFF2-40B4-BE49-F238E27FC236}">
                <a16:creationId xmlns:a16="http://schemas.microsoft.com/office/drawing/2014/main" id="{2BBB6433-B31B-402C-8B61-DBD2D5000B48}"/>
              </a:ext>
            </a:extLst>
          </p:cNvPr>
          <p:cNvSpPr/>
          <p:nvPr/>
        </p:nvSpPr>
        <p:spPr>
          <a:xfrm>
            <a:off x="10804797" y="204775"/>
            <a:ext cx="461932" cy="428135"/>
          </a:xfrm>
          <a:custGeom>
            <a:avLst/>
            <a:gdLst>
              <a:gd name="connsiteX0" fmla="*/ 494260 w 988951"/>
              <a:gd name="connsiteY0" fmla="*/ 0 h 856429"/>
              <a:gd name="connsiteX1" fmla="*/ 0 w 988951"/>
              <a:gd name="connsiteY1" fmla="*/ 856430 h 856429"/>
              <a:gd name="connsiteX2" fmla="*/ 988952 w 988951"/>
              <a:gd name="connsiteY2" fmla="*/ 856430 h 856429"/>
              <a:gd name="connsiteX3" fmla="*/ 494260 w 988951"/>
              <a:gd name="connsiteY3" fmla="*/ 0 h 856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8951" h="856429">
                <a:moveTo>
                  <a:pt x="494260" y="0"/>
                </a:moveTo>
                <a:lnTo>
                  <a:pt x="0" y="856430"/>
                </a:lnTo>
                <a:lnTo>
                  <a:pt x="988952" y="856430"/>
                </a:lnTo>
                <a:lnTo>
                  <a:pt x="494260" y="0"/>
                </a:lnTo>
                <a:close/>
              </a:path>
            </a:pathLst>
          </a:custGeom>
          <a:solidFill>
            <a:srgbClr val="CA1CA2"/>
          </a:solidFill>
          <a:ln w="43160" cap="flat">
            <a:noFill/>
            <a:prstDash val="solid"/>
            <a:miter/>
          </a:ln>
        </p:spPr>
        <p:txBody>
          <a:bodyPr rtlCol="1" anchor="ctr"/>
          <a:lstStyle/>
          <a:p>
            <a:endParaRPr lang="ar-SA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5EC7230-D931-4829-BBEC-237673944EEE}"/>
              </a:ext>
            </a:extLst>
          </p:cNvPr>
          <p:cNvSpPr/>
          <p:nvPr/>
        </p:nvSpPr>
        <p:spPr>
          <a:xfrm>
            <a:off x="2256085" y="1471128"/>
            <a:ext cx="799675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rgbClr val="CA1CA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خلال استراتيجية </a:t>
            </a:r>
            <a:r>
              <a:rPr lang="ar-SA" sz="3600" b="1" cap="none" spc="0" dirty="0" err="1">
                <a:ln w="0"/>
                <a:solidFill>
                  <a:srgbClr val="CA1CA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جيكسو</a:t>
            </a:r>
            <a:r>
              <a:rPr lang="ar-SA" sz="3600" b="1" cap="none" spc="0" dirty="0">
                <a:ln w="0"/>
                <a:solidFill>
                  <a:srgbClr val="CA1CA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(الخبراء) ، تعرّف/ي على أمثلة الغبن في الأسواق المالية: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2120BB1A-736D-4737-B891-B304DDF99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2588" y1="15480" x2="42588" y2="15480"/>
                        <a14:foregroundMark x1="57143" y1="15480" x2="57143" y2="15480"/>
                        <a14:foregroundMark x1="58760" y1="13003" x2="58760" y2="13003"/>
                        <a14:foregroundMark x1="41779" y1="13622" x2="41779" y2="13622"/>
                        <a14:foregroundMark x1="20485" y1="25387" x2="20485" y2="25387"/>
                        <a14:foregroundMark x1="81402" y1="27245" x2="81402" y2="27245"/>
                        <a14:foregroundMark x1="81671" y1="25387" x2="82210" y2="25387"/>
                        <a14:foregroundMark x1="80054" y1="25387" x2="80054" y2="25387"/>
                        <a14:foregroundMark x1="83288" y1="74613" x2="83288" y2="74613"/>
                        <a14:foregroundMark x1="80593" y1="73684" x2="86253" y2="58204"/>
                        <a14:foregroundMark x1="86253" y1="58204" x2="86523" y2="58204"/>
                        <a14:foregroundMark x1="80054" y1="66873" x2="75202" y2="82043"/>
                        <a14:foregroundMark x1="75202" y1="82043" x2="62534" y2="89474"/>
                        <a14:foregroundMark x1="62534" y1="89474" x2="31536" y2="85449"/>
                        <a14:foregroundMark x1="31536" y1="85449" x2="20216" y2="75232"/>
                        <a14:foregroundMark x1="20216" y1="75232" x2="14016" y2="56966"/>
                        <a14:foregroundMark x1="14286" y1="54180" x2="23989" y2="439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03013" y="2092278"/>
            <a:ext cx="5750300" cy="500632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96ACF47A-CBAE-47AA-A152-F23955680F3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4768"/>
          <a:stretch/>
        </p:blipFill>
        <p:spPr>
          <a:xfrm>
            <a:off x="1616480" y="2920437"/>
            <a:ext cx="4295336" cy="3129295"/>
          </a:xfrm>
          <a:prstGeom prst="rect">
            <a:avLst/>
          </a:prstGeom>
        </p:spPr>
      </p:pic>
      <p:sp>
        <p:nvSpPr>
          <p:cNvPr id="15" name="مستطيل 14">
            <a:extLst>
              <a:ext uri="{FF2B5EF4-FFF2-40B4-BE49-F238E27FC236}">
                <a16:creationId xmlns:a16="http://schemas.microsoft.com/office/drawing/2014/main" id="{0CE01C32-EA69-4B99-98C7-A41395ADC310}"/>
              </a:ext>
            </a:extLst>
          </p:cNvPr>
          <p:cNvSpPr/>
          <p:nvPr/>
        </p:nvSpPr>
        <p:spPr>
          <a:xfrm>
            <a:off x="1728026" y="3577176"/>
            <a:ext cx="381524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بيّن/ي الأمر الذي صّرف التداول في كل مثال </a:t>
            </a:r>
            <a:r>
              <a: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الى الغبن و التحريم.</a:t>
            </a:r>
            <a:endParaRPr lang="ar-SA" sz="32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0613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رسم تخطيطي 13">
            <a:extLst>
              <a:ext uri="{FF2B5EF4-FFF2-40B4-BE49-F238E27FC236}">
                <a16:creationId xmlns:a16="http://schemas.microsoft.com/office/drawing/2014/main" id="{62AC9D8C-5391-4A8C-80B1-07C398BB30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9313434"/>
              </p:ext>
            </p:extLst>
          </p:nvPr>
        </p:nvGraphicFramePr>
        <p:xfrm>
          <a:off x="-1563329" y="0"/>
          <a:ext cx="13435780" cy="6710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6" name="صورة 15">
            <a:extLst>
              <a:ext uri="{FF2B5EF4-FFF2-40B4-BE49-F238E27FC236}">
                <a16:creationId xmlns:a16="http://schemas.microsoft.com/office/drawing/2014/main" id="{B7F3ED9B-2EA9-4D30-B31E-01E144BB9A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3" b="100000" l="7576" r="972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071" y="3658607"/>
            <a:ext cx="5641250" cy="2820625"/>
          </a:xfrm>
          <a:prstGeom prst="rect">
            <a:avLst/>
          </a:prstGeom>
        </p:spPr>
      </p:pic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1B9C33D0-74BA-4A78-973F-463B6ED71C90}"/>
              </a:ext>
            </a:extLst>
          </p:cNvPr>
          <p:cNvSpPr/>
          <p:nvPr/>
        </p:nvSpPr>
        <p:spPr>
          <a:xfrm>
            <a:off x="80411" y="49312"/>
            <a:ext cx="3850143" cy="496814"/>
          </a:xfrm>
          <a:prstGeom prst="round2DiagRect">
            <a:avLst/>
          </a:prstGeom>
          <a:solidFill>
            <a:srgbClr val="7080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/>
              <a:t>تدريس تبادلي (وضع اسئلة)</a:t>
            </a:r>
          </a:p>
        </p:txBody>
      </p:sp>
    </p:spTree>
    <p:extLst>
      <p:ext uri="{BB962C8B-B14F-4D97-AF65-F5344CB8AC3E}">
        <p14:creationId xmlns:p14="http://schemas.microsoft.com/office/powerpoint/2010/main" val="387922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>
            <a:extLst>
              <a:ext uri="{FF2B5EF4-FFF2-40B4-BE49-F238E27FC236}">
                <a16:creationId xmlns:a16="http://schemas.microsoft.com/office/drawing/2014/main" id="{985C2CEE-FA88-420F-8E99-0AEC7A734C2A}"/>
              </a:ext>
            </a:extLst>
          </p:cNvPr>
          <p:cNvSpPr/>
          <p:nvPr/>
        </p:nvSpPr>
        <p:spPr>
          <a:xfrm>
            <a:off x="1640860" y="615037"/>
            <a:ext cx="1006406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بارك الله فيكم ابنائي الطلاب ، بناتي الطالبات ..</a:t>
            </a:r>
          </a:p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ووفقكم لما يُحب ويرضى 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65AF9B80-8630-42D2-8A3A-B4CC06E41F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01" y="1844542"/>
            <a:ext cx="5878511" cy="308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نتيجة بحث الصور عن ورد">
            <a:extLst>
              <a:ext uri="{FF2B5EF4-FFF2-40B4-BE49-F238E27FC236}">
                <a16:creationId xmlns:a16="http://schemas.microsoft.com/office/drawing/2014/main" id="{203A8CF6-61BE-494C-A94B-D2CAC8550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3" y="1610712"/>
            <a:ext cx="2849223" cy="39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ستطيل مستدير الزوايا 6">
            <a:extLst>
              <a:ext uri="{FF2B5EF4-FFF2-40B4-BE49-F238E27FC236}">
                <a16:creationId xmlns:a16="http://schemas.microsoft.com/office/drawing/2014/main" id="{6F3F5C16-BFA4-4E15-9F37-DB5B0B9591AC}"/>
              </a:ext>
            </a:extLst>
          </p:cNvPr>
          <p:cNvSpPr/>
          <p:nvPr/>
        </p:nvSpPr>
        <p:spPr>
          <a:xfrm>
            <a:off x="-170782" y="5288705"/>
            <a:ext cx="12192000" cy="156929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للمزيد من العروض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Sukadesign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+966 564378627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B2BEF2F9-0DFF-4F2F-949B-F510D1F5E4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663" y="5742522"/>
            <a:ext cx="500441" cy="5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2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856</Words>
  <Application>Microsoft Office PowerPoint</Application>
  <PresentationFormat>شاشة عريضة</PresentationFormat>
  <Paragraphs>183</Paragraphs>
  <Slides>20</Slides>
  <Notes>15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7" baseType="lpstr">
      <vt:lpstr>Amiri</vt:lpstr>
      <vt:lpstr>Arial</vt:lpstr>
      <vt:lpstr>Calibri</vt:lpstr>
      <vt:lpstr>Calibri Light</vt:lpstr>
      <vt:lpstr>Hacen Tehran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‏​​♋٭ ρгe̠‎тту ĸɑdooϳ ·̵</dc:creator>
  <cp:lastModifiedBy>‏​​♋٭ ρгe̠‎тту ĸɑdooϳ ·̵</cp:lastModifiedBy>
  <cp:revision>2</cp:revision>
  <dcterms:created xsi:type="dcterms:W3CDTF">2020-06-17T07:17:50Z</dcterms:created>
  <dcterms:modified xsi:type="dcterms:W3CDTF">2020-08-09T22:50:05Z</dcterms:modified>
</cp:coreProperties>
</file>