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sldIdLst>
    <p:sldId id="294" r:id="rId3"/>
    <p:sldId id="273" r:id="rId4"/>
    <p:sldId id="276" r:id="rId5"/>
    <p:sldId id="277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917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463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4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68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561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073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661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5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5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795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61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03/03/1441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178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2.wdp"/><Relationship Id="rId5" Type="http://schemas.openxmlformats.org/officeDocument/2006/relationships/image" Target="../media/image39.png"/><Relationship Id="rId4" Type="http://schemas.microsoft.com/office/2007/relationships/hdphoto" Target="../media/hdphoto2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4.wdp"/><Relationship Id="rId5" Type="http://schemas.openxmlformats.org/officeDocument/2006/relationships/image" Target="../media/image42.png"/><Relationship Id="rId4" Type="http://schemas.microsoft.com/office/2007/relationships/hdphoto" Target="../media/hdphoto2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7.wdp"/><Relationship Id="rId5" Type="http://schemas.openxmlformats.org/officeDocument/2006/relationships/image" Target="../media/image48.png"/><Relationship Id="rId4" Type="http://schemas.microsoft.com/office/2007/relationships/hdphoto" Target="../media/hdphoto2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0.wdp"/><Relationship Id="rId5" Type="http://schemas.openxmlformats.org/officeDocument/2006/relationships/image" Target="../media/image52.png"/><Relationship Id="rId4" Type="http://schemas.microsoft.com/office/2007/relationships/hdphoto" Target="../media/hdphoto2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1.wdp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2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microsoft.com/office/2007/relationships/hdphoto" Target="../media/hdphoto12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microsoft.com/office/2007/relationships/hdphoto" Target="../media/hdphoto11.wdp"/><Relationship Id="rId10" Type="http://schemas.microsoft.com/office/2007/relationships/hdphoto" Target="../media/hdphoto9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0.wdp"/><Relationship Id="rId5" Type="http://schemas.openxmlformats.org/officeDocument/2006/relationships/image" Target="../media/image36.png"/><Relationship Id="rId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539552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7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2653202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98779" y="4451628"/>
            <a:ext cx="3280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 4</a:t>
            </a:r>
            <a:endParaRPr lang="ar-SA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74616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2366"/>
            <a:ext cx="432435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13" y="1717279"/>
            <a:ext cx="3002951" cy="4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6955"/>
            <a:ext cx="4487797" cy="452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5076056" y="230431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978377" y="230431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8569"/>
            <a:ext cx="6260355" cy="48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5193"/>
            <a:ext cx="1956991" cy="35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49" y="2301483"/>
            <a:ext cx="3705335" cy="354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89" y="3796174"/>
            <a:ext cx="2465589" cy="239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1763688" y="2361040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916088" y="2894713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907704" y="3542785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907704" y="4017224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907704" y="4665296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835696" y="5241360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ستطيل ذو زوايا قطرية مستديرة 21"/>
          <p:cNvSpPr>
            <a:spLocks noChangeArrowheads="1"/>
          </p:cNvSpPr>
          <p:nvPr/>
        </p:nvSpPr>
        <p:spPr bwMode="auto">
          <a:xfrm>
            <a:off x="5076056" y="230431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3" name="مستطيل ذو زوايا قطرية مستديرة 22"/>
          <p:cNvSpPr>
            <a:spLocks noChangeArrowheads="1"/>
          </p:cNvSpPr>
          <p:nvPr/>
        </p:nvSpPr>
        <p:spPr bwMode="auto">
          <a:xfrm>
            <a:off x="1978377" y="230431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804248" y="5631631"/>
            <a:ext cx="15074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hippo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1" grpId="0"/>
      <p:bldP spid="22" grpId="0" animBg="1"/>
      <p:bldP spid="2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7249"/>
            <a:ext cx="7634911" cy="144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47183"/>
            <a:ext cx="7848872" cy="357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5076056" y="188640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978377" y="188640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1713"/>
            <a:ext cx="6577843" cy="48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44" y="2576760"/>
            <a:ext cx="2609704" cy="320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76760"/>
            <a:ext cx="39719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18" y="3839121"/>
            <a:ext cx="2047114" cy="218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491880" y="2686993"/>
            <a:ext cx="5586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067944" y="3233440"/>
            <a:ext cx="299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03848" y="373749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491880" y="4263479"/>
            <a:ext cx="3769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915816" y="4767535"/>
            <a:ext cx="3439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ستطيل ذو زوايا قطرية مستديرة 17"/>
          <p:cNvSpPr>
            <a:spLocks noChangeArrowheads="1"/>
          </p:cNvSpPr>
          <p:nvPr/>
        </p:nvSpPr>
        <p:spPr bwMode="auto">
          <a:xfrm>
            <a:off x="5076056" y="374447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1" name="مستطيل ذو زوايا قطرية مستديرة 20"/>
          <p:cNvSpPr>
            <a:spLocks noChangeArrowheads="1"/>
          </p:cNvSpPr>
          <p:nvPr/>
        </p:nvSpPr>
        <p:spPr bwMode="auto">
          <a:xfrm>
            <a:off x="1978377" y="374447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045387" y="5517232"/>
            <a:ext cx="17030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tiger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 animBg="1"/>
      <p:bldP spid="21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41" y="1844824"/>
            <a:ext cx="6272039" cy="51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2113"/>
            <a:ext cx="2591190" cy="37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15" y="2636912"/>
            <a:ext cx="5283165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2483768" y="2556193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900631" y="3299793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551949" y="4077072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195736" y="4860449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051720" y="5652537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ar-SA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ستطيل ذو زوايا قطرية مستديرة 20"/>
          <p:cNvSpPr>
            <a:spLocks noChangeArrowheads="1"/>
          </p:cNvSpPr>
          <p:nvPr/>
        </p:nvSpPr>
        <p:spPr bwMode="auto">
          <a:xfrm>
            <a:off x="5076056" y="302439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2" name="مستطيل ذو زوايا قطرية مستديرة 21"/>
          <p:cNvSpPr>
            <a:spLocks noChangeArrowheads="1"/>
          </p:cNvSpPr>
          <p:nvPr/>
        </p:nvSpPr>
        <p:spPr bwMode="auto">
          <a:xfrm>
            <a:off x="1978377" y="302439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9078"/>
            <a:ext cx="5886450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9297"/>
            <a:ext cx="5195017" cy="480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213310"/>
            <a:ext cx="2304256" cy="2240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1403648" y="1965182"/>
            <a:ext cx="2726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W   a   s  h 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475656" y="2748559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   o   b   o   t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547664" y="3540647"/>
            <a:ext cx="3283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d   r   i   n   k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478977" y="4332735"/>
            <a:ext cx="3381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   m  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  l   e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85263" y="5124823"/>
            <a:ext cx="3446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b   r   e   a   d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547664" y="5916911"/>
            <a:ext cx="3446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h   o   u   s   e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ستطيل ذو زوايا قطرية مستديرة 20"/>
          <p:cNvSpPr>
            <a:spLocks noChangeArrowheads="1"/>
          </p:cNvSpPr>
          <p:nvPr/>
        </p:nvSpPr>
        <p:spPr bwMode="auto">
          <a:xfrm>
            <a:off x="5076056" y="188640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3" name="مستطيل ذو زوايا قطرية مستديرة 22"/>
          <p:cNvSpPr>
            <a:spLocks noChangeArrowheads="1"/>
          </p:cNvSpPr>
          <p:nvPr/>
        </p:nvSpPr>
        <p:spPr bwMode="auto">
          <a:xfrm>
            <a:off x="1978377" y="188640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804248" y="5877272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uncle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2" grpId="0"/>
      <p:bldP spid="21" grpId="0" animBg="1"/>
      <p:bldP spid="2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9723"/>
            <a:ext cx="6048375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" y="2924944"/>
            <a:ext cx="779603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unit 4 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032" y="1091208"/>
            <a:ext cx="825624" cy="825624"/>
          </a:xfrm>
          <a:prstGeom prst="rect">
            <a:avLst/>
          </a:prstGeom>
        </p:spPr>
      </p:pic>
      <p:sp>
        <p:nvSpPr>
          <p:cNvPr id="12" name="مستطيل ذو زوايا قطرية مستديرة 11"/>
          <p:cNvSpPr>
            <a:spLocks noChangeArrowheads="1"/>
          </p:cNvSpPr>
          <p:nvPr/>
        </p:nvSpPr>
        <p:spPr bwMode="auto">
          <a:xfrm>
            <a:off x="5076056" y="302439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978377" y="302439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923928" y="2996952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 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915816" y="3780329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doctor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04248" y="3789040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915816" y="4572417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computer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267744" y="5301208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horse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427984" y="5292497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farm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9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3" grpId="0"/>
      <p:bldP spid="15" grpId="0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5" y="1772816"/>
            <a:ext cx="3781425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0662"/>
            <a:ext cx="7971044" cy="36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5076056" y="302439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مستطيل ذو زوايا قطرية مستديرة 11"/>
          <p:cNvSpPr>
            <a:spLocks noChangeArrowheads="1"/>
          </p:cNvSpPr>
          <p:nvPr/>
        </p:nvSpPr>
        <p:spPr bwMode="auto">
          <a:xfrm>
            <a:off x="1978377" y="302439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82835" y="2708920"/>
            <a:ext cx="18729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 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627051" y="2772217"/>
            <a:ext cx="18729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Jar 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499992" y="2708920"/>
            <a:ext cx="18729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 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515483" y="2708920"/>
            <a:ext cx="18729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Scar 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83569" y="3573016"/>
            <a:ext cx="13681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Door </a:t>
            </a:r>
            <a:endParaRPr lang="ar-SA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627784" y="3573016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Floor </a:t>
            </a:r>
            <a:endParaRPr lang="ar-SA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572000" y="3573016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Actor </a:t>
            </a:r>
            <a:endParaRPr lang="ar-SA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588224" y="3573016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Color </a:t>
            </a:r>
            <a:endParaRPr lang="ar-SA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3568" y="4437112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9900"/>
                </a:solidFill>
                <a:latin typeface="Comic Sans MS" panose="030F0702030302020204" pitchFamily="66" charset="0"/>
              </a:rPr>
              <a:t>Over </a:t>
            </a:r>
            <a:endParaRPr lang="ar-SA" sz="3200" dirty="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627784" y="4437112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9900"/>
                </a:solidFill>
                <a:latin typeface="Comic Sans MS" panose="030F0702030302020204" pitchFamily="66" charset="0"/>
              </a:rPr>
              <a:t>Ever </a:t>
            </a:r>
            <a:endParaRPr lang="ar-SA" sz="3200" dirty="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644008" y="4500409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9900"/>
                </a:solidFill>
                <a:latin typeface="Comic Sans MS" panose="030F0702030302020204" pitchFamily="66" charset="0"/>
              </a:rPr>
              <a:t>Under </a:t>
            </a:r>
            <a:endParaRPr lang="ar-SA" sz="3200" dirty="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6588224" y="4509120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9900"/>
                </a:solidFill>
                <a:latin typeface="Comic Sans MS" panose="030F0702030302020204" pitchFamily="66" charset="0"/>
              </a:rPr>
              <a:t>Power </a:t>
            </a:r>
            <a:endParaRPr lang="ar-SA" sz="3200" dirty="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83568" y="5301208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Danger </a:t>
            </a:r>
            <a:endParaRPr lang="ar-SA" sz="32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627784" y="5301208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Teacher </a:t>
            </a:r>
            <a:endParaRPr lang="ar-SA" sz="32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644008" y="5292497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Doctor </a:t>
            </a:r>
            <a:endParaRPr lang="ar-SA" sz="32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516216" y="5364505"/>
            <a:ext cx="2088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Calendar </a:t>
            </a:r>
            <a:endParaRPr lang="ar-SA" sz="32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/>
      <p:bldP spid="14" grpId="0"/>
      <p:bldP spid="15" grpId="0"/>
      <p:bldP spid="18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7840"/>
            <a:ext cx="7600950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3" y="2706613"/>
            <a:ext cx="8040525" cy="315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95736" y="2577098"/>
            <a:ext cx="957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car</a:t>
            </a:r>
            <a:endParaRPr lang="ar-SA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064173" y="3284984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fork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051720" y="3933056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farm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979712" y="4653136"/>
            <a:ext cx="2318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Teacher 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ذو زوايا قطرية مستديرة 15"/>
          <p:cNvSpPr>
            <a:spLocks noChangeArrowheads="1"/>
          </p:cNvSpPr>
          <p:nvPr/>
        </p:nvSpPr>
        <p:spPr bwMode="auto">
          <a:xfrm>
            <a:off x="5076056" y="302439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8" name="مستطيل ذو زوايا قطرية مستديرة 17"/>
          <p:cNvSpPr>
            <a:spLocks noChangeArrowheads="1"/>
          </p:cNvSpPr>
          <p:nvPr/>
        </p:nvSpPr>
        <p:spPr bwMode="auto">
          <a:xfrm>
            <a:off x="1978377" y="302439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6347353" y="5157192"/>
            <a:ext cx="2113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 volcano 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  <p:bldP spid="16" grpId="0" animBg="1"/>
      <p:bldP spid="18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ذو زوايا قطرية مستديرة 11"/>
          <p:cNvSpPr>
            <a:spLocks noChangeArrowheads="1"/>
          </p:cNvSpPr>
          <p:nvPr/>
        </p:nvSpPr>
        <p:spPr bwMode="auto">
          <a:xfrm>
            <a:off x="5076056" y="80712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023"/>
            <a:ext cx="374332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5" y="2710560"/>
            <a:ext cx="2150786" cy="331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55" y="2290911"/>
            <a:ext cx="54292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978377" y="86415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39999"/>
            <a:ext cx="587692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56" y="2276872"/>
            <a:ext cx="3844316" cy="402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28" y="2011070"/>
            <a:ext cx="3275916" cy="458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5076056" y="152720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مستطيل ذو زوايا قطرية مستديرة 13"/>
          <p:cNvSpPr>
            <a:spLocks noChangeArrowheads="1"/>
          </p:cNvSpPr>
          <p:nvPr/>
        </p:nvSpPr>
        <p:spPr bwMode="auto">
          <a:xfrm>
            <a:off x="1978377" y="158423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63888" y="201107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563888" y="256490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923928" y="3140968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076328" y="3759423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211960" y="4335487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491880" y="4911551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211960" y="5517232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923928" y="6093296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804248" y="5589240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cabbage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20" y="992509"/>
            <a:ext cx="7326088" cy="85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52" y="1471978"/>
            <a:ext cx="1706364" cy="111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2" y="1575175"/>
            <a:ext cx="1584176" cy="82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32856"/>
            <a:ext cx="5688632" cy="350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115616" y="2150009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always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    feed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43608" y="2539666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sometimes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set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36190" y="3043722"/>
            <a:ext cx="3579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always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    wash   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93495" y="3446153"/>
            <a:ext cx="3400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sometimes   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vacuum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115616" y="3878201"/>
            <a:ext cx="308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always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    clean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115616" y="4267858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sometimes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go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115616" y="4729523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always      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take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187624" y="513195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never          fold </a:t>
            </a:r>
            <a:endParaRPr lang="ar-S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مستطيل ذو زوايا قطرية مستديرة 22"/>
          <p:cNvSpPr>
            <a:spLocks noChangeArrowheads="1"/>
          </p:cNvSpPr>
          <p:nvPr/>
        </p:nvSpPr>
        <p:spPr bwMode="auto">
          <a:xfrm>
            <a:off x="5076056" y="152720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5" name="مستطيل ذو زوايا قطرية مستديرة 24"/>
          <p:cNvSpPr>
            <a:spLocks noChangeArrowheads="1"/>
          </p:cNvSpPr>
          <p:nvPr/>
        </p:nvSpPr>
        <p:spPr bwMode="auto">
          <a:xfrm>
            <a:off x="1978377" y="158423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68876"/>
            <a:ext cx="3528392" cy="35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059832" y="5517232"/>
            <a:ext cx="864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33" y="2673387"/>
            <a:ext cx="2806247" cy="197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25" y="4782859"/>
            <a:ext cx="1939455" cy="1886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7276060" y="6197242"/>
            <a:ext cx="1472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bear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unit 4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16" y="29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4" grpId="0"/>
      <p:bldP spid="15" grpId="0"/>
      <p:bldP spid="16" grpId="0"/>
      <p:bldP spid="18" grpId="0"/>
      <p:bldP spid="21" grpId="0"/>
      <p:bldP spid="22" grpId="0"/>
      <p:bldP spid="26" grpId="0"/>
      <p:bldP spid="23" grpId="0" animBg="1"/>
      <p:bldP spid="2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0532"/>
            <a:ext cx="3629025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702620"/>
            <a:ext cx="7572375" cy="310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5076056" y="368744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978377" y="374447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4371975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80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5076056" y="152720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978377" y="158423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043608" y="2636912"/>
            <a:ext cx="7488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feed the fish and take out the trash .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043608" y="3769876"/>
            <a:ext cx="7488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feeds the fish and goes shopping .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043608" y="4869160"/>
            <a:ext cx="5112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cook and set the table .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043608" y="6002124"/>
            <a:ext cx="57606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cooks and sets the table .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133208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2008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366417" y="3702804"/>
            <a:ext cx="865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fold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61405" y="3702804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folds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285250" y="4633972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walk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080238" y="4633972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walks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641118" y="5498068"/>
            <a:ext cx="564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go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235729" y="5498068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goes</a:t>
            </a:r>
            <a:endParaRPr lang="ar-S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ستطيل ذو زوايا قطرية مستديرة 20"/>
          <p:cNvSpPr>
            <a:spLocks noChangeArrowheads="1"/>
          </p:cNvSpPr>
          <p:nvPr/>
        </p:nvSpPr>
        <p:spPr bwMode="auto">
          <a:xfrm>
            <a:off x="5076056" y="224728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2" name="مستطيل ذو زوايا قطرية مستديرة 21"/>
          <p:cNvSpPr>
            <a:spLocks noChangeArrowheads="1"/>
          </p:cNvSpPr>
          <p:nvPr/>
        </p:nvSpPr>
        <p:spPr bwMode="auto">
          <a:xfrm>
            <a:off x="1978377" y="230431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56" y="5013176"/>
            <a:ext cx="809952" cy="8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8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5616624" cy="36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5475"/>
            <a:ext cx="5593630" cy="17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ذو زوايا قطرية مستديرة 10"/>
          <p:cNvSpPr>
            <a:spLocks noChangeArrowheads="1"/>
          </p:cNvSpPr>
          <p:nvPr/>
        </p:nvSpPr>
        <p:spPr bwMode="auto">
          <a:xfrm>
            <a:off x="5076056" y="116632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مستطيل ذو زوايا قطرية مستديرة 12"/>
          <p:cNvSpPr>
            <a:spLocks noChangeArrowheads="1"/>
          </p:cNvSpPr>
          <p:nvPr/>
        </p:nvSpPr>
        <p:spPr bwMode="auto">
          <a:xfrm>
            <a:off x="1978377" y="116632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6573"/>
            <a:ext cx="3024336" cy="35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5174"/>
            <a:ext cx="5876840" cy="253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043608" y="3991704"/>
            <a:ext cx="417646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wash the dishes .</a:t>
            </a:r>
          </a:p>
          <a:p>
            <a:pPr algn="l" rtl="0"/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You wash the dishes .</a:t>
            </a:r>
          </a:p>
          <a:p>
            <a:pPr algn="l" rtl="0"/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 washes the dishes .</a:t>
            </a:r>
          </a:p>
          <a:p>
            <a:pPr algn="l" rtl="0"/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She washes the dishes </a:t>
            </a:r>
          </a:p>
          <a:p>
            <a:pPr algn="l" rtl="0"/>
            <a:r>
              <a:rPr lang="en-US" sz="28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We wash the dishes .</a:t>
            </a:r>
          </a:p>
          <a:p>
            <a:pPr algn="l" rtl="0"/>
            <a:r>
              <a:rPr lang="en-US" sz="2800" dirty="0" smtClean="0">
                <a:solidFill>
                  <a:srgbClr val="FF9900"/>
                </a:solidFill>
                <a:latin typeface="Comic Sans MS" panose="030F0702030302020204" pitchFamily="66" charset="0"/>
              </a:rPr>
              <a:t>They wash the dishes .</a:t>
            </a:r>
            <a:endParaRPr lang="ar-SA" sz="2800" dirty="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6900"/>
            <a:ext cx="618172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86980"/>
            <a:ext cx="5010150" cy="357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51" y="4005064"/>
            <a:ext cx="277685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854331" y="258698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sets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281819" y="3298349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wash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522044" y="4027140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vacuums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809402" y="4738509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cleans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835696" y="547568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go</a:t>
            </a:r>
            <a:endParaRPr lang="ar-S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ذو زوايا قطرية مستديرة 17"/>
          <p:cNvSpPr>
            <a:spLocks noChangeArrowheads="1"/>
          </p:cNvSpPr>
          <p:nvPr/>
        </p:nvSpPr>
        <p:spPr bwMode="auto">
          <a:xfrm>
            <a:off x="5076056" y="230431"/>
            <a:ext cx="1876969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Chores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1" name="مستطيل ذو زوايا قطرية مستديرة 20"/>
          <p:cNvSpPr>
            <a:spLocks noChangeArrowheads="1"/>
          </p:cNvSpPr>
          <p:nvPr/>
        </p:nvSpPr>
        <p:spPr bwMode="auto">
          <a:xfrm>
            <a:off x="1978377" y="230431"/>
            <a:ext cx="2449607" cy="822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Workbook </a:t>
            </a:r>
            <a:endParaRPr lang="ar-S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287838" y="5930116"/>
            <a:ext cx="215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 kangaroo 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8" grpId="0" animBg="1"/>
      <p:bldP spid="21" grpId="0" animBg="1"/>
      <p:bldP spid="2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584</TotalTime>
  <Words>219</Words>
  <Application>Microsoft Office PowerPoint</Application>
  <PresentationFormat>عرض على الشاشة (3:4)‏</PresentationFormat>
  <Paragraphs>129</Paragraphs>
  <Slides>18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ACER</cp:lastModifiedBy>
  <cp:revision>67</cp:revision>
  <dcterms:created xsi:type="dcterms:W3CDTF">2016-02-06T15:48:56Z</dcterms:created>
  <dcterms:modified xsi:type="dcterms:W3CDTF">2019-10-31T04:41:32Z</dcterms:modified>
</cp:coreProperties>
</file>