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"/>
            <a:ext cx="9143731" cy="684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607823" y="299695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8" t="47461" r="19184" b="48640"/>
          <a:stretch/>
        </p:blipFill>
        <p:spPr bwMode="auto">
          <a:xfrm>
            <a:off x="4427984" y="2780928"/>
            <a:ext cx="2444190" cy="35162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>
            <a:off x="8546910" y="3284984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63504" y="360031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230974" y="3699616"/>
            <a:ext cx="43107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7" t="51628" r="19035" b="44385"/>
          <a:stretch/>
        </p:blipFill>
        <p:spPr bwMode="auto">
          <a:xfrm>
            <a:off x="4379504" y="5357227"/>
            <a:ext cx="2429303" cy="27295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رابط كسهم مستقيم 12"/>
          <p:cNvCxnSpPr/>
          <p:nvPr/>
        </p:nvCxnSpPr>
        <p:spPr>
          <a:xfrm flipH="1">
            <a:off x="8604448" y="551723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618096" y="458112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39552" y="63897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يدل على الخوف من الله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18916" y="1125618"/>
            <a:ext cx="1844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سبب لإجابة الدعاء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41232" y="1660738"/>
            <a:ext cx="1844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سبب لنزول رحمة الله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8188601" y="227687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27688" y="278469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44282" y="327133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41336" y="4437112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31456" y="545887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45104" y="5692312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58752" y="5890920"/>
            <a:ext cx="201554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158752" y="517084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2555776" y="2079138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شروط إجابة الدعاء ؟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275856" y="499052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للدعاء آداب , اذكرها ؟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-36512" y="1098322"/>
            <a:ext cx="651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</a:p>
        </p:txBody>
      </p:sp>
    </p:spTree>
    <p:extLst>
      <p:ext uri="{BB962C8B-B14F-4D97-AF65-F5344CB8AC3E}">
        <p14:creationId xmlns:p14="http://schemas.microsoft.com/office/powerpoint/2010/main" val="6584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"/>
            <a:ext cx="9144000" cy="68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72749" r="18436" b="23610"/>
          <a:stretch/>
        </p:blipFill>
        <p:spPr bwMode="auto">
          <a:xfrm>
            <a:off x="4983534" y="2166287"/>
            <a:ext cx="1820714" cy="29557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577974" y="620688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77974" y="86777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90800" y="1271104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94568" y="1484784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04448" y="167351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04448" y="1885768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96916" y="264068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624212" y="237994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604448" y="322662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2987824" y="301060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مثل لأدعية من الكتاب والسنة ؟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flipH="1">
            <a:off x="8577152" y="3946704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8577152" y="4149080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8559736" y="5376984"/>
            <a:ext cx="20155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8577152" y="5863624"/>
            <a:ext cx="201554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flipH="1">
            <a:off x="8573384" y="4639488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8577152" y="488657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3563888" y="4478056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( رَبَّنَا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ظَلَمْنَا أَنْفُسَنَا وَإِنْ لَمْ تَغْفِرْ لَنَا وَتَرْحَمْنَا لَنَكُونَنَّ مِنَ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الْخَاسِرِينَ )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843720" y="4711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( ربَّنَا </a:t>
            </a:r>
            <a:r>
              <a:rPr lang="ar-SA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اغْفِرْ لَنَا وَلِإِخْوَانِنَا الَّذِينَ سَبَقُونَا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بِالْإِيمَانِ ........ )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8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"/>
            <a:ext cx="9134764" cy="685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086744" y="60704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00392" y="105273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00392" y="133700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9133335" cy="68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17005" y="126876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«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اللهم أغثنا ،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اللهم أغثنا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،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اللهم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أغثنا  »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82784" y="1484784"/>
            <a:ext cx="176270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« سبحان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ربّي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الأعلى »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59664" y="1732460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« اللهم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إني أعوذ بك من الهم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والحزن .... »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30248" y="1993196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« اللهم إنا نسألك في سفرنا هذا البر ... »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35862" y="2250164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« اللهم إني أستخيرك بعلمك ... »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056383" y="3234748"/>
            <a:ext cx="176270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194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347864" y="3532946"/>
            <a:ext cx="176270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195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817407" y="4941168"/>
            <a:ext cx="176270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196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15617" y="4098844"/>
            <a:ext cx="4293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كأن يسأل الله الولد وهو لم يتزوج -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-197944" y="4397042"/>
            <a:ext cx="4666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[ يوم الجمعة – شهر رمضان – آخر الليل – ليلة القــــــــــدر  ]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211592" y="4685074"/>
            <a:ext cx="468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[ بين الأذان والإقامة – حال السجود أو السفر أو الصيام ]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55487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136</Words>
  <Application>Microsoft Office PowerPoint</Application>
  <PresentationFormat>عرض على الشاشة (3:4)‏</PresentationFormat>
  <Paragraphs>20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295</cp:revision>
  <dcterms:created xsi:type="dcterms:W3CDTF">2014-08-31T20:10:42Z</dcterms:created>
  <dcterms:modified xsi:type="dcterms:W3CDTF">2019-11-20T15:53:36Z</dcterms:modified>
</cp:coreProperties>
</file>