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52" r:id="rId1"/>
  </p:sldMasterIdLst>
  <p:sldIdLst>
    <p:sldId id="256" r:id="rId2"/>
    <p:sldId id="319" r:id="rId3"/>
    <p:sldId id="264" r:id="rId4"/>
    <p:sldId id="265" r:id="rId5"/>
    <p:sldId id="266" r:id="rId6"/>
    <p:sldId id="267" r:id="rId7"/>
    <p:sldId id="268" r:id="rId8"/>
    <p:sldId id="269" r:id="rId9"/>
    <p:sldId id="328" r:id="rId10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11"/>
    </p:embeddedFon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Rockwell" panose="02060603020205020403" pitchFamily="18" charset="0"/>
      <p:regular r:id="rId16"/>
      <p:bold r:id="rId17"/>
      <p:italic r:id="rId18"/>
      <p:boldItalic r:id="rId19"/>
    </p:embeddedFont>
    <p:embeddedFont>
      <p:font typeface="Rockwell Condensed" panose="02060603050405020104" pitchFamily="18" charset="0"/>
      <p:regular r:id="rId20"/>
      <p:bold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15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50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3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6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F822A4-8DA6-4447-9B1F-C5DB58435268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4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18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49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7919A6-33EB-49BD-A62F-1FA56B9F9712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1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5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7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5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4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Super goal 3 </a:t>
            </a:r>
            <a:endParaRPr lang="ar-SA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3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6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96007" y="2145267"/>
            <a:ext cx="7772400" cy="16093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8800" dirty="0"/>
              <a:t>Unit 2 </a:t>
            </a:r>
            <a:endParaRPr lang="ar-SA" sz="8800" dirty="0"/>
          </a:p>
        </p:txBody>
      </p:sp>
    </p:spTree>
    <p:extLst>
      <p:ext uri="{BB962C8B-B14F-4D97-AF65-F5344CB8AC3E}">
        <p14:creationId xmlns:p14="http://schemas.microsoft.com/office/powerpoint/2010/main" val="382083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DDC4034D-7F5B-403E-87C0-9F46245EB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421" y="15704"/>
            <a:ext cx="8802805" cy="6686126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477987" y="4757187"/>
            <a:ext cx="4939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d 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711907" y="5146029"/>
            <a:ext cx="4939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837011" y="5483013"/>
            <a:ext cx="4939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576294" y="5854133"/>
            <a:ext cx="4939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785558" y="6167976"/>
            <a:ext cx="4939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98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92FE220-DBFF-4629-8246-193773B2A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795" y="153964"/>
            <a:ext cx="8776080" cy="6550072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094800" y="4274258"/>
            <a:ext cx="557895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What are they doing ? </a:t>
            </a:r>
          </a:p>
          <a:p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They are eating </a:t>
            </a:r>
            <a:endParaRPr lang="ar-SA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128447" y="5654950"/>
            <a:ext cx="510858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What is he doing ? </a:t>
            </a:r>
          </a:p>
          <a:p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He is playing football </a:t>
            </a:r>
            <a:endParaRPr lang="ar-SA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1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2A997AF0-3FC7-4059-AA8C-0C6EE33FB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955" y="289663"/>
            <a:ext cx="8723762" cy="6370444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103432" y="2849456"/>
            <a:ext cx="542333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Who is writing on the board ? </a:t>
            </a:r>
          </a:p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My English teacher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259778" y="4004289"/>
            <a:ext cx="416209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Where are you going ? </a:t>
            </a:r>
          </a:p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I am going to the airport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285232" y="5184936"/>
            <a:ext cx="416209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What is he doing ? </a:t>
            </a:r>
          </a:p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He is doing his homework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68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6" y="231227"/>
            <a:ext cx="8734097" cy="6495393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103586" y="3710152"/>
            <a:ext cx="452995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No , he isn’t , he is reading a newspaper . 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003738" y="4146330"/>
            <a:ext cx="20232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Yes , they are </a:t>
            </a:r>
            <a:endParaRPr lang="ar-SA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119353" y="4587765"/>
            <a:ext cx="21703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Yes , he is </a:t>
            </a:r>
            <a:endParaRPr lang="ar-S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066801" y="5050218"/>
            <a:ext cx="18866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Yes , he is 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014249" y="5491653"/>
            <a:ext cx="39781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Comic Sans MS" panose="030F0702030302020204" pitchFamily="66" charset="0"/>
              </a:rPr>
              <a:t>No , he isn’t , he is sleeping </a:t>
            </a:r>
            <a:endParaRPr lang="ar-SA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061546" y="5938338"/>
            <a:ext cx="180777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Yes , he is </a:t>
            </a:r>
            <a:endParaRPr lang="ar-SA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103586" y="6369261"/>
            <a:ext cx="40990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No , he isn’t , he is wearing a suit </a:t>
            </a:r>
            <a:endParaRPr lang="ar-SA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7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8" y="73572"/>
            <a:ext cx="8702566" cy="67056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417376" y="1660640"/>
            <a:ext cx="31320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I want a new cell phone 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422633" y="2328045"/>
            <a:ext cx="31320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The pizza smells good </a:t>
            </a:r>
            <a:endParaRPr lang="ar-SA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422634" y="3000706"/>
            <a:ext cx="56913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I am watching the news on TV tonight after dinner </a:t>
            </a:r>
            <a:endParaRPr lang="ar-S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427890" y="3678625"/>
            <a:ext cx="29323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I see a bird on the tree </a:t>
            </a:r>
            <a:endParaRPr lang="ar-SA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443656" y="4335519"/>
            <a:ext cx="29323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Comic Sans MS" panose="030F0702030302020204" pitchFamily="66" charset="0"/>
              </a:rPr>
              <a:t>That milk tastes bad </a:t>
            </a:r>
            <a:endParaRPr lang="ar-SA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443656" y="5008181"/>
            <a:ext cx="56703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 am going to the library tomorrow after school </a:t>
            </a:r>
            <a:endParaRPr lang="ar-SA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396361" y="5686096"/>
            <a:ext cx="49293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The director hears the actors in the studio </a:t>
            </a:r>
            <a:endParaRPr lang="ar-SA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412130" y="6353501"/>
            <a:ext cx="53234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Do you like your martial arts teacher ? </a:t>
            </a:r>
            <a:endParaRPr lang="ar-SA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68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9" y="809298"/>
            <a:ext cx="8628994" cy="519211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5097517" y="1188771"/>
            <a:ext cx="3678621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	     8</a:t>
            </a:r>
          </a:p>
          <a:p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I am at school at this time . My classmates and I are practicing some football during PE class . Right now I think my father has arrived to his work . He works in the bank , and my mother probably doing the laundry at home .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C75A235-3DD7-44C5-9788-12FA788E0799}"/>
              </a:ext>
            </a:extLst>
          </p:cNvPr>
          <p:cNvSpPr txBox="1"/>
          <p:nvPr/>
        </p:nvSpPr>
        <p:spPr>
          <a:xfrm>
            <a:off x="1054094" y="4298478"/>
            <a:ext cx="2797791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SA" sz="2800" b="1" dirty="0">
                <a:solidFill>
                  <a:schemeClr val="bg1"/>
                </a:solidFill>
              </a:rPr>
              <a:t>تحدث عن ما يجري معك في هذه اللحظة </a:t>
            </a:r>
          </a:p>
        </p:txBody>
      </p:sp>
    </p:spTree>
    <p:extLst>
      <p:ext uri="{BB962C8B-B14F-4D97-AF65-F5344CB8AC3E}">
        <p14:creationId xmlns:p14="http://schemas.microsoft.com/office/powerpoint/2010/main" val="128249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859697" y="1151966"/>
            <a:ext cx="5427639" cy="3951662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See you later </a:t>
            </a:r>
          </a:p>
          <a:p>
            <a:pPr algn="ctr" rtl="0">
              <a:buNone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Take care </a:t>
            </a:r>
          </a:p>
          <a:p>
            <a:pPr algn="ctr" rtl="0">
              <a:buNone/>
            </a:pP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Teacher :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Badr Sayid Al-Shehri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2" b="97106" l="8228" r="96519">
                        <a14:foregroundMark x1="32595" y1="4502" x2="42089" y2="17042"/>
                        <a14:foregroundMark x1="25316" y1="13023" x2="25316" y2="13023"/>
                        <a14:foregroundMark x1="27848" y1="9164" x2="20253" y2="17203"/>
                        <a14:foregroundMark x1="20253" y1="17203" x2="19304" y2="22186"/>
                        <a14:foregroundMark x1="8544" y1="40193" x2="8544" y2="40193"/>
                        <a14:foregroundMark x1="87658" y1="32958" x2="87658" y2="32958"/>
                        <a14:foregroundMark x1="96835" y1="35370" x2="96835" y2="35370"/>
                        <a14:foregroundMark x1="39557" y1="91158" x2="39557" y2="91158"/>
                        <a14:foregroundMark x1="43987" y1="94212" x2="47468" y2="97106"/>
                        <a14:foregroundMark x1="18038" y1="96785" x2="25000" y2="95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2967" y="1543096"/>
            <a:ext cx="2721302" cy="50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وع الخشب">
  <a:themeElements>
    <a:clrScheme name="واجهة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نوع الخشب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نوع الخشب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نوع خشب</Template>
  <TotalTime>1134</TotalTime>
  <Words>177</Words>
  <Application>Microsoft Office PowerPoint</Application>
  <PresentationFormat>عرض على الشاشة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Rockwell</vt:lpstr>
      <vt:lpstr>Arial Rounded MT Bold</vt:lpstr>
      <vt:lpstr>Wingdings</vt:lpstr>
      <vt:lpstr>Rockwell Condensed</vt:lpstr>
      <vt:lpstr>Comic Sans MS</vt:lpstr>
      <vt:lpstr>نوع الخشب</vt:lpstr>
      <vt:lpstr>Super goal 3 </vt:lpstr>
      <vt:lpstr>Unit 2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3</dc:title>
  <dc:creator>ڪپړۑآء اڷٲﻣير</dc:creator>
  <cp:lastModifiedBy>ڪپړۑآء اڷٲﻣير</cp:lastModifiedBy>
  <cp:revision>73</cp:revision>
  <dcterms:created xsi:type="dcterms:W3CDTF">2019-05-10T08:01:25Z</dcterms:created>
  <dcterms:modified xsi:type="dcterms:W3CDTF">2020-07-28T14:10:22Z</dcterms:modified>
</cp:coreProperties>
</file>