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media/image2.jpeg" ContentType="image/jpeg"/>
  <Override PartName="/ppt/media/image3.jpeg" ContentType="image/jpeg"/>
  <Override PartName="/ppt/media/image4.jpeg" ContentType="image/jpeg"/>
  <Override PartName="/ppt/theme/theme2.xml" ContentType="application/vnd.openxmlformats-officedocument.theme+xml"/>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1" fontAlgn="auto" latinLnBrk="0" hangingPunct="0">
      <a:lnSpc>
        <a:spcPct val="100000"/>
      </a:lnSpc>
      <a:spcBef>
        <a:spcPts val="0"/>
      </a:spcBef>
      <a:spcAft>
        <a:spcPts val="0"/>
      </a:spcAft>
      <a:buClr>
        <a:srgbClr val="9A7865"/>
      </a:buClr>
      <a:buSzTx/>
      <a:buFontTx/>
      <a:buNone/>
      <a:tabLst/>
      <a:defRPr b="0" baseline="0" cap="none" i="0" spc="0" strike="noStrike" sz="4000" u="none" kumimoji="0" normalizeH="0">
        <a:ln>
          <a:noFill/>
        </a:ln>
        <a:solidFill>
          <a:srgbClr val="625B48"/>
        </a:solidFill>
        <a:effectLst/>
        <a:uFillTx/>
        <a:latin typeface="+mn-lt"/>
        <a:ea typeface="+mn-ea"/>
        <a:cs typeface="+mn-cs"/>
        <a:sym typeface="Geeza Pro Regular"/>
      </a:defRPr>
    </a:lvl1pPr>
    <a:lvl2pPr marL="0" marR="0" indent="0" algn="ctr" defTabSz="584200" rtl="1" fontAlgn="auto" latinLnBrk="0" hangingPunct="0">
      <a:lnSpc>
        <a:spcPct val="100000"/>
      </a:lnSpc>
      <a:spcBef>
        <a:spcPts val="0"/>
      </a:spcBef>
      <a:spcAft>
        <a:spcPts val="0"/>
      </a:spcAft>
      <a:buClr>
        <a:srgbClr val="9A7865"/>
      </a:buClr>
      <a:buSzTx/>
      <a:buFontTx/>
      <a:buNone/>
      <a:tabLst/>
      <a:defRPr b="0" baseline="0" cap="none" i="0" spc="0" strike="noStrike" sz="4000" u="none" kumimoji="0" normalizeH="0">
        <a:ln>
          <a:noFill/>
        </a:ln>
        <a:solidFill>
          <a:srgbClr val="625B48"/>
        </a:solidFill>
        <a:effectLst/>
        <a:uFillTx/>
        <a:latin typeface="+mn-lt"/>
        <a:ea typeface="+mn-ea"/>
        <a:cs typeface="+mn-cs"/>
        <a:sym typeface="Geeza Pro Regular"/>
      </a:defRPr>
    </a:lvl2pPr>
    <a:lvl3pPr marL="0" marR="0" indent="0" algn="ctr" defTabSz="584200" rtl="1" fontAlgn="auto" latinLnBrk="0" hangingPunct="0">
      <a:lnSpc>
        <a:spcPct val="100000"/>
      </a:lnSpc>
      <a:spcBef>
        <a:spcPts val="0"/>
      </a:spcBef>
      <a:spcAft>
        <a:spcPts val="0"/>
      </a:spcAft>
      <a:buClr>
        <a:srgbClr val="9A7865"/>
      </a:buClr>
      <a:buSzTx/>
      <a:buFontTx/>
      <a:buNone/>
      <a:tabLst/>
      <a:defRPr b="0" baseline="0" cap="none" i="0" spc="0" strike="noStrike" sz="4000" u="none" kumimoji="0" normalizeH="0">
        <a:ln>
          <a:noFill/>
        </a:ln>
        <a:solidFill>
          <a:srgbClr val="625B48"/>
        </a:solidFill>
        <a:effectLst/>
        <a:uFillTx/>
        <a:latin typeface="+mn-lt"/>
        <a:ea typeface="+mn-ea"/>
        <a:cs typeface="+mn-cs"/>
        <a:sym typeface="Geeza Pro Regular"/>
      </a:defRPr>
    </a:lvl3pPr>
    <a:lvl4pPr marL="0" marR="0" indent="0" algn="ctr" defTabSz="584200" rtl="1" fontAlgn="auto" latinLnBrk="0" hangingPunct="0">
      <a:lnSpc>
        <a:spcPct val="100000"/>
      </a:lnSpc>
      <a:spcBef>
        <a:spcPts val="0"/>
      </a:spcBef>
      <a:spcAft>
        <a:spcPts val="0"/>
      </a:spcAft>
      <a:buClr>
        <a:srgbClr val="9A7865"/>
      </a:buClr>
      <a:buSzTx/>
      <a:buFontTx/>
      <a:buNone/>
      <a:tabLst/>
      <a:defRPr b="0" baseline="0" cap="none" i="0" spc="0" strike="noStrike" sz="4000" u="none" kumimoji="0" normalizeH="0">
        <a:ln>
          <a:noFill/>
        </a:ln>
        <a:solidFill>
          <a:srgbClr val="625B48"/>
        </a:solidFill>
        <a:effectLst/>
        <a:uFillTx/>
        <a:latin typeface="+mn-lt"/>
        <a:ea typeface="+mn-ea"/>
        <a:cs typeface="+mn-cs"/>
        <a:sym typeface="Geeza Pro Regular"/>
      </a:defRPr>
    </a:lvl4pPr>
    <a:lvl5pPr marL="0" marR="0" indent="0" algn="ctr" defTabSz="584200" rtl="1" fontAlgn="auto" latinLnBrk="0" hangingPunct="0">
      <a:lnSpc>
        <a:spcPct val="100000"/>
      </a:lnSpc>
      <a:spcBef>
        <a:spcPts val="0"/>
      </a:spcBef>
      <a:spcAft>
        <a:spcPts val="0"/>
      </a:spcAft>
      <a:buClr>
        <a:srgbClr val="9A7865"/>
      </a:buClr>
      <a:buSzTx/>
      <a:buFontTx/>
      <a:buNone/>
      <a:tabLst/>
      <a:defRPr b="0" baseline="0" cap="none" i="0" spc="0" strike="noStrike" sz="4000" u="none" kumimoji="0" normalizeH="0">
        <a:ln>
          <a:noFill/>
        </a:ln>
        <a:solidFill>
          <a:srgbClr val="625B48"/>
        </a:solidFill>
        <a:effectLst/>
        <a:uFillTx/>
        <a:latin typeface="+mn-lt"/>
        <a:ea typeface="+mn-ea"/>
        <a:cs typeface="+mn-cs"/>
        <a:sym typeface="Geeza Pro Regular"/>
      </a:defRPr>
    </a:lvl5pPr>
    <a:lvl6pPr marL="0" marR="0" indent="0" algn="ctr" defTabSz="584200" rtl="1" fontAlgn="auto" latinLnBrk="0" hangingPunct="0">
      <a:lnSpc>
        <a:spcPct val="100000"/>
      </a:lnSpc>
      <a:spcBef>
        <a:spcPts val="0"/>
      </a:spcBef>
      <a:spcAft>
        <a:spcPts val="0"/>
      </a:spcAft>
      <a:buClr>
        <a:srgbClr val="9A7865"/>
      </a:buClr>
      <a:buSzTx/>
      <a:buFontTx/>
      <a:buNone/>
      <a:tabLst/>
      <a:defRPr b="0" baseline="0" cap="none" i="0" spc="0" strike="noStrike" sz="4000" u="none" kumimoji="0" normalizeH="0">
        <a:ln>
          <a:noFill/>
        </a:ln>
        <a:solidFill>
          <a:srgbClr val="625B48"/>
        </a:solidFill>
        <a:effectLst/>
        <a:uFillTx/>
        <a:latin typeface="+mn-lt"/>
        <a:ea typeface="+mn-ea"/>
        <a:cs typeface="+mn-cs"/>
        <a:sym typeface="Geeza Pro Regular"/>
      </a:defRPr>
    </a:lvl6pPr>
    <a:lvl7pPr marL="0" marR="0" indent="0" algn="ctr" defTabSz="584200" rtl="1" fontAlgn="auto" latinLnBrk="0" hangingPunct="0">
      <a:lnSpc>
        <a:spcPct val="100000"/>
      </a:lnSpc>
      <a:spcBef>
        <a:spcPts val="0"/>
      </a:spcBef>
      <a:spcAft>
        <a:spcPts val="0"/>
      </a:spcAft>
      <a:buClr>
        <a:srgbClr val="9A7865"/>
      </a:buClr>
      <a:buSzTx/>
      <a:buFontTx/>
      <a:buNone/>
      <a:tabLst/>
      <a:defRPr b="0" baseline="0" cap="none" i="0" spc="0" strike="noStrike" sz="4000" u="none" kumimoji="0" normalizeH="0">
        <a:ln>
          <a:noFill/>
        </a:ln>
        <a:solidFill>
          <a:srgbClr val="625B48"/>
        </a:solidFill>
        <a:effectLst/>
        <a:uFillTx/>
        <a:latin typeface="+mn-lt"/>
        <a:ea typeface="+mn-ea"/>
        <a:cs typeface="+mn-cs"/>
        <a:sym typeface="Geeza Pro Regular"/>
      </a:defRPr>
    </a:lvl7pPr>
    <a:lvl8pPr marL="0" marR="0" indent="0" algn="ctr" defTabSz="584200" rtl="1" fontAlgn="auto" latinLnBrk="0" hangingPunct="0">
      <a:lnSpc>
        <a:spcPct val="100000"/>
      </a:lnSpc>
      <a:spcBef>
        <a:spcPts val="0"/>
      </a:spcBef>
      <a:spcAft>
        <a:spcPts val="0"/>
      </a:spcAft>
      <a:buClr>
        <a:srgbClr val="9A7865"/>
      </a:buClr>
      <a:buSzTx/>
      <a:buFontTx/>
      <a:buNone/>
      <a:tabLst/>
      <a:defRPr b="0" baseline="0" cap="none" i="0" spc="0" strike="noStrike" sz="4000" u="none" kumimoji="0" normalizeH="0">
        <a:ln>
          <a:noFill/>
        </a:ln>
        <a:solidFill>
          <a:srgbClr val="625B48"/>
        </a:solidFill>
        <a:effectLst/>
        <a:uFillTx/>
        <a:latin typeface="+mn-lt"/>
        <a:ea typeface="+mn-ea"/>
        <a:cs typeface="+mn-cs"/>
        <a:sym typeface="Geeza Pro Regular"/>
      </a:defRPr>
    </a:lvl8pPr>
    <a:lvl9pPr marL="0" marR="0" indent="0" algn="ctr" defTabSz="584200" rtl="1" fontAlgn="auto" latinLnBrk="0" hangingPunct="0">
      <a:lnSpc>
        <a:spcPct val="100000"/>
      </a:lnSpc>
      <a:spcBef>
        <a:spcPts val="0"/>
      </a:spcBef>
      <a:spcAft>
        <a:spcPts val="0"/>
      </a:spcAft>
      <a:buClr>
        <a:srgbClr val="9A7865"/>
      </a:buClr>
      <a:buSzTx/>
      <a:buFontTx/>
      <a:buNone/>
      <a:tabLst/>
      <a:defRPr b="0" baseline="0" cap="none" i="0" spc="0" strike="noStrike" sz="4000" u="none" kumimoji="0" normalizeH="0">
        <a:ln>
          <a:noFill/>
        </a:ln>
        <a:solidFill>
          <a:srgbClr val="625B48"/>
        </a:solidFill>
        <a:effectLst/>
        <a:uFillTx/>
        <a:latin typeface="+mn-lt"/>
        <a:ea typeface="+mn-ea"/>
        <a:cs typeface="+mn-cs"/>
        <a:sym typeface="Geeza Pro Regular"/>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59411C"/>
        </a:fontRef>
        <a:srgbClr val="59411C"/>
      </a:tcTxStyle>
      <a:tcStyle>
        <a:tcBdr>
          <a:left>
            <a:ln w="12700" cap="flat">
              <a:solidFill>
                <a:srgbClr val="B8A992"/>
              </a:solidFill>
              <a:prstDash val="solid"/>
              <a:miter lim="400000"/>
            </a:ln>
          </a:left>
          <a:right>
            <a:ln w="12700" cap="flat">
              <a:solidFill>
                <a:srgbClr val="B8A992"/>
              </a:solidFill>
              <a:prstDash val="solid"/>
              <a:miter lim="400000"/>
            </a:ln>
          </a:right>
          <a:top>
            <a:ln w="12700" cap="flat">
              <a:solidFill>
                <a:srgbClr val="B8A992"/>
              </a:solidFill>
              <a:prstDash val="solid"/>
              <a:miter lim="400000"/>
            </a:ln>
          </a:top>
          <a:bottom>
            <a:ln w="12700" cap="flat">
              <a:solidFill>
                <a:srgbClr val="B8A992"/>
              </a:solidFill>
              <a:prstDash val="solid"/>
              <a:miter lim="400000"/>
            </a:ln>
          </a:bottom>
          <a:insideH>
            <a:ln w="12700" cap="flat">
              <a:solidFill>
                <a:srgbClr val="B8A992"/>
              </a:solidFill>
              <a:prstDash val="solid"/>
              <a:miter lim="400000"/>
            </a:ln>
          </a:insideH>
          <a:insideV>
            <a:ln w="12700" cap="flat">
              <a:solidFill>
                <a:srgbClr val="B8A992"/>
              </a:solidFill>
              <a:prstDash val="solid"/>
              <a:miter lim="400000"/>
            </a:ln>
          </a:insideV>
        </a:tcBdr>
        <a:fill>
          <a:solidFill>
            <a:srgbClr val="ECDEB5"/>
          </a:solidFill>
        </a:fill>
      </a:tcStyle>
    </a:wholeTbl>
    <a:band2H>
      <a:tcTxStyle b="def" i="def"/>
      <a:tcStyle>
        <a:tcBdr/>
        <a:fill>
          <a:solidFill>
            <a:srgbClr val="E7D4AC"/>
          </a:solidFill>
        </a:fill>
      </a:tcStyle>
    </a:band2H>
    <a:firstCol>
      <a:tcTxStyle b="off" i="off">
        <a:fontRef idx="minor">
          <a:srgbClr val="353528"/>
        </a:fontRef>
        <a:srgbClr val="353528"/>
      </a:tcTxStyle>
      <a:tcStyle>
        <a:tcBdr>
          <a:left>
            <a:ln w="12700" cap="flat">
              <a:solidFill>
                <a:srgbClr val="B8A992"/>
              </a:solidFill>
              <a:prstDash val="solid"/>
              <a:miter lim="400000"/>
            </a:ln>
          </a:left>
          <a:right>
            <a:ln w="12700" cap="flat">
              <a:solidFill>
                <a:srgbClr val="353528"/>
              </a:solidFill>
              <a:prstDash val="solid"/>
              <a:miter lim="400000"/>
            </a:ln>
          </a:right>
          <a:top>
            <a:ln w="12700" cap="flat">
              <a:solidFill>
                <a:srgbClr val="B8A992"/>
              </a:solidFill>
              <a:prstDash val="solid"/>
              <a:miter lim="400000"/>
            </a:ln>
          </a:top>
          <a:bottom>
            <a:ln w="12700" cap="flat">
              <a:solidFill>
                <a:srgbClr val="B8A992"/>
              </a:solidFill>
              <a:prstDash val="solid"/>
              <a:miter lim="400000"/>
            </a:ln>
          </a:bottom>
          <a:insideH>
            <a:ln w="12700" cap="flat">
              <a:solidFill>
                <a:srgbClr val="B8A992"/>
              </a:solidFill>
              <a:prstDash val="solid"/>
              <a:miter lim="400000"/>
            </a:ln>
          </a:insideH>
          <a:insideV>
            <a:ln w="12700" cap="flat">
              <a:solidFill>
                <a:srgbClr val="B8A992"/>
              </a:solidFill>
              <a:prstDash val="solid"/>
              <a:miter lim="400000"/>
            </a:ln>
          </a:insideV>
        </a:tcBdr>
        <a:fill>
          <a:solidFill>
            <a:srgbClr val="DCCAAB"/>
          </a:solidFill>
        </a:fill>
      </a:tcStyle>
    </a:firstCol>
    <a:lastRow>
      <a:tcTxStyle b="off" i="off">
        <a:fontRef idx="minor">
          <a:srgbClr val="353528"/>
        </a:fontRef>
        <a:srgbClr val="353528"/>
      </a:tcTxStyle>
      <a:tcStyle>
        <a:tcBdr>
          <a:left>
            <a:ln w="12700" cap="flat">
              <a:solidFill>
                <a:srgbClr val="B8A992"/>
              </a:solidFill>
              <a:prstDash val="solid"/>
              <a:miter lim="400000"/>
            </a:ln>
          </a:left>
          <a:right>
            <a:ln w="12700" cap="flat">
              <a:solidFill>
                <a:srgbClr val="B8A992"/>
              </a:solidFill>
              <a:prstDash val="solid"/>
              <a:miter lim="400000"/>
            </a:ln>
          </a:right>
          <a:top>
            <a:ln w="25400" cap="flat">
              <a:solidFill>
                <a:srgbClr val="353528"/>
              </a:solidFill>
              <a:prstDash val="solid"/>
              <a:miter lim="400000"/>
            </a:ln>
          </a:top>
          <a:bottom>
            <a:ln w="12700" cap="flat">
              <a:solidFill>
                <a:srgbClr val="B8A992"/>
              </a:solidFill>
              <a:prstDash val="solid"/>
              <a:miter lim="400000"/>
            </a:ln>
          </a:bottom>
          <a:insideH>
            <a:ln w="12700" cap="flat">
              <a:solidFill>
                <a:srgbClr val="B8A992"/>
              </a:solidFill>
              <a:prstDash val="solid"/>
              <a:miter lim="400000"/>
            </a:ln>
          </a:insideH>
          <a:insideV>
            <a:ln w="12700" cap="flat">
              <a:solidFill>
                <a:srgbClr val="B8A992"/>
              </a:solidFill>
              <a:prstDash val="solid"/>
              <a:miter lim="400000"/>
            </a:ln>
          </a:insideV>
        </a:tcBdr>
        <a:fill>
          <a:solidFill>
            <a:srgbClr val="ECDEB5">
              <a:alpha val="64999"/>
            </a:srgbClr>
          </a:solidFill>
        </a:fill>
      </a:tcStyle>
    </a:lastRow>
    <a:firstRow>
      <a:tcTxStyle b="off" i="off">
        <a:fontRef idx="minor">
          <a:srgbClr val="353528"/>
        </a:fontRef>
        <a:srgbClr val="353528"/>
      </a:tcTxStyle>
      <a:tcStyle>
        <a:tcBdr>
          <a:left>
            <a:ln w="12700" cap="flat">
              <a:solidFill>
                <a:srgbClr val="B8A992"/>
              </a:solidFill>
              <a:prstDash val="solid"/>
              <a:miter lim="400000"/>
            </a:ln>
          </a:left>
          <a:right>
            <a:ln w="12700" cap="flat">
              <a:solidFill>
                <a:srgbClr val="B8A992"/>
              </a:solidFill>
              <a:prstDash val="solid"/>
              <a:miter lim="400000"/>
            </a:ln>
          </a:right>
          <a:top>
            <a:ln w="12700" cap="flat">
              <a:solidFill>
                <a:srgbClr val="B8A992"/>
              </a:solidFill>
              <a:prstDash val="solid"/>
              <a:miter lim="400000"/>
            </a:ln>
          </a:top>
          <a:bottom>
            <a:ln w="12700" cap="flat">
              <a:solidFill>
                <a:srgbClr val="353528"/>
              </a:solidFill>
              <a:prstDash val="solid"/>
              <a:miter lim="400000"/>
            </a:ln>
          </a:bottom>
          <a:insideH>
            <a:ln w="12700" cap="flat">
              <a:solidFill>
                <a:srgbClr val="B8A992"/>
              </a:solidFill>
              <a:prstDash val="solid"/>
              <a:miter lim="400000"/>
            </a:ln>
          </a:insideH>
          <a:insideV>
            <a:ln w="12700" cap="flat">
              <a:solidFill>
                <a:srgbClr val="B8A992"/>
              </a:solidFill>
              <a:prstDash val="solid"/>
              <a:miter lim="400000"/>
            </a:ln>
          </a:insideV>
        </a:tcBdr>
        <a:fill>
          <a:solidFill>
            <a:srgbClr val="DCCAAB"/>
          </a:solidFill>
        </a:fill>
      </a:tcStyle>
    </a:firstRow>
  </a:tblStyle>
  <a:tblStyle styleId="{C7B018BB-80A7-4F77-B60F-C8B233D01FF8}" styleName="">
    <a:tblBg/>
    <a:wholeTbl>
      <a:tcTxStyle b="off" i="off">
        <a:fontRef idx="minor">
          <a:srgbClr val="59411C"/>
        </a:fontRef>
        <a:srgbClr val="59411C"/>
      </a:tcTxStyle>
      <a:tcStyle>
        <a:tcBdr>
          <a:left>
            <a:ln w="12700" cap="flat">
              <a:noFill/>
              <a:miter lim="400000"/>
            </a:ln>
          </a:left>
          <a:right>
            <a:ln w="12700" cap="flat">
              <a:noFill/>
              <a:miter lim="400000"/>
            </a:ln>
          </a:right>
          <a:top>
            <a:ln w="12700" cap="flat">
              <a:solidFill>
                <a:srgbClr val="6F6F6F"/>
              </a:solidFill>
              <a:prstDash val="solid"/>
              <a:miter lim="400000"/>
            </a:ln>
          </a:top>
          <a:bottom>
            <a:ln w="12700" cap="flat">
              <a:solidFill>
                <a:srgbClr val="6F6F6F"/>
              </a:solidFill>
              <a:prstDash val="solid"/>
              <a:miter lim="400000"/>
            </a:ln>
          </a:bottom>
          <a:insideH>
            <a:ln w="12700" cap="flat">
              <a:solidFill>
                <a:srgbClr val="6F6F6F"/>
              </a:solidFill>
              <a:prstDash val="solid"/>
              <a:miter lim="400000"/>
            </a:ln>
          </a:insideH>
          <a:insideV>
            <a:ln w="12700" cap="flat">
              <a:noFill/>
              <a:miter lim="400000"/>
            </a:ln>
          </a:insideV>
        </a:tcBdr>
        <a:fill>
          <a:solidFill>
            <a:srgbClr val="EBDFBA">
              <a:alpha val="64999"/>
            </a:srgbClr>
          </a:solidFill>
        </a:fill>
      </a:tcStyle>
    </a:wholeTbl>
    <a:band2H>
      <a:tcTxStyle b="def" i="def"/>
      <a:tcStyle>
        <a:tcBdr/>
        <a:fill>
          <a:solidFill>
            <a:srgbClr val="E3D3A5"/>
          </a:solidFill>
        </a:fill>
      </a:tcStyle>
    </a:band2H>
    <a:firstCol>
      <a:tcTxStyle b="off" i="off">
        <a:fontRef idx="minor">
          <a:srgbClr val="353528"/>
        </a:fontRef>
        <a:srgbClr val="353528"/>
      </a:tcTxStyle>
      <a:tcStyle>
        <a:tcBdr>
          <a:left>
            <a:ln w="12700" cap="flat">
              <a:solidFill>
                <a:srgbClr val="6F6F6F"/>
              </a:solidFill>
              <a:prstDash val="solid"/>
              <a:miter lim="400000"/>
            </a:ln>
          </a:left>
          <a:right>
            <a:ln w="12700" cap="flat">
              <a:solidFill>
                <a:srgbClr val="6F6F6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D5CEA8"/>
          </a:solidFill>
        </a:fill>
      </a:tcStyle>
    </a:firstCol>
    <a:lastRow>
      <a:tcTxStyle b="off" i="off">
        <a:fontRef idx="minor">
          <a:srgbClr val="353528"/>
        </a:fontRef>
        <a:srgbClr val="353528"/>
      </a:tcTxStyle>
      <a:tcStyle>
        <a:tcBdr>
          <a:left>
            <a:ln w="12700" cap="flat">
              <a:noFill/>
              <a:miter lim="400000"/>
            </a:ln>
          </a:left>
          <a:right>
            <a:ln w="12700" cap="flat">
              <a:noFill/>
              <a:miter lim="400000"/>
            </a:ln>
          </a:right>
          <a:top>
            <a:ln w="25400" cap="flat">
              <a:solidFill>
                <a:srgbClr val="50503C"/>
              </a:solidFill>
              <a:prstDash val="solid"/>
              <a:miter lim="400000"/>
            </a:ln>
          </a:top>
          <a:bottom>
            <a:ln w="12700" cap="flat">
              <a:solidFill>
                <a:srgbClr val="6F6F6F"/>
              </a:solidFill>
              <a:prstDash val="solid"/>
              <a:miter lim="400000"/>
            </a:ln>
          </a:bottom>
          <a:insideH>
            <a:ln w="12700" cap="flat">
              <a:noFill/>
              <a:miter lim="400000"/>
            </a:ln>
          </a:insideH>
          <a:insideV>
            <a:ln w="12700" cap="flat">
              <a:noFill/>
              <a:miter lim="400000"/>
            </a:ln>
          </a:insideV>
        </a:tcBdr>
        <a:fill>
          <a:solidFill>
            <a:srgbClr val="EBDFBA">
              <a:alpha val="64999"/>
            </a:srgbClr>
          </a:solidFill>
        </a:fill>
      </a:tcStyle>
    </a:lastRow>
    <a:firstRow>
      <a:tcTxStyle b="off" i="off">
        <a:fontRef idx="minor">
          <a:srgbClr val="353528"/>
        </a:fontRef>
        <a:srgbClr val="353528"/>
      </a:tcTxStyle>
      <a:tcStyle>
        <a:tcBdr>
          <a:left>
            <a:ln w="12700" cap="flat">
              <a:noFill/>
              <a:miter lim="400000"/>
            </a:ln>
          </a:left>
          <a:right>
            <a:ln w="12700" cap="flat">
              <a:noFill/>
              <a:miter lim="400000"/>
            </a:ln>
          </a:right>
          <a:top>
            <a:ln w="12700" cap="flat">
              <a:solidFill>
                <a:srgbClr val="6F6F6F"/>
              </a:solidFill>
              <a:prstDash val="solid"/>
              <a:miter lim="400000"/>
            </a:ln>
          </a:top>
          <a:bottom>
            <a:ln w="12700" cap="flat">
              <a:solidFill>
                <a:srgbClr val="6F6F6F"/>
              </a:solidFill>
              <a:prstDash val="solid"/>
              <a:miter lim="400000"/>
            </a:ln>
          </a:bottom>
          <a:insideH>
            <a:ln w="12700" cap="flat">
              <a:noFill/>
              <a:miter lim="400000"/>
            </a:ln>
          </a:insideH>
          <a:insideV>
            <a:ln w="12700" cap="flat">
              <a:noFill/>
              <a:miter lim="400000"/>
            </a:ln>
          </a:insideV>
        </a:tcBdr>
        <a:fill>
          <a:solidFill>
            <a:srgbClr val="B2B78B"/>
          </a:solidFill>
        </a:fill>
      </a:tcStyle>
    </a:firstRow>
  </a:tblStyle>
  <a:tblStyle styleId="{EEE7283C-3CF3-47DC-8721-378D4A62B228}" styleName="">
    <a:tblBg/>
    <a:wholeTbl>
      <a:tcTxStyle b="off" i="off">
        <a:fontRef idx="minor">
          <a:srgbClr val="59411C"/>
        </a:fontRef>
        <a:srgbClr val="59411C"/>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DECB9D"/>
          </a:solidFill>
        </a:fill>
      </a:tcStyle>
    </a:wholeTbl>
    <a:band2H>
      <a:tcTxStyle b="def" i="def"/>
      <a:tcStyle>
        <a:tcBdr/>
        <a:fill>
          <a:solidFill>
            <a:srgbClr val="D9C28E"/>
          </a:solidFill>
        </a:fill>
      </a:tcStyle>
    </a:band2H>
    <a:firstCol>
      <a:tcTxStyle b="off" i="off">
        <a:fontRef idx="minor">
          <a:srgbClr val="353528"/>
        </a:fontRef>
        <a:srgbClr val="353528"/>
      </a:tcTxStyle>
      <a:tcStyle>
        <a:tcBdr>
          <a:left>
            <a:ln w="12700" cap="flat">
              <a:solidFill>
                <a:srgbClr val="8B8173"/>
              </a:solidFill>
              <a:prstDash val="solid"/>
              <a:miter lim="400000"/>
            </a:ln>
          </a:left>
          <a:right>
            <a:ln w="12700" cap="flat">
              <a:solidFill>
                <a:srgbClr val="8B8173"/>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ACB3A1"/>
          </a:solidFill>
        </a:fill>
      </a:tcStyle>
    </a:firstCol>
    <a:lastRow>
      <a:tcTxStyle b="off" i="off">
        <a:fontRef idx="minor">
          <a:srgbClr val="353528"/>
        </a:fontRef>
        <a:srgbClr val="353528"/>
      </a:tcTxStyle>
      <a:tcStyle>
        <a:tcBdr>
          <a:left>
            <a:ln w="12700" cap="flat">
              <a:noFill/>
              <a:miter lim="400000"/>
            </a:ln>
          </a:left>
          <a:right>
            <a:ln w="12700" cap="flat">
              <a:noFill/>
              <a:miter lim="400000"/>
            </a:ln>
          </a:right>
          <a:top>
            <a:ln w="25400" cap="flat">
              <a:solidFill>
                <a:srgbClr val="353528"/>
              </a:solidFill>
              <a:prstDash val="solid"/>
              <a:miter lim="400000"/>
            </a:ln>
          </a:top>
          <a:bottom>
            <a:ln w="12700" cap="flat">
              <a:solidFill>
                <a:srgbClr val="8B8173"/>
              </a:solidFill>
              <a:prstDash val="solid"/>
              <a:miter lim="400000"/>
            </a:ln>
          </a:bottom>
          <a:insideH>
            <a:ln w="12700" cap="flat">
              <a:noFill/>
              <a:miter lim="400000"/>
            </a:ln>
          </a:insideH>
          <a:insideV>
            <a:ln w="12700" cap="flat">
              <a:noFill/>
              <a:miter lim="400000"/>
            </a:ln>
          </a:insideV>
        </a:tcBdr>
        <a:fill>
          <a:solidFill>
            <a:srgbClr val="DECB9D"/>
          </a:solidFill>
        </a:fill>
      </a:tcStyle>
    </a:lastRow>
    <a:firstRow>
      <a:tcTxStyle b="off" i="off">
        <a:fontRef idx="minor">
          <a:srgbClr val="353528"/>
        </a:fontRef>
        <a:srgbClr val="353528"/>
      </a:tcTxStyle>
      <a:tcStyle>
        <a:tcBdr>
          <a:left>
            <a:ln w="12700" cap="flat">
              <a:noFill/>
              <a:miter lim="400000"/>
            </a:ln>
          </a:left>
          <a:right>
            <a:ln w="12700" cap="flat">
              <a:noFill/>
              <a:miter lim="400000"/>
            </a:ln>
          </a:right>
          <a:top>
            <a:ln w="12700" cap="flat">
              <a:solidFill>
                <a:srgbClr val="786E5F"/>
              </a:solidFill>
              <a:prstDash val="solid"/>
              <a:miter lim="400000"/>
            </a:ln>
          </a:top>
          <a:bottom>
            <a:ln w="12700" cap="flat">
              <a:solidFill>
                <a:srgbClr val="8B8173"/>
              </a:solidFill>
              <a:prstDash val="solid"/>
              <a:miter lim="400000"/>
            </a:ln>
          </a:bottom>
          <a:insideH>
            <a:ln w="12700" cap="flat">
              <a:noFill/>
              <a:miter lim="400000"/>
            </a:ln>
          </a:insideH>
          <a:insideV>
            <a:ln w="12700" cap="flat">
              <a:noFill/>
              <a:miter lim="400000"/>
            </a:ln>
          </a:insideV>
        </a:tcBdr>
        <a:fill>
          <a:solidFill>
            <a:srgbClr val="8CAAA5"/>
          </a:solidFill>
        </a:fill>
      </a:tcStyle>
    </a:firstRow>
  </a:tblStyle>
  <a:tblStyle styleId="{CF821DB8-F4EB-4A41-A1BA-3FCAFE7338EE}" styleName="">
    <a:tblBg/>
    <a:wholeTbl>
      <a:tcTxStyle b="off" i="off">
        <a:fontRef idx="minor">
          <a:srgbClr val="59411C"/>
        </a:fontRef>
        <a:srgbClr val="59411C"/>
      </a:tcTxStyle>
      <a:tcStyle>
        <a:tcBdr>
          <a:left>
            <a:ln w="12700" cap="flat">
              <a:solidFill>
                <a:srgbClr val="917359"/>
              </a:solidFill>
              <a:prstDash val="solid"/>
              <a:miter lim="400000"/>
            </a:ln>
          </a:left>
          <a:right>
            <a:ln w="12700" cap="flat">
              <a:solidFill>
                <a:srgbClr val="917359"/>
              </a:solidFill>
              <a:prstDash val="solid"/>
              <a:miter lim="400000"/>
            </a:ln>
          </a:right>
          <a:top>
            <a:ln w="12700" cap="flat">
              <a:solidFill>
                <a:srgbClr val="917359"/>
              </a:solidFill>
              <a:prstDash val="solid"/>
              <a:miter lim="400000"/>
            </a:ln>
          </a:top>
          <a:bottom>
            <a:ln w="12700" cap="flat">
              <a:solidFill>
                <a:srgbClr val="917359"/>
              </a:solidFill>
              <a:prstDash val="solid"/>
              <a:miter lim="400000"/>
            </a:ln>
          </a:bottom>
          <a:insideH>
            <a:ln w="12700" cap="flat">
              <a:solidFill>
                <a:srgbClr val="917359"/>
              </a:solidFill>
              <a:prstDash val="solid"/>
              <a:miter lim="400000"/>
            </a:ln>
          </a:insideH>
          <a:insideV>
            <a:ln w="12700" cap="flat">
              <a:solidFill>
                <a:srgbClr val="917359"/>
              </a:solidFill>
              <a:prstDash val="solid"/>
              <a:miter lim="400000"/>
            </a:ln>
          </a:insideV>
        </a:tcBdr>
        <a:fill>
          <a:solidFill>
            <a:srgbClr val="DECB9D"/>
          </a:solidFill>
        </a:fill>
      </a:tcStyle>
    </a:wholeTbl>
    <a:band2H>
      <a:tcTxStyle b="def" i="def"/>
      <a:tcStyle>
        <a:tcBdr/>
        <a:fill>
          <a:solidFill>
            <a:srgbClr val="D9C28E"/>
          </a:solidFill>
        </a:fill>
      </a:tcStyle>
    </a:band2H>
    <a:firstCol>
      <a:tcTxStyle b="off" i="off">
        <a:fontRef idx="minor">
          <a:srgbClr val="353528"/>
        </a:fontRef>
        <a:srgbClr val="353528"/>
      </a:tcTxStyle>
      <a:tcStyle>
        <a:tcBdr>
          <a:left>
            <a:ln w="12700" cap="flat">
              <a:solidFill>
                <a:srgbClr val="917359"/>
              </a:solidFill>
              <a:prstDash val="solid"/>
              <a:miter lim="400000"/>
            </a:ln>
          </a:left>
          <a:right>
            <a:ln w="12700" cap="flat">
              <a:solidFill>
                <a:srgbClr val="917359"/>
              </a:solidFill>
              <a:prstDash val="solid"/>
              <a:miter lim="400000"/>
            </a:ln>
          </a:right>
          <a:top>
            <a:ln w="12700" cap="flat">
              <a:solidFill>
                <a:srgbClr val="917359"/>
              </a:solidFill>
              <a:prstDash val="solid"/>
              <a:miter lim="400000"/>
            </a:ln>
          </a:top>
          <a:bottom>
            <a:ln w="12700" cap="flat">
              <a:solidFill>
                <a:srgbClr val="917359"/>
              </a:solidFill>
              <a:prstDash val="solid"/>
              <a:miter lim="400000"/>
            </a:ln>
          </a:bottom>
          <a:insideH>
            <a:ln w="12700" cap="flat">
              <a:solidFill>
                <a:srgbClr val="917359"/>
              </a:solidFill>
              <a:prstDash val="solid"/>
              <a:miter lim="400000"/>
            </a:ln>
          </a:insideH>
          <a:insideV>
            <a:ln w="12700" cap="flat">
              <a:noFill/>
              <a:miter lim="400000"/>
            </a:ln>
          </a:insideV>
        </a:tcBdr>
        <a:fill>
          <a:solidFill>
            <a:srgbClr val="EBD7AF"/>
          </a:solidFill>
        </a:fill>
      </a:tcStyle>
    </a:firstCol>
    <a:lastRow>
      <a:tcTxStyle b="off" i="off">
        <a:fontRef idx="minor">
          <a:srgbClr val="353528"/>
        </a:fontRef>
        <a:srgbClr val="353528"/>
      </a:tcTxStyle>
      <a:tcStyle>
        <a:tcBdr>
          <a:left>
            <a:ln w="12700" cap="flat">
              <a:solidFill>
                <a:srgbClr val="917359"/>
              </a:solidFill>
              <a:prstDash val="solid"/>
              <a:miter lim="400000"/>
            </a:ln>
          </a:left>
          <a:right>
            <a:ln w="12700" cap="flat">
              <a:solidFill>
                <a:srgbClr val="917359"/>
              </a:solidFill>
              <a:prstDash val="solid"/>
              <a:miter lim="400000"/>
            </a:ln>
          </a:right>
          <a:top>
            <a:ln w="12700" cap="flat">
              <a:solidFill>
                <a:srgbClr val="917359"/>
              </a:solidFill>
              <a:prstDash val="solid"/>
              <a:miter lim="400000"/>
            </a:ln>
          </a:top>
          <a:bottom>
            <a:ln w="12700" cap="flat">
              <a:solidFill>
                <a:srgbClr val="917359"/>
              </a:solidFill>
              <a:prstDash val="solid"/>
              <a:miter lim="400000"/>
            </a:ln>
          </a:bottom>
          <a:insideH>
            <a:ln w="12700" cap="flat">
              <a:noFill/>
              <a:miter lim="400000"/>
            </a:ln>
          </a:insideH>
          <a:insideV>
            <a:ln w="12700" cap="flat">
              <a:solidFill>
                <a:srgbClr val="917359"/>
              </a:solidFill>
              <a:prstDash val="solid"/>
              <a:miter lim="400000"/>
            </a:ln>
          </a:insideV>
        </a:tcBdr>
        <a:fill>
          <a:solidFill>
            <a:srgbClr val="B48F6B"/>
          </a:solidFill>
        </a:fill>
      </a:tcStyle>
    </a:lastRow>
    <a:firstRow>
      <a:tcTxStyle b="off" i="off">
        <a:fontRef idx="minor">
          <a:srgbClr val="353528"/>
        </a:fontRef>
        <a:srgbClr val="353528"/>
      </a:tcTxStyle>
      <a:tcStyle>
        <a:tcBdr>
          <a:left>
            <a:ln w="12700" cap="flat">
              <a:solidFill>
                <a:srgbClr val="917359"/>
              </a:solidFill>
              <a:prstDash val="solid"/>
              <a:miter lim="400000"/>
            </a:ln>
          </a:left>
          <a:right>
            <a:ln w="12700" cap="flat">
              <a:solidFill>
                <a:srgbClr val="917359"/>
              </a:solidFill>
              <a:prstDash val="solid"/>
              <a:miter lim="400000"/>
            </a:ln>
          </a:right>
          <a:top>
            <a:ln w="12700" cap="flat">
              <a:solidFill>
                <a:srgbClr val="917359"/>
              </a:solidFill>
              <a:prstDash val="solid"/>
              <a:miter lim="400000"/>
            </a:ln>
          </a:top>
          <a:bottom>
            <a:ln w="12700" cap="flat">
              <a:solidFill>
                <a:srgbClr val="917359"/>
              </a:solidFill>
              <a:prstDash val="solid"/>
              <a:miter lim="400000"/>
            </a:ln>
          </a:bottom>
          <a:insideH>
            <a:ln w="12700" cap="flat">
              <a:noFill/>
              <a:miter lim="400000"/>
            </a:ln>
          </a:insideH>
          <a:insideV>
            <a:ln w="12700" cap="flat">
              <a:solidFill>
                <a:srgbClr val="917359"/>
              </a:solidFill>
              <a:prstDash val="solid"/>
              <a:miter lim="400000"/>
            </a:ln>
          </a:insideV>
        </a:tcBdr>
        <a:fill>
          <a:solidFill>
            <a:srgbClr val="B48F6B"/>
          </a:solidFill>
        </a:fill>
      </a:tcStyle>
    </a:firstRow>
  </a:tblStyle>
  <a:tblStyle styleId="{33BA23B1-9221-436E-865A-0063620EA4FD}" styleName="">
    <a:tblBg/>
    <a:wholeTbl>
      <a:tcTxStyle b="off" i="off">
        <a:fontRef idx="minor">
          <a:srgbClr val="5D5D5D"/>
        </a:fontRef>
        <a:srgbClr val="5D5D5D"/>
      </a:tcTxStyle>
      <a:tcStyle>
        <a:tcBdr>
          <a:left>
            <a:ln w="12700" cap="flat">
              <a:solidFill>
                <a:srgbClr val="828282"/>
              </a:solidFill>
              <a:prstDash val="solid"/>
              <a:miter lim="400000"/>
            </a:ln>
          </a:left>
          <a:right>
            <a:ln w="12700" cap="flat">
              <a:solidFill>
                <a:srgbClr val="828282"/>
              </a:solidFill>
              <a:prstDash val="solid"/>
              <a:miter lim="400000"/>
            </a:ln>
          </a:right>
          <a:top>
            <a:ln w="12700" cap="flat">
              <a:solidFill>
                <a:srgbClr val="828282"/>
              </a:solidFill>
              <a:prstDash val="solid"/>
              <a:miter lim="400000"/>
            </a:ln>
          </a:top>
          <a:bottom>
            <a:ln w="12700" cap="flat">
              <a:solidFill>
                <a:srgbClr val="828282"/>
              </a:solidFill>
              <a:prstDash val="solid"/>
              <a:miter lim="400000"/>
            </a:ln>
          </a:bottom>
          <a:insideH>
            <a:ln w="12700" cap="flat">
              <a:solidFill>
                <a:srgbClr val="828282"/>
              </a:solidFill>
              <a:prstDash val="solid"/>
              <a:miter lim="400000"/>
            </a:ln>
          </a:insideH>
          <a:insideV>
            <a:ln w="12700" cap="flat">
              <a:solidFill>
                <a:srgbClr val="828282"/>
              </a:solidFill>
              <a:prstDash val="solid"/>
              <a:miter lim="400000"/>
            </a:ln>
          </a:insideV>
        </a:tcBdr>
        <a:fill>
          <a:solidFill>
            <a:srgbClr val="ECDEB5"/>
          </a:solidFill>
        </a:fill>
      </a:tcStyle>
    </a:wholeTbl>
    <a:band2H>
      <a:tcTxStyle b="def" i="def"/>
      <a:tcStyle>
        <a:tcBdr/>
        <a:fill>
          <a:solidFill>
            <a:srgbClr val="DED4B6"/>
          </a:solidFill>
        </a:fill>
      </a:tcStyle>
    </a:band2H>
    <a:firstCol>
      <a:tcTxStyle b="off" i="off">
        <a:fontRef idx="minor">
          <a:srgbClr val="353528"/>
        </a:fontRef>
        <a:srgbClr val="353528"/>
      </a:tcTxStyle>
      <a:tcStyle>
        <a:tcBdr>
          <a:left>
            <a:ln w="12700" cap="flat">
              <a:solidFill>
                <a:srgbClr val="828282"/>
              </a:solidFill>
              <a:prstDash val="solid"/>
              <a:miter lim="400000"/>
            </a:ln>
          </a:left>
          <a:right>
            <a:ln w="12700" cap="flat">
              <a:solidFill>
                <a:srgbClr val="828282"/>
              </a:solidFill>
              <a:prstDash val="solid"/>
              <a:miter lim="400000"/>
            </a:ln>
          </a:right>
          <a:top>
            <a:ln w="12700" cap="flat">
              <a:solidFill>
                <a:srgbClr val="828282"/>
              </a:solidFill>
              <a:prstDash val="solid"/>
              <a:miter lim="400000"/>
            </a:ln>
          </a:top>
          <a:bottom>
            <a:ln w="12700" cap="flat">
              <a:solidFill>
                <a:srgbClr val="828282"/>
              </a:solidFill>
              <a:prstDash val="solid"/>
              <a:miter lim="400000"/>
            </a:ln>
          </a:bottom>
          <a:insideH>
            <a:ln w="12700" cap="flat">
              <a:solidFill>
                <a:srgbClr val="828282"/>
              </a:solidFill>
              <a:prstDash val="solid"/>
              <a:miter lim="400000"/>
            </a:ln>
          </a:insideH>
          <a:insideV>
            <a:ln w="12700" cap="flat">
              <a:noFill/>
              <a:miter lim="400000"/>
            </a:ln>
          </a:insideV>
        </a:tcBdr>
        <a:fill>
          <a:solidFill>
            <a:srgbClr val="D7CDBE"/>
          </a:solidFill>
        </a:fill>
      </a:tcStyle>
    </a:firstCol>
    <a:lastRow>
      <a:tcTxStyle b="off" i="off">
        <a:fontRef idx="minor">
          <a:srgbClr val="353528"/>
        </a:fontRef>
        <a:srgbClr val="353528"/>
      </a:tcTxStyle>
      <a:tcStyle>
        <a:tcBdr>
          <a:left>
            <a:ln w="12700" cap="flat">
              <a:noFill/>
              <a:miter lim="400000"/>
            </a:ln>
          </a:left>
          <a:right>
            <a:ln w="12700" cap="flat">
              <a:noFill/>
              <a:miter lim="400000"/>
            </a:ln>
          </a:right>
          <a:top>
            <a:ln w="12700" cap="flat">
              <a:solidFill>
                <a:srgbClr val="828282"/>
              </a:solidFill>
              <a:prstDash val="solid"/>
              <a:miter lim="400000"/>
            </a:ln>
          </a:top>
          <a:bottom>
            <a:ln w="12700" cap="flat">
              <a:solidFill>
                <a:srgbClr val="828282"/>
              </a:solidFill>
              <a:prstDash val="solid"/>
              <a:miter lim="400000"/>
            </a:ln>
          </a:bottom>
          <a:insideH>
            <a:ln w="12700" cap="flat">
              <a:noFill/>
              <a:miter lim="400000"/>
            </a:ln>
          </a:insideH>
          <a:insideV>
            <a:ln w="12700" cap="flat">
              <a:noFill/>
              <a:miter lim="400000"/>
            </a:ln>
          </a:insideV>
        </a:tcBdr>
        <a:fill>
          <a:solidFill>
            <a:srgbClr val="B9B4A5"/>
          </a:solidFill>
        </a:fill>
      </a:tcStyle>
    </a:lastRow>
    <a:firstRow>
      <a:tcTxStyle b="off" i="off">
        <a:fontRef idx="minor">
          <a:srgbClr val="353528"/>
        </a:fontRef>
        <a:srgbClr val="353528"/>
      </a:tcTxStyle>
      <a:tcStyle>
        <a:tcBdr>
          <a:left>
            <a:ln w="12700" cap="flat">
              <a:noFill/>
              <a:miter lim="400000"/>
            </a:ln>
          </a:left>
          <a:right>
            <a:ln w="12700" cap="flat">
              <a:noFill/>
              <a:miter lim="400000"/>
            </a:ln>
          </a:right>
          <a:top>
            <a:ln w="12700" cap="flat">
              <a:solidFill>
                <a:srgbClr val="828282"/>
              </a:solidFill>
              <a:prstDash val="solid"/>
              <a:miter lim="400000"/>
            </a:ln>
          </a:top>
          <a:bottom>
            <a:ln w="12700" cap="flat">
              <a:solidFill>
                <a:srgbClr val="828282"/>
              </a:solidFill>
              <a:prstDash val="solid"/>
              <a:miter lim="400000"/>
            </a:ln>
          </a:bottom>
          <a:insideH>
            <a:ln w="12700" cap="flat">
              <a:noFill/>
              <a:miter lim="400000"/>
            </a:ln>
          </a:insideH>
          <a:insideV>
            <a:ln w="12700" cap="flat">
              <a:noFill/>
              <a:miter lim="400000"/>
            </a:ln>
          </a:insideV>
        </a:tcBdr>
        <a:fill>
          <a:solidFill>
            <a:srgbClr val="B9B4A5"/>
          </a:solidFill>
        </a:fill>
      </a:tcStyle>
    </a:firstRow>
  </a:tblStyle>
  <a:tblStyle styleId="{2708684C-4D16-4618-839F-0558EEFCDFE6}" styleName="">
    <a:tblBg/>
    <a:wholeTbl>
      <a:tcTxStyle b="off" i="off">
        <a:fontRef idx="minor">
          <a:srgbClr val="5D5D5D"/>
        </a:fontRef>
        <a:srgbClr val="5D5D5D"/>
      </a:tcTxStyle>
      <a:tcStyle>
        <a:tcBdr>
          <a:left>
            <a:ln w="12700" cap="flat">
              <a:solidFill>
                <a:srgbClr val="83867F"/>
              </a:solidFill>
              <a:custDash>
                <a:ds d="200000" sp="200000"/>
              </a:custDash>
              <a:miter lim="400000"/>
            </a:ln>
          </a:left>
          <a:right>
            <a:ln w="12700" cap="flat">
              <a:solidFill>
                <a:srgbClr val="83867F"/>
              </a:solidFill>
              <a:custDash>
                <a:ds d="200000" sp="200000"/>
              </a:custDash>
              <a:miter lim="400000"/>
            </a:ln>
          </a:right>
          <a:top>
            <a:ln w="12700" cap="flat">
              <a:solidFill>
                <a:srgbClr val="83867F"/>
              </a:solidFill>
              <a:custDash>
                <a:ds d="200000" sp="200000"/>
              </a:custDash>
              <a:miter lim="400000"/>
            </a:ln>
          </a:top>
          <a:bottom>
            <a:ln w="12700" cap="flat">
              <a:solidFill>
                <a:srgbClr val="83867F"/>
              </a:solidFill>
              <a:custDash>
                <a:ds d="200000" sp="200000"/>
              </a:custDash>
              <a:miter lim="400000"/>
            </a:ln>
          </a:bottom>
          <a:insideH>
            <a:ln w="12700" cap="flat">
              <a:solidFill>
                <a:srgbClr val="83867F"/>
              </a:solidFill>
              <a:custDash>
                <a:ds d="200000" sp="200000"/>
              </a:custDash>
              <a:miter lim="400000"/>
            </a:ln>
          </a:insideH>
          <a:insideV>
            <a:ln w="12700" cap="flat">
              <a:solidFill>
                <a:srgbClr val="83867F"/>
              </a:solidFill>
              <a:custDash>
                <a:ds d="200000" sp="200000"/>
              </a:custDash>
              <a:miter lim="400000"/>
            </a:ln>
          </a:insideV>
        </a:tcBdr>
        <a:fill>
          <a:noFill/>
        </a:fill>
      </a:tcStyle>
    </a:wholeTbl>
    <a:band2H>
      <a:tcTxStyle b="def" i="def"/>
      <a:tcStyle>
        <a:tcBdr/>
        <a:fill>
          <a:solidFill>
            <a:srgbClr val="FFFFFF">
              <a:alpha val="20000"/>
            </a:srgbClr>
          </a:solidFill>
        </a:fill>
      </a:tcStyle>
    </a:band2H>
    <a:firstCol>
      <a:tcTxStyle b="off" i="off">
        <a:fontRef idx="minor">
          <a:srgbClr val="353528"/>
        </a:fontRef>
        <a:srgbClr val="353528"/>
      </a:tcTxStyle>
      <a:tcStyle>
        <a:tcBdr>
          <a:left>
            <a:ln w="12700" cap="flat">
              <a:noFill/>
              <a:miter lim="400000"/>
            </a:ln>
          </a:left>
          <a:right>
            <a:ln w="12700" cap="flat">
              <a:solidFill>
                <a:srgbClr val="3E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353528"/>
        </a:fontRef>
        <a:srgbClr val="353528"/>
      </a:tcTxStyle>
      <a:tcStyle>
        <a:tcBdr>
          <a:left>
            <a:ln w="12700" cap="flat">
              <a:noFill/>
              <a:miter lim="400000"/>
            </a:ln>
          </a:left>
          <a:right>
            <a:ln w="12700" cap="flat">
              <a:noFill/>
              <a:miter lim="400000"/>
            </a:ln>
          </a:right>
          <a:top>
            <a:ln w="25400" cap="flat">
              <a:solidFill>
                <a:srgbClr val="3E231A"/>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353528"/>
        </a:fontRef>
        <a:srgbClr val="353528"/>
      </a:tcTxStyle>
      <a:tcStyle>
        <a:tcBdr>
          <a:left>
            <a:ln w="12700" cap="flat">
              <a:noFill/>
              <a:miter lim="400000"/>
            </a:ln>
          </a:left>
          <a:right>
            <a:ln w="12700" cap="flat">
              <a:noFill/>
              <a:miter lim="400000"/>
            </a:ln>
          </a:right>
          <a:top>
            <a:ln w="12700" cap="flat">
              <a:noFill/>
              <a:miter lim="400000"/>
            </a:ln>
          </a:top>
          <a:bottom>
            <a:ln w="12700" cap="flat">
              <a:solidFill>
                <a:srgbClr val="3E231A"/>
              </a:solidFill>
              <a:prstDash val="solid"/>
              <a:miter lim="400000"/>
            </a:ln>
          </a:bottom>
          <a:insideH>
            <a:ln w="12700" cap="flat">
              <a:noFill/>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49" name="Shape 149"/>
          <p:cNvSpPr/>
          <p:nvPr>
            <p:ph type="sldImg"/>
          </p:nvPr>
        </p:nvSpPr>
        <p:spPr>
          <a:xfrm>
            <a:off x="1143000" y="685800"/>
            <a:ext cx="4572000" cy="3429000"/>
          </a:xfrm>
          <a:prstGeom prst="rect">
            <a:avLst/>
          </a:prstGeom>
        </p:spPr>
        <p:txBody>
          <a:bodyPr/>
          <a:lstStyle/>
          <a:p>
            <a:pPr/>
          </a:p>
        </p:txBody>
      </p:sp>
      <p:sp>
        <p:nvSpPr>
          <p:cNvPr id="150" name="Shape 150"/>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algn="r" defTabSz="457200" rtl="1" latinLnBrk="0">
      <a:lnSpc>
        <a:spcPct val="117999"/>
      </a:lnSpc>
      <a:defRPr sz="2200">
        <a:latin typeface="Helvetica Neue"/>
        <a:ea typeface="Helvetica Neue"/>
        <a:cs typeface="Helvetica Neue"/>
        <a:sym typeface="Helvetica Neue"/>
      </a:defRPr>
    </a:lvl1pPr>
    <a:lvl2pPr indent="228600" algn="r" defTabSz="457200" rtl="1" latinLnBrk="0">
      <a:lnSpc>
        <a:spcPct val="117999"/>
      </a:lnSpc>
      <a:defRPr sz="2200">
        <a:latin typeface="Helvetica Neue"/>
        <a:ea typeface="Helvetica Neue"/>
        <a:cs typeface="Helvetica Neue"/>
        <a:sym typeface="Helvetica Neue"/>
      </a:defRPr>
    </a:lvl2pPr>
    <a:lvl3pPr indent="457200" algn="r" defTabSz="457200" rtl="1" latinLnBrk="0">
      <a:lnSpc>
        <a:spcPct val="117999"/>
      </a:lnSpc>
      <a:defRPr sz="2200">
        <a:latin typeface="Helvetica Neue"/>
        <a:ea typeface="Helvetica Neue"/>
        <a:cs typeface="Helvetica Neue"/>
        <a:sym typeface="Helvetica Neue"/>
      </a:defRPr>
    </a:lvl3pPr>
    <a:lvl4pPr indent="685800" algn="r" defTabSz="457200" rtl="1" latinLnBrk="0">
      <a:lnSpc>
        <a:spcPct val="117999"/>
      </a:lnSpc>
      <a:defRPr sz="2200">
        <a:latin typeface="Helvetica Neue"/>
        <a:ea typeface="Helvetica Neue"/>
        <a:cs typeface="Helvetica Neue"/>
        <a:sym typeface="Helvetica Neue"/>
      </a:defRPr>
    </a:lvl4pPr>
    <a:lvl5pPr indent="914400" algn="r" defTabSz="457200" rtl="1" latinLnBrk="0">
      <a:lnSpc>
        <a:spcPct val="117999"/>
      </a:lnSpc>
      <a:defRPr sz="2200">
        <a:latin typeface="Helvetica Neue"/>
        <a:ea typeface="Helvetica Neue"/>
        <a:cs typeface="Helvetica Neue"/>
        <a:sym typeface="Helvetica Neue"/>
      </a:defRPr>
    </a:lvl5pPr>
    <a:lvl6pPr indent="1143000" algn="r" defTabSz="457200" rtl="1" latinLnBrk="0">
      <a:lnSpc>
        <a:spcPct val="117999"/>
      </a:lnSpc>
      <a:defRPr sz="2200">
        <a:latin typeface="Helvetica Neue"/>
        <a:ea typeface="Helvetica Neue"/>
        <a:cs typeface="Helvetica Neue"/>
        <a:sym typeface="Helvetica Neue"/>
      </a:defRPr>
    </a:lvl6pPr>
    <a:lvl7pPr indent="1371600" algn="r" defTabSz="457200" rtl="1" latinLnBrk="0">
      <a:lnSpc>
        <a:spcPct val="117999"/>
      </a:lnSpc>
      <a:defRPr sz="2200">
        <a:latin typeface="Helvetica Neue"/>
        <a:ea typeface="Helvetica Neue"/>
        <a:cs typeface="Helvetica Neue"/>
        <a:sym typeface="Helvetica Neue"/>
      </a:defRPr>
    </a:lvl7pPr>
    <a:lvl8pPr indent="1600200" algn="r" defTabSz="457200" rtl="1" latinLnBrk="0">
      <a:lnSpc>
        <a:spcPct val="117999"/>
      </a:lnSpc>
      <a:defRPr sz="2200">
        <a:latin typeface="Helvetica Neue"/>
        <a:ea typeface="Helvetica Neue"/>
        <a:cs typeface="Helvetica Neue"/>
        <a:sym typeface="Helvetica Neue"/>
      </a:defRPr>
    </a:lvl8pPr>
    <a:lvl9pPr indent="1828800" algn="r" defTabSz="457200" rtl="1"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العنوان والعنوان الفرعي">
    <p:spTree>
      <p:nvGrpSpPr>
        <p:cNvPr id="1" name=""/>
        <p:cNvGrpSpPr/>
        <p:nvPr/>
      </p:nvGrpSpPr>
      <p:grpSpPr>
        <a:xfrm>
          <a:off x="0" y="0"/>
          <a:ext cx="0" cy="0"/>
          <a:chOff x="0" y="0"/>
          <a:chExt cx="0" cy="0"/>
        </a:xfrm>
      </p:grpSpPr>
      <p:sp>
        <p:nvSpPr>
          <p:cNvPr id="11" name="نص العنوان"/>
          <p:cNvSpPr txBox="1"/>
          <p:nvPr>
            <p:ph type="title"/>
          </p:nvPr>
        </p:nvSpPr>
        <p:spPr>
          <a:xfrm>
            <a:off x="1104900" y="1473200"/>
            <a:ext cx="10795000" cy="3556000"/>
          </a:xfrm>
          <a:prstGeom prst="rect">
            <a:avLst/>
          </a:prstGeom>
        </p:spPr>
        <p:txBody>
          <a:bodyPr anchor="b"/>
          <a:lstStyle/>
          <a:p>
            <a:pPr/>
            <a:r>
              <a:t>نص العنوان</a:t>
            </a:r>
          </a:p>
        </p:txBody>
      </p:sp>
      <p:sp>
        <p:nvSpPr>
          <p:cNvPr id="12" name="مستوى النص الأول…"/>
          <p:cNvSpPr txBox="1"/>
          <p:nvPr>
            <p:ph type="body" sz="quarter" idx="1"/>
          </p:nvPr>
        </p:nvSpPr>
        <p:spPr>
          <a:xfrm>
            <a:off x="1104900" y="5016500"/>
            <a:ext cx="10795000" cy="2235200"/>
          </a:xfrm>
          <a:prstGeom prst="rect">
            <a:avLst/>
          </a:prstGeom>
        </p:spPr>
        <p:txBody>
          <a:bodyPr anchor="t"/>
          <a:lstStyle>
            <a:lvl1pPr marL="0" indent="0" algn="ctr">
              <a:spcBef>
                <a:spcPts val="0"/>
              </a:spcBef>
              <a:buClrTx/>
              <a:buSzTx/>
              <a:buNone/>
              <a:defRPr sz="2600">
                <a:latin typeface="Zapfino"/>
                <a:ea typeface="Zapfino"/>
                <a:cs typeface="Zapfino"/>
                <a:sym typeface="Zapfino"/>
              </a:defRPr>
            </a:lvl1pPr>
            <a:lvl2pPr marL="0" indent="0" algn="ctr">
              <a:spcBef>
                <a:spcPts val="0"/>
              </a:spcBef>
              <a:buClrTx/>
              <a:buSzTx/>
              <a:buNone/>
              <a:defRPr sz="2600">
                <a:latin typeface="Zapfino"/>
                <a:ea typeface="Zapfino"/>
                <a:cs typeface="Zapfino"/>
                <a:sym typeface="Zapfino"/>
              </a:defRPr>
            </a:lvl2pPr>
            <a:lvl3pPr marL="0" indent="0" algn="ctr">
              <a:spcBef>
                <a:spcPts val="0"/>
              </a:spcBef>
              <a:buClrTx/>
              <a:buSzTx/>
              <a:buNone/>
              <a:defRPr sz="2600">
                <a:latin typeface="Zapfino"/>
                <a:ea typeface="Zapfino"/>
                <a:cs typeface="Zapfino"/>
                <a:sym typeface="Zapfino"/>
              </a:defRPr>
            </a:lvl3pPr>
            <a:lvl4pPr marL="0" indent="0" algn="ctr">
              <a:spcBef>
                <a:spcPts val="0"/>
              </a:spcBef>
              <a:buClrTx/>
              <a:buSzTx/>
              <a:buNone/>
              <a:defRPr sz="2600">
                <a:latin typeface="Zapfino"/>
                <a:ea typeface="Zapfino"/>
                <a:cs typeface="Zapfino"/>
                <a:sym typeface="Zapfino"/>
              </a:defRPr>
            </a:lvl4pPr>
            <a:lvl5pPr marL="0" indent="0" algn="ctr">
              <a:spcBef>
                <a:spcPts val="0"/>
              </a:spcBef>
              <a:buClrTx/>
              <a:buSzTx/>
              <a:buNone/>
              <a:defRPr sz="2600">
                <a:latin typeface="Zapfino"/>
                <a:ea typeface="Zapfino"/>
                <a:cs typeface="Zapfino"/>
                <a:sym typeface="Zapfino"/>
              </a:defRPr>
            </a:lvl5pPr>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13" name="رقم الشريحة"/>
          <p:cNvSpPr txBox="1"/>
          <p:nvPr>
            <p:ph type="sldNum" sz="quarter" idx="2"/>
          </p:nvPr>
        </p:nvSpPr>
        <p:spPr>
          <a:prstGeom prst="rect">
            <a:avLst/>
          </a:prstGeom>
        </p:spPr>
        <p:txBody>
          <a:bodyPr/>
          <a:lstStyle/>
          <a:p>
            <a:pPr rtl="0">
              <a:defRPr/>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اقتباس">
    <p:spTree>
      <p:nvGrpSpPr>
        <p:cNvPr id="1" name=""/>
        <p:cNvGrpSpPr/>
        <p:nvPr/>
      </p:nvGrpSpPr>
      <p:grpSpPr>
        <a:xfrm>
          <a:off x="0" y="0"/>
          <a:ext cx="0" cy="0"/>
          <a:chOff x="0" y="0"/>
          <a:chExt cx="0" cy="0"/>
        </a:xfrm>
      </p:grpSpPr>
      <p:sp>
        <p:nvSpPr>
          <p:cNvPr id="93" name="– باسل أسعد"/>
          <p:cNvSpPr txBox="1"/>
          <p:nvPr>
            <p:ph type="body" sz="quarter" idx="21"/>
          </p:nvPr>
        </p:nvSpPr>
        <p:spPr>
          <a:xfrm>
            <a:off x="1270000" y="6362700"/>
            <a:ext cx="10464800" cy="597259"/>
          </a:xfrm>
          <a:prstGeom prst="rect">
            <a:avLst/>
          </a:prstGeom>
        </p:spPr>
        <p:txBody>
          <a:bodyPr anchor="t">
            <a:spAutoFit/>
          </a:bodyPr>
          <a:lstStyle>
            <a:lvl1pPr marL="0" indent="0" algn="ctr">
              <a:spcBef>
                <a:spcPts val="0"/>
              </a:spcBef>
              <a:buClrTx/>
              <a:buSzTx/>
              <a:buNone/>
              <a:defRPr sz="3000"/>
            </a:lvl1pPr>
          </a:lstStyle>
          <a:p>
            <a:pPr rtl="0">
              <a:defRPr/>
            </a:pPr>
            <a:r>
              <a:t>– باسل أسعد</a:t>
            </a:r>
          </a:p>
        </p:txBody>
      </p:sp>
      <p:sp>
        <p:nvSpPr>
          <p:cNvPr id="94" name="&quot;اكتب الاقتباس هنا.&quot;"/>
          <p:cNvSpPr txBox="1"/>
          <p:nvPr>
            <p:ph type="body" sz="quarter" idx="22"/>
          </p:nvPr>
        </p:nvSpPr>
        <p:spPr>
          <a:xfrm>
            <a:off x="1270000" y="4214878"/>
            <a:ext cx="10464800" cy="790444"/>
          </a:xfrm>
          <a:prstGeom prst="rect">
            <a:avLst/>
          </a:prstGeom>
        </p:spPr>
        <p:txBody>
          <a:bodyPr>
            <a:spAutoFit/>
          </a:bodyPr>
          <a:lstStyle>
            <a:lvl1pPr marL="0" indent="0" algn="ctr">
              <a:spcBef>
                <a:spcPts val="2400"/>
              </a:spcBef>
              <a:buClrTx/>
              <a:buSzTx/>
              <a:buNone/>
              <a:defRPr sz="4200"/>
            </a:lvl1pPr>
          </a:lstStyle>
          <a:p>
            <a:pPr rtl="0">
              <a:defRPr/>
            </a:pPr>
            <a:r>
              <a:t>"اكتب الاقتباس هنا." </a:t>
            </a:r>
          </a:p>
        </p:txBody>
      </p:sp>
      <p:sp>
        <p:nvSpPr>
          <p:cNvPr id="95" name="رقم الشريحة"/>
          <p:cNvSpPr txBox="1"/>
          <p:nvPr>
            <p:ph type="sldNum" sz="quarter" idx="2"/>
          </p:nvPr>
        </p:nvSpPr>
        <p:spPr>
          <a:prstGeom prst="rect">
            <a:avLst/>
          </a:prstGeom>
        </p:spPr>
        <p:txBody>
          <a:bodyPr/>
          <a:lstStyle/>
          <a:p>
            <a:pPr rtl="0">
              <a:defRPr/>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صورة">
    <p:spTree>
      <p:nvGrpSpPr>
        <p:cNvPr id="1" name=""/>
        <p:cNvGrpSpPr/>
        <p:nvPr/>
      </p:nvGrpSpPr>
      <p:grpSpPr>
        <a:xfrm>
          <a:off x="0" y="0"/>
          <a:ext cx="0" cy="0"/>
          <a:chOff x="0" y="0"/>
          <a:chExt cx="0" cy="0"/>
        </a:xfrm>
      </p:grpSpPr>
      <p:sp>
        <p:nvSpPr>
          <p:cNvPr id="102" name="صورة"/>
          <p:cNvSpPr/>
          <p:nvPr>
            <p:ph type="pic" idx="21"/>
          </p:nvPr>
        </p:nvSpPr>
        <p:spPr>
          <a:xfrm>
            <a:off x="-79023" y="-126408"/>
            <a:ext cx="15544802" cy="10363201"/>
          </a:xfrm>
          <a:prstGeom prst="rect">
            <a:avLst/>
          </a:prstGeom>
          <a:ln w="25400"/>
        </p:spPr>
        <p:txBody>
          <a:bodyPr lIns="91439" tIns="45719" rIns="91439" bIns="45719" anchor="t">
            <a:noAutofit/>
          </a:bodyPr>
          <a:lstStyle/>
          <a:p>
            <a:pPr/>
          </a:p>
        </p:txBody>
      </p:sp>
      <p:sp>
        <p:nvSpPr>
          <p:cNvPr id="103" name="رقم الشريحة"/>
          <p:cNvSpPr txBox="1"/>
          <p:nvPr>
            <p:ph type="sldNum" sz="quarter" idx="2"/>
          </p:nvPr>
        </p:nvSpPr>
        <p:spPr>
          <a:prstGeom prst="rect">
            <a:avLst/>
          </a:prstGeom>
        </p:spPr>
        <p:txBody>
          <a:bodyPr/>
          <a:lstStyle/>
          <a:p>
            <a:pPr rtl="0">
              <a:defRPr/>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فارغ">
    <p:spTree>
      <p:nvGrpSpPr>
        <p:cNvPr id="1" name=""/>
        <p:cNvGrpSpPr/>
        <p:nvPr/>
      </p:nvGrpSpPr>
      <p:grpSpPr>
        <a:xfrm>
          <a:off x="0" y="0"/>
          <a:ext cx="0" cy="0"/>
          <a:chOff x="0" y="0"/>
          <a:chExt cx="0" cy="0"/>
        </a:xfrm>
      </p:grpSpPr>
      <p:sp>
        <p:nvSpPr>
          <p:cNvPr id="110" name="رقم الشريحة"/>
          <p:cNvSpPr txBox="1"/>
          <p:nvPr>
            <p:ph type="sldNum" sz="quarter" idx="2"/>
          </p:nvPr>
        </p:nvSpPr>
        <p:spPr>
          <a:prstGeom prst="rect">
            <a:avLst/>
          </a:prstGeom>
        </p:spPr>
        <p:txBody>
          <a:bodyPr/>
          <a:lstStyle/>
          <a:p>
            <a:pPr rtl="0">
              <a:defRPr/>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العنوان والترجمة">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7" name="نص العنوان"/>
          <p:cNvSpPr txBox="1"/>
          <p:nvPr>
            <p:ph type="title"/>
          </p:nvPr>
        </p:nvSpPr>
        <p:spPr>
          <a:xfrm>
            <a:off x="749300" y="1765300"/>
            <a:ext cx="10464800" cy="3124200"/>
          </a:xfrm>
          <a:prstGeom prst="rect">
            <a:avLst/>
          </a:prstGeom>
        </p:spPr>
        <p:txBody>
          <a:bodyPr anchor="b"/>
          <a:lstStyle>
            <a:lvl1pPr defTabSz="457200">
              <a:buClrTx/>
              <a:tabLst>
                <a:tab pos="1485900" algn="l"/>
              </a:tabLst>
              <a:defRPr sz="9400">
                <a:solidFill>
                  <a:srgbClr val="363929"/>
                </a:solidFill>
                <a:effectLst>
                  <a:outerShdw sx="100000" sy="100000" kx="0" ky="0" algn="b" rotWithShape="0" blurRad="25400" dist="25400" dir="2700000">
                    <a:srgbClr val="FFFFFF">
                      <a:alpha val="50000"/>
                    </a:srgbClr>
                  </a:outerShdw>
                </a:effectLst>
                <a:latin typeface="Optima"/>
                <a:ea typeface="Optima"/>
                <a:cs typeface="Optima"/>
                <a:sym typeface="Optima"/>
              </a:defRPr>
            </a:lvl1pPr>
          </a:lstStyle>
          <a:p>
            <a:pPr rtl="0">
              <a:defRPr/>
            </a:pPr>
            <a:r>
              <a:t>نص العنوان</a:t>
            </a:r>
          </a:p>
        </p:txBody>
      </p:sp>
      <p:sp>
        <p:nvSpPr>
          <p:cNvPr id="118" name="مستوى النص الأول…"/>
          <p:cNvSpPr txBox="1"/>
          <p:nvPr>
            <p:ph type="body" sz="quarter" idx="1"/>
          </p:nvPr>
        </p:nvSpPr>
        <p:spPr>
          <a:xfrm>
            <a:off x="749300" y="5029200"/>
            <a:ext cx="10464800" cy="1549400"/>
          </a:xfrm>
          <a:prstGeom prst="rect">
            <a:avLst/>
          </a:prstGeom>
        </p:spPr>
        <p:txBody>
          <a:bodyPr anchor="t"/>
          <a:lstStyle>
            <a:lvl1pPr marL="0" indent="0" algn="ctr" defTabSz="457200">
              <a:spcBef>
                <a:spcPts val="0"/>
              </a:spcBef>
              <a:buClrTx/>
              <a:buSzTx/>
              <a:buNone/>
              <a:defRPr sz="4200">
                <a:solidFill>
                  <a:srgbClr val="363929"/>
                </a:solidFill>
                <a:effectLst>
                  <a:outerShdw sx="100000" sy="100000" kx="0" ky="0" algn="b" rotWithShape="0" blurRad="25400" dist="25400" dir="2700000">
                    <a:srgbClr val="FFFFFF">
                      <a:alpha val="50000"/>
                    </a:srgbClr>
                  </a:outerShdw>
                </a:effectLst>
                <a:latin typeface="Optima"/>
                <a:ea typeface="Optima"/>
                <a:cs typeface="Optima"/>
                <a:sym typeface="Optima"/>
              </a:defRPr>
            </a:lvl1pPr>
            <a:lvl2pPr marL="0" indent="0" algn="ctr" defTabSz="457200">
              <a:spcBef>
                <a:spcPts val="0"/>
              </a:spcBef>
              <a:buClrTx/>
              <a:buSzTx/>
              <a:buNone/>
              <a:defRPr sz="4200">
                <a:solidFill>
                  <a:srgbClr val="363929"/>
                </a:solidFill>
                <a:effectLst>
                  <a:outerShdw sx="100000" sy="100000" kx="0" ky="0" algn="b" rotWithShape="0" blurRad="25400" dist="25400" dir="2700000">
                    <a:srgbClr val="FFFFFF">
                      <a:alpha val="50000"/>
                    </a:srgbClr>
                  </a:outerShdw>
                </a:effectLst>
                <a:latin typeface="Optima"/>
                <a:ea typeface="Optima"/>
                <a:cs typeface="Optima"/>
                <a:sym typeface="Optima"/>
              </a:defRPr>
            </a:lvl2pPr>
            <a:lvl3pPr marL="0" indent="0" algn="ctr" defTabSz="457200">
              <a:spcBef>
                <a:spcPts val="0"/>
              </a:spcBef>
              <a:buClrTx/>
              <a:buSzTx/>
              <a:buNone/>
              <a:defRPr sz="4200">
                <a:solidFill>
                  <a:srgbClr val="363929"/>
                </a:solidFill>
                <a:effectLst>
                  <a:outerShdw sx="100000" sy="100000" kx="0" ky="0" algn="b" rotWithShape="0" blurRad="25400" dist="25400" dir="2700000">
                    <a:srgbClr val="FFFFFF">
                      <a:alpha val="50000"/>
                    </a:srgbClr>
                  </a:outerShdw>
                </a:effectLst>
                <a:latin typeface="Optima"/>
                <a:ea typeface="Optima"/>
                <a:cs typeface="Optima"/>
                <a:sym typeface="Optima"/>
              </a:defRPr>
            </a:lvl3pPr>
            <a:lvl4pPr marL="0" indent="0" algn="ctr" defTabSz="457200">
              <a:spcBef>
                <a:spcPts val="0"/>
              </a:spcBef>
              <a:buClrTx/>
              <a:buSzTx/>
              <a:buNone/>
              <a:defRPr sz="4200">
                <a:solidFill>
                  <a:srgbClr val="363929"/>
                </a:solidFill>
                <a:effectLst>
                  <a:outerShdw sx="100000" sy="100000" kx="0" ky="0" algn="b" rotWithShape="0" blurRad="25400" dist="25400" dir="2700000">
                    <a:srgbClr val="FFFFFF">
                      <a:alpha val="50000"/>
                    </a:srgbClr>
                  </a:outerShdw>
                </a:effectLst>
                <a:latin typeface="Optima"/>
                <a:ea typeface="Optima"/>
                <a:cs typeface="Optima"/>
                <a:sym typeface="Optima"/>
              </a:defRPr>
            </a:lvl4pPr>
            <a:lvl5pPr marL="0" indent="0" algn="ctr" defTabSz="457200">
              <a:spcBef>
                <a:spcPts val="0"/>
              </a:spcBef>
              <a:buClrTx/>
              <a:buSzTx/>
              <a:buNone/>
              <a:defRPr sz="4200">
                <a:solidFill>
                  <a:srgbClr val="363929"/>
                </a:solidFill>
                <a:effectLst>
                  <a:outerShdw sx="100000" sy="100000" kx="0" ky="0" algn="b" rotWithShape="0" blurRad="25400" dist="25400" dir="2700000">
                    <a:srgbClr val="FFFFFF">
                      <a:alpha val="50000"/>
                    </a:srgbClr>
                  </a:outerShdw>
                </a:effectLst>
                <a:latin typeface="Optima"/>
                <a:ea typeface="Optima"/>
                <a:cs typeface="Optima"/>
                <a:sym typeface="Optima"/>
              </a:defRPr>
            </a:lvl5pPr>
          </a:lstStyle>
          <a:p>
            <a:pPr rtl="0">
              <a:defRPr/>
            </a:pPr>
            <a:r>
              <a:t>مستوى النص الأول</a:t>
            </a:r>
          </a:p>
          <a:p>
            <a:pPr lvl="1" rtl="0">
              <a:defRPr/>
            </a:pPr>
            <a:r>
              <a:t>مستوى النص الثاني</a:t>
            </a:r>
          </a:p>
          <a:p>
            <a:pPr lvl="2" rtl="0">
              <a:defRPr/>
            </a:pPr>
            <a:r>
              <a:t>مستوى النص الثالث</a:t>
            </a:r>
          </a:p>
          <a:p>
            <a:pPr lvl="3" rtl="0">
              <a:defRPr/>
            </a:pPr>
            <a:r>
              <a:t>مستوى النص الرابع</a:t>
            </a:r>
          </a:p>
          <a:p>
            <a:pPr lvl="4" rtl="0">
              <a:defRPr/>
            </a:pPr>
            <a:r>
              <a:t>مستوى النص الخامس</a:t>
            </a:r>
          </a:p>
        </p:txBody>
      </p:sp>
      <p:sp>
        <p:nvSpPr>
          <p:cNvPr id="119" name="رقم الشريحة"/>
          <p:cNvSpPr txBox="1"/>
          <p:nvPr>
            <p:ph type="sldNum" sz="quarter" idx="2"/>
          </p:nvPr>
        </p:nvSpPr>
        <p:spPr>
          <a:xfrm>
            <a:off x="834237" y="9164669"/>
            <a:ext cx="434534" cy="466662"/>
          </a:xfrm>
          <a:prstGeom prst="rect">
            <a:avLst/>
          </a:prstGeom>
        </p:spPr>
        <p:txBody>
          <a:bodyPr anchor="ctr"/>
          <a:lstStyle>
            <a:lvl1pPr algn="l" defTabSz="457200">
              <a:buClrTx/>
              <a:defRPr sz="2400">
                <a:solidFill>
                  <a:srgbClr val="363929"/>
                </a:solidFill>
                <a:latin typeface="Optima"/>
                <a:ea typeface="Optima"/>
                <a:cs typeface="Optima"/>
                <a:sym typeface="Optima"/>
              </a:defRPr>
            </a:lvl1pPr>
          </a:lstStyle>
          <a:p>
            <a:pPr rtl="0">
              <a:defRPr/>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العنوان والعنوان الفرعي">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126" name="خط"/>
          <p:cNvSpPr/>
          <p:nvPr/>
        </p:nvSpPr>
        <p:spPr>
          <a:xfrm flipV="1">
            <a:off x="508000" y="9245597"/>
            <a:ext cx="11988800" cy="3"/>
          </a:xfrm>
          <a:prstGeom prst="line">
            <a:avLst/>
          </a:prstGeom>
          <a:ln w="76200">
            <a:solidFill>
              <a:srgbClr val="444444">
                <a:alpha val="30000"/>
              </a:srgbClr>
            </a:solidFill>
            <a:miter lim="400000"/>
          </a:ln>
        </p:spPr>
        <p:txBody>
          <a:bodyPr lIns="50800" tIns="50800" rIns="50800" bIns="50800" anchor="ctr"/>
          <a:lstStyle/>
          <a:p>
            <a:pPr algn="r" defTabSz="457200" rtl="0">
              <a:buClrTx/>
              <a:defRPr sz="1200">
                <a:solidFill>
                  <a:srgbClr val="000000"/>
                </a:solidFill>
              </a:defRPr>
            </a:pPr>
          </a:p>
        </p:txBody>
      </p:sp>
      <p:sp>
        <p:nvSpPr>
          <p:cNvPr id="127" name="خط"/>
          <p:cNvSpPr/>
          <p:nvPr/>
        </p:nvSpPr>
        <p:spPr>
          <a:xfrm flipV="1">
            <a:off x="508000" y="508000"/>
            <a:ext cx="11988800" cy="1"/>
          </a:xfrm>
          <a:prstGeom prst="line">
            <a:avLst/>
          </a:prstGeom>
          <a:ln w="12700">
            <a:solidFill>
              <a:srgbClr val="444444">
                <a:alpha val="30000"/>
              </a:srgbClr>
            </a:solidFill>
            <a:miter lim="400000"/>
          </a:ln>
        </p:spPr>
        <p:txBody>
          <a:bodyPr lIns="50800" tIns="50800" rIns="50800" bIns="50800" anchor="ctr"/>
          <a:lstStyle/>
          <a:p>
            <a:pPr defTabSz="457200">
              <a:buClrTx/>
              <a:defRPr b="1" sz="1785">
                <a:solidFill>
                  <a:srgbClr val="000000"/>
                </a:solidFill>
                <a:latin typeface="Times New Roman"/>
                <a:ea typeface="Times New Roman"/>
                <a:cs typeface="Times New Roman"/>
                <a:sym typeface="Times New Roman"/>
              </a:defRPr>
            </a:pPr>
          </a:p>
        </p:txBody>
      </p:sp>
      <p:sp>
        <p:nvSpPr>
          <p:cNvPr id="128" name="خط"/>
          <p:cNvSpPr/>
          <p:nvPr/>
        </p:nvSpPr>
        <p:spPr>
          <a:xfrm>
            <a:off x="508000" y="5181600"/>
            <a:ext cx="11988800" cy="0"/>
          </a:xfrm>
          <a:prstGeom prst="line">
            <a:avLst/>
          </a:prstGeom>
          <a:ln w="12700">
            <a:solidFill>
              <a:srgbClr val="444444">
                <a:alpha val="30000"/>
              </a:srgbClr>
            </a:solidFill>
            <a:miter lim="400000"/>
          </a:ln>
        </p:spPr>
        <p:txBody>
          <a:bodyPr lIns="50800" tIns="50800" rIns="50800" bIns="50800" anchor="ctr"/>
          <a:lstStyle/>
          <a:p>
            <a:pPr algn="r" defTabSz="457200" rtl="0">
              <a:buClrTx/>
              <a:defRPr sz="1200">
                <a:solidFill>
                  <a:srgbClr val="000000"/>
                </a:solidFill>
              </a:defRPr>
            </a:pPr>
          </a:p>
        </p:txBody>
      </p:sp>
      <p:sp>
        <p:nvSpPr>
          <p:cNvPr id="129" name="نص العنوان"/>
          <p:cNvSpPr txBox="1"/>
          <p:nvPr>
            <p:ph type="title"/>
          </p:nvPr>
        </p:nvSpPr>
        <p:spPr>
          <a:xfrm>
            <a:off x="508000" y="3009900"/>
            <a:ext cx="11988800" cy="2032000"/>
          </a:xfrm>
          <a:prstGeom prst="rect">
            <a:avLst/>
          </a:prstGeom>
        </p:spPr>
        <p:txBody>
          <a:bodyPr anchor="b"/>
          <a:lstStyle>
            <a:lvl1pPr algn="r">
              <a:lnSpc>
                <a:spcPct val="90000"/>
              </a:lnSpc>
              <a:buClrTx/>
              <a:defRPr cap="all" sz="6400">
                <a:solidFill>
                  <a:srgbClr val="606060"/>
                </a:solidFill>
                <a:latin typeface="Gill Sans Light"/>
                <a:ea typeface="Gill Sans Light"/>
                <a:cs typeface="Gill Sans Light"/>
                <a:sym typeface="Gill Sans Light"/>
              </a:defRPr>
            </a:lvl1pPr>
          </a:lstStyle>
          <a:p>
            <a:pPr rtl="0">
              <a:defRPr/>
            </a:pPr>
            <a:r>
              <a:t>نص العنوان</a:t>
            </a:r>
          </a:p>
        </p:txBody>
      </p:sp>
      <p:sp>
        <p:nvSpPr>
          <p:cNvPr id="130" name="مستوى النص الأول…"/>
          <p:cNvSpPr txBox="1"/>
          <p:nvPr>
            <p:ph type="body" sz="quarter" idx="1"/>
          </p:nvPr>
        </p:nvSpPr>
        <p:spPr>
          <a:xfrm>
            <a:off x="508000" y="5562600"/>
            <a:ext cx="11988800" cy="825500"/>
          </a:xfrm>
          <a:prstGeom prst="rect">
            <a:avLst/>
          </a:prstGeom>
        </p:spPr>
        <p:txBody>
          <a:bodyPr anchor="t"/>
          <a:lstStyle>
            <a:lvl1pPr marL="0" indent="0">
              <a:lnSpc>
                <a:spcPct val="120000"/>
              </a:lnSpc>
              <a:spcBef>
                <a:spcPts val="0"/>
              </a:spcBef>
              <a:buClrTx/>
              <a:buSzTx/>
              <a:buNone/>
              <a:defRPr sz="2400">
                <a:solidFill>
                  <a:srgbClr val="606060"/>
                </a:solidFill>
                <a:latin typeface="Gill Sans"/>
                <a:ea typeface="Gill Sans"/>
                <a:cs typeface="Gill Sans"/>
                <a:sym typeface="Gill Sans"/>
              </a:defRPr>
            </a:lvl1pPr>
            <a:lvl2pPr marL="0" indent="0">
              <a:lnSpc>
                <a:spcPct val="120000"/>
              </a:lnSpc>
              <a:spcBef>
                <a:spcPts val="0"/>
              </a:spcBef>
              <a:buClrTx/>
              <a:buSzTx/>
              <a:buNone/>
              <a:defRPr sz="2400">
                <a:solidFill>
                  <a:srgbClr val="606060"/>
                </a:solidFill>
                <a:latin typeface="Gill Sans"/>
                <a:ea typeface="Gill Sans"/>
                <a:cs typeface="Gill Sans"/>
                <a:sym typeface="Gill Sans"/>
              </a:defRPr>
            </a:lvl2pPr>
            <a:lvl3pPr marL="0" indent="0">
              <a:lnSpc>
                <a:spcPct val="120000"/>
              </a:lnSpc>
              <a:spcBef>
                <a:spcPts val="0"/>
              </a:spcBef>
              <a:buClrTx/>
              <a:buSzTx/>
              <a:buNone/>
              <a:defRPr sz="2400">
                <a:solidFill>
                  <a:srgbClr val="606060"/>
                </a:solidFill>
                <a:latin typeface="Gill Sans"/>
                <a:ea typeface="Gill Sans"/>
                <a:cs typeface="Gill Sans"/>
                <a:sym typeface="Gill Sans"/>
              </a:defRPr>
            </a:lvl3pPr>
            <a:lvl4pPr marL="0" indent="0">
              <a:lnSpc>
                <a:spcPct val="120000"/>
              </a:lnSpc>
              <a:spcBef>
                <a:spcPts val="0"/>
              </a:spcBef>
              <a:buClrTx/>
              <a:buSzTx/>
              <a:buNone/>
              <a:defRPr sz="2400">
                <a:solidFill>
                  <a:srgbClr val="606060"/>
                </a:solidFill>
                <a:latin typeface="Gill Sans"/>
                <a:ea typeface="Gill Sans"/>
                <a:cs typeface="Gill Sans"/>
                <a:sym typeface="Gill Sans"/>
              </a:defRPr>
            </a:lvl4pPr>
            <a:lvl5pPr marL="0" indent="0">
              <a:lnSpc>
                <a:spcPct val="120000"/>
              </a:lnSpc>
              <a:spcBef>
                <a:spcPts val="0"/>
              </a:spcBef>
              <a:buClrTx/>
              <a:buSzTx/>
              <a:buNone/>
              <a:defRPr sz="2400">
                <a:solidFill>
                  <a:srgbClr val="606060"/>
                </a:solidFill>
                <a:latin typeface="Gill Sans"/>
                <a:ea typeface="Gill Sans"/>
                <a:cs typeface="Gill Sans"/>
                <a:sym typeface="Gill Sans"/>
              </a:defRPr>
            </a:lvl5pPr>
          </a:lstStyle>
          <a:p>
            <a:pPr rtl="0">
              <a:defRPr/>
            </a:pPr>
            <a:r>
              <a:t>مستوى النص الأول</a:t>
            </a:r>
          </a:p>
          <a:p>
            <a:pPr lvl="1" rtl="0">
              <a:defRPr/>
            </a:pPr>
            <a:r>
              <a:t>مستوى النص الثاني</a:t>
            </a:r>
          </a:p>
          <a:p>
            <a:pPr lvl="2" rtl="0">
              <a:defRPr/>
            </a:pPr>
            <a:r>
              <a:t>مستوى النص الثالث</a:t>
            </a:r>
          </a:p>
          <a:p>
            <a:pPr lvl="3" rtl="0">
              <a:defRPr/>
            </a:pPr>
            <a:r>
              <a:t>مستوى النص الرابع</a:t>
            </a:r>
          </a:p>
          <a:p>
            <a:pPr lvl="4" rtl="0">
              <a:defRPr/>
            </a:pPr>
            <a:r>
              <a:t>مستوى النص الخامس</a:t>
            </a:r>
          </a:p>
        </p:txBody>
      </p:sp>
      <p:sp>
        <p:nvSpPr>
          <p:cNvPr id="131" name="رقم الشريحة"/>
          <p:cNvSpPr txBox="1"/>
          <p:nvPr>
            <p:ph type="sldNum" sz="quarter" idx="2"/>
          </p:nvPr>
        </p:nvSpPr>
        <p:spPr>
          <a:xfrm>
            <a:off x="12148214" y="8763000"/>
            <a:ext cx="354475" cy="375397"/>
          </a:xfrm>
          <a:prstGeom prst="rect">
            <a:avLst/>
          </a:prstGeom>
        </p:spPr>
        <p:txBody>
          <a:bodyPr anchor="t"/>
          <a:lstStyle>
            <a:lvl1pPr>
              <a:buClrTx/>
              <a:defRPr>
                <a:solidFill>
                  <a:srgbClr val="606060"/>
                </a:solidFill>
                <a:latin typeface="Gill Sans"/>
                <a:ea typeface="Gill Sans"/>
                <a:cs typeface="Gill Sans"/>
                <a:sym typeface="Gill Sans"/>
              </a:defRPr>
            </a:lvl1pPr>
          </a:lstStyle>
          <a:p>
            <a:pPr rtl="0">
              <a:defRPr/>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العنوان والعنوان الفرعي">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138" name="خط"/>
          <p:cNvSpPr/>
          <p:nvPr/>
        </p:nvSpPr>
        <p:spPr>
          <a:xfrm flipV="1">
            <a:off x="508000" y="9245597"/>
            <a:ext cx="11988800" cy="3"/>
          </a:xfrm>
          <a:prstGeom prst="line">
            <a:avLst/>
          </a:prstGeom>
          <a:ln w="76200">
            <a:solidFill>
              <a:srgbClr val="444444">
                <a:alpha val="30000"/>
              </a:srgbClr>
            </a:solidFill>
            <a:miter lim="400000"/>
          </a:ln>
        </p:spPr>
        <p:txBody>
          <a:bodyPr lIns="50800" tIns="50800" rIns="50800" bIns="50800" anchor="ctr"/>
          <a:lstStyle/>
          <a:p>
            <a:pPr algn="r" defTabSz="457200" rtl="0">
              <a:buClrTx/>
              <a:defRPr sz="1200">
                <a:solidFill>
                  <a:srgbClr val="000000"/>
                </a:solidFill>
              </a:defRPr>
            </a:pPr>
          </a:p>
        </p:txBody>
      </p:sp>
      <p:sp>
        <p:nvSpPr>
          <p:cNvPr id="139" name="خط"/>
          <p:cNvSpPr/>
          <p:nvPr/>
        </p:nvSpPr>
        <p:spPr>
          <a:xfrm flipV="1">
            <a:off x="508000" y="508000"/>
            <a:ext cx="11988800" cy="1"/>
          </a:xfrm>
          <a:prstGeom prst="line">
            <a:avLst/>
          </a:prstGeom>
          <a:ln w="12700">
            <a:solidFill>
              <a:srgbClr val="444444">
                <a:alpha val="30000"/>
              </a:srgbClr>
            </a:solidFill>
            <a:miter lim="400000"/>
          </a:ln>
        </p:spPr>
        <p:txBody>
          <a:bodyPr lIns="50800" tIns="50800" rIns="50800" bIns="50800" anchor="ctr"/>
          <a:lstStyle/>
          <a:p>
            <a:pPr algn="r" defTabSz="457200" rtl="0">
              <a:buClrTx/>
              <a:defRPr sz="1200">
                <a:solidFill>
                  <a:srgbClr val="000000"/>
                </a:solidFill>
              </a:defRPr>
            </a:pPr>
          </a:p>
        </p:txBody>
      </p:sp>
      <p:sp>
        <p:nvSpPr>
          <p:cNvPr id="140" name="خط"/>
          <p:cNvSpPr/>
          <p:nvPr/>
        </p:nvSpPr>
        <p:spPr>
          <a:xfrm>
            <a:off x="508000" y="5181600"/>
            <a:ext cx="11988800" cy="0"/>
          </a:xfrm>
          <a:prstGeom prst="line">
            <a:avLst/>
          </a:prstGeom>
          <a:ln w="12700">
            <a:solidFill>
              <a:srgbClr val="444444">
                <a:alpha val="30000"/>
              </a:srgbClr>
            </a:solidFill>
            <a:miter lim="400000"/>
          </a:ln>
        </p:spPr>
        <p:txBody>
          <a:bodyPr lIns="50800" tIns="50800" rIns="50800" bIns="50800" anchor="ctr"/>
          <a:lstStyle/>
          <a:p>
            <a:pPr algn="r" defTabSz="457200" rtl="0">
              <a:buClrTx/>
              <a:defRPr sz="1200">
                <a:solidFill>
                  <a:srgbClr val="000000"/>
                </a:solidFill>
              </a:defRPr>
            </a:pPr>
          </a:p>
        </p:txBody>
      </p:sp>
      <p:sp>
        <p:nvSpPr>
          <p:cNvPr id="141" name="نص العنوان"/>
          <p:cNvSpPr txBox="1"/>
          <p:nvPr>
            <p:ph type="title"/>
          </p:nvPr>
        </p:nvSpPr>
        <p:spPr>
          <a:xfrm>
            <a:off x="508000" y="3009900"/>
            <a:ext cx="11988800" cy="2032000"/>
          </a:xfrm>
          <a:prstGeom prst="rect">
            <a:avLst/>
          </a:prstGeom>
        </p:spPr>
        <p:txBody>
          <a:bodyPr anchor="b"/>
          <a:lstStyle>
            <a:lvl1pPr algn="r">
              <a:lnSpc>
                <a:spcPct val="90000"/>
              </a:lnSpc>
              <a:buClrTx/>
              <a:defRPr cap="all" sz="6400">
                <a:solidFill>
                  <a:srgbClr val="606060"/>
                </a:solidFill>
                <a:latin typeface="Gill Sans Light"/>
                <a:ea typeface="Gill Sans Light"/>
                <a:cs typeface="Gill Sans Light"/>
                <a:sym typeface="Gill Sans Light"/>
              </a:defRPr>
            </a:lvl1pPr>
          </a:lstStyle>
          <a:p>
            <a:pPr rtl="0">
              <a:defRPr/>
            </a:pPr>
            <a:r>
              <a:t>نص العنوان</a:t>
            </a:r>
          </a:p>
        </p:txBody>
      </p:sp>
      <p:sp>
        <p:nvSpPr>
          <p:cNvPr id="142" name="مستوى النص الأول…"/>
          <p:cNvSpPr txBox="1"/>
          <p:nvPr>
            <p:ph type="body" sz="quarter" idx="1"/>
          </p:nvPr>
        </p:nvSpPr>
        <p:spPr>
          <a:xfrm>
            <a:off x="508000" y="5562600"/>
            <a:ext cx="11988800" cy="825500"/>
          </a:xfrm>
          <a:prstGeom prst="rect">
            <a:avLst/>
          </a:prstGeom>
        </p:spPr>
        <p:txBody>
          <a:bodyPr anchor="t"/>
          <a:lstStyle>
            <a:lvl1pPr marL="0" indent="0">
              <a:lnSpc>
                <a:spcPct val="120000"/>
              </a:lnSpc>
              <a:spcBef>
                <a:spcPts val="0"/>
              </a:spcBef>
              <a:buClrTx/>
              <a:buSzTx/>
              <a:buNone/>
              <a:defRPr sz="2400">
                <a:solidFill>
                  <a:srgbClr val="606060"/>
                </a:solidFill>
                <a:latin typeface="Gill Sans"/>
                <a:ea typeface="Gill Sans"/>
                <a:cs typeface="Gill Sans"/>
                <a:sym typeface="Gill Sans"/>
              </a:defRPr>
            </a:lvl1pPr>
            <a:lvl2pPr marL="0" indent="0">
              <a:lnSpc>
                <a:spcPct val="120000"/>
              </a:lnSpc>
              <a:spcBef>
                <a:spcPts val="0"/>
              </a:spcBef>
              <a:buClrTx/>
              <a:buSzTx/>
              <a:buNone/>
              <a:defRPr sz="2400">
                <a:solidFill>
                  <a:srgbClr val="606060"/>
                </a:solidFill>
                <a:latin typeface="Gill Sans"/>
                <a:ea typeface="Gill Sans"/>
                <a:cs typeface="Gill Sans"/>
                <a:sym typeface="Gill Sans"/>
              </a:defRPr>
            </a:lvl2pPr>
            <a:lvl3pPr marL="0" indent="0">
              <a:lnSpc>
                <a:spcPct val="120000"/>
              </a:lnSpc>
              <a:spcBef>
                <a:spcPts val="0"/>
              </a:spcBef>
              <a:buClrTx/>
              <a:buSzTx/>
              <a:buNone/>
              <a:defRPr sz="2400">
                <a:solidFill>
                  <a:srgbClr val="606060"/>
                </a:solidFill>
                <a:latin typeface="Gill Sans"/>
                <a:ea typeface="Gill Sans"/>
                <a:cs typeface="Gill Sans"/>
                <a:sym typeface="Gill Sans"/>
              </a:defRPr>
            </a:lvl3pPr>
            <a:lvl4pPr marL="0" indent="0">
              <a:lnSpc>
                <a:spcPct val="120000"/>
              </a:lnSpc>
              <a:spcBef>
                <a:spcPts val="0"/>
              </a:spcBef>
              <a:buClrTx/>
              <a:buSzTx/>
              <a:buNone/>
              <a:defRPr sz="2400">
                <a:solidFill>
                  <a:srgbClr val="606060"/>
                </a:solidFill>
                <a:latin typeface="Gill Sans"/>
                <a:ea typeface="Gill Sans"/>
                <a:cs typeface="Gill Sans"/>
                <a:sym typeface="Gill Sans"/>
              </a:defRPr>
            </a:lvl4pPr>
            <a:lvl5pPr marL="0" indent="0">
              <a:lnSpc>
                <a:spcPct val="120000"/>
              </a:lnSpc>
              <a:spcBef>
                <a:spcPts val="0"/>
              </a:spcBef>
              <a:buClrTx/>
              <a:buSzTx/>
              <a:buNone/>
              <a:defRPr sz="2400">
                <a:solidFill>
                  <a:srgbClr val="606060"/>
                </a:solidFill>
                <a:latin typeface="Gill Sans"/>
                <a:ea typeface="Gill Sans"/>
                <a:cs typeface="Gill Sans"/>
                <a:sym typeface="Gill Sans"/>
              </a:defRPr>
            </a:lvl5pPr>
          </a:lstStyle>
          <a:p>
            <a:pPr rtl="0">
              <a:defRPr/>
            </a:pPr>
            <a:r>
              <a:t>مستوى النص الأول</a:t>
            </a:r>
          </a:p>
          <a:p>
            <a:pPr lvl="1" rtl="0">
              <a:defRPr/>
            </a:pPr>
            <a:r>
              <a:t>مستوى النص الثاني</a:t>
            </a:r>
          </a:p>
          <a:p>
            <a:pPr lvl="2" rtl="0">
              <a:defRPr/>
            </a:pPr>
            <a:r>
              <a:t>مستوى النص الثالث</a:t>
            </a:r>
          </a:p>
          <a:p>
            <a:pPr lvl="3" rtl="0">
              <a:defRPr/>
            </a:pPr>
            <a:r>
              <a:t>مستوى النص الرابع</a:t>
            </a:r>
          </a:p>
          <a:p>
            <a:pPr lvl="4" rtl="0">
              <a:defRPr/>
            </a:pPr>
            <a:r>
              <a:t>مستوى النص الخامس</a:t>
            </a:r>
          </a:p>
        </p:txBody>
      </p:sp>
      <p:sp>
        <p:nvSpPr>
          <p:cNvPr id="143" name="رقم الشريحة"/>
          <p:cNvSpPr txBox="1"/>
          <p:nvPr>
            <p:ph type="sldNum" sz="quarter" idx="2"/>
          </p:nvPr>
        </p:nvSpPr>
        <p:spPr>
          <a:xfrm>
            <a:off x="12148214" y="8763000"/>
            <a:ext cx="354475" cy="375397"/>
          </a:xfrm>
          <a:prstGeom prst="rect">
            <a:avLst/>
          </a:prstGeom>
        </p:spPr>
        <p:txBody>
          <a:bodyPr anchor="t"/>
          <a:lstStyle>
            <a:lvl1pPr>
              <a:buClrTx/>
              <a:defRPr>
                <a:solidFill>
                  <a:srgbClr val="606060"/>
                </a:solidFill>
                <a:latin typeface="Gill Sans"/>
                <a:ea typeface="Gill Sans"/>
                <a:cs typeface="Gill Sans"/>
                <a:sym typeface="Gill Sans"/>
              </a:defRPr>
            </a:lvl1pPr>
          </a:lstStyle>
          <a:p>
            <a:pPr rtl="0">
              <a:defRPr/>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صورة - أفقية">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0" name="صورة"/>
          <p:cNvSpPr/>
          <p:nvPr>
            <p:ph type="pic" idx="21"/>
          </p:nvPr>
        </p:nvSpPr>
        <p:spPr>
          <a:xfrm>
            <a:off x="2118171" y="468081"/>
            <a:ext cx="8787508" cy="5858339"/>
          </a:xfrm>
          <a:prstGeom prst="rect">
            <a:avLst/>
          </a:prstGeom>
          <a:ln w="9525">
            <a:round/>
          </a:ln>
        </p:spPr>
        <p:txBody>
          <a:bodyPr lIns="91439" tIns="45719" rIns="91439" bIns="45719" anchor="t">
            <a:noAutofit/>
          </a:bodyPr>
          <a:lstStyle/>
          <a:p>
            <a:pPr/>
          </a:p>
        </p:txBody>
      </p:sp>
      <p:sp>
        <p:nvSpPr>
          <p:cNvPr id="21" name="نص العنوان"/>
          <p:cNvSpPr txBox="1"/>
          <p:nvPr>
            <p:ph type="title"/>
          </p:nvPr>
        </p:nvSpPr>
        <p:spPr>
          <a:xfrm>
            <a:off x="1104900" y="6248400"/>
            <a:ext cx="10795000" cy="1397000"/>
          </a:xfrm>
          <a:prstGeom prst="rect">
            <a:avLst/>
          </a:prstGeom>
        </p:spPr>
        <p:txBody>
          <a:bodyPr/>
          <a:lstStyle/>
          <a:p>
            <a:pPr/>
            <a:r>
              <a:t>نص العنوان</a:t>
            </a:r>
          </a:p>
        </p:txBody>
      </p:sp>
      <p:sp>
        <p:nvSpPr>
          <p:cNvPr id="22" name="مستوى النص الأول…"/>
          <p:cNvSpPr txBox="1"/>
          <p:nvPr>
            <p:ph type="body" sz="quarter" idx="1"/>
          </p:nvPr>
        </p:nvSpPr>
        <p:spPr>
          <a:xfrm>
            <a:off x="1104900" y="7632700"/>
            <a:ext cx="10795000" cy="1397000"/>
          </a:xfrm>
          <a:prstGeom prst="rect">
            <a:avLst/>
          </a:prstGeom>
        </p:spPr>
        <p:txBody>
          <a:bodyPr anchor="t"/>
          <a:lstStyle>
            <a:lvl1pPr marL="0" indent="0" algn="ctr">
              <a:spcBef>
                <a:spcPts val="0"/>
              </a:spcBef>
              <a:buClrTx/>
              <a:buSzTx/>
              <a:buNone/>
              <a:defRPr sz="2600">
                <a:latin typeface="Zapfino"/>
                <a:ea typeface="Zapfino"/>
                <a:cs typeface="Zapfino"/>
                <a:sym typeface="Zapfino"/>
              </a:defRPr>
            </a:lvl1pPr>
            <a:lvl2pPr marL="0" indent="0" algn="ctr">
              <a:spcBef>
                <a:spcPts val="0"/>
              </a:spcBef>
              <a:buClrTx/>
              <a:buSzTx/>
              <a:buNone/>
              <a:defRPr sz="2600">
                <a:latin typeface="Zapfino"/>
                <a:ea typeface="Zapfino"/>
                <a:cs typeface="Zapfino"/>
                <a:sym typeface="Zapfino"/>
              </a:defRPr>
            </a:lvl2pPr>
            <a:lvl3pPr marL="0" indent="0" algn="ctr">
              <a:spcBef>
                <a:spcPts val="0"/>
              </a:spcBef>
              <a:buClrTx/>
              <a:buSzTx/>
              <a:buNone/>
              <a:defRPr sz="2600">
                <a:latin typeface="Zapfino"/>
                <a:ea typeface="Zapfino"/>
                <a:cs typeface="Zapfino"/>
                <a:sym typeface="Zapfino"/>
              </a:defRPr>
            </a:lvl3pPr>
            <a:lvl4pPr marL="0" indent="0" algn="ctr">
              <a:spcBef>
                <a:spcPts val="0"/>
              </a:spcBef>
              <a:buClrTx/>
              <a:buSzTx/>
              <a:buNone/>
              <a:defRPr sz="2600">
                <a:latin typeface="Zapfino"/>
                <a:ea typeface="Zapfino"/>
                <a:cs typeface="Zapfino"/>
                <a:sym typeface="Zapfino"/>
              </a:defRPr>
            </a:lvl4pPr>
            <a:lvl5pPr marL="0" indent="0" algn="ctr">
              <a:spcBef>
                <a:spcPts val="0"/>
              </a:spcBef>
              <a:buClrTx/>
              <a:buSzTx/>
              <a:buNone/>
              <a:defRPr sz="2600">
                <a:latin typeface="Zapfino"/>
                <a:ea typeface="Zapfino"/>
                <a:cs typeface="Zapfino"/>
                <a:sym typeface="Zapfino"/>
              </a:defRPr>
            </a:lvl5pPr>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23" name="رقم الشريحة"/>
          <p:cNvSpPr txBox="1"/>
          <p:nvPr>
            <p:ph type="sldNum" sz="quarter" idx="2"/>
          </p:nvPr>
        </p:nvSpPr>
        <p:spPr>
          <a:prstGeom prst="rect">
            <a:avLst/>
          </a:prstGeom>
        </p:spPr>
        <p:txBody>
          <a:bodyPr/>
          <a:lstStyle/>
          <a:p>
            <a:pPr rtl="0">
              <a:defRPr/>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العنوان - الوسط">
    <p:spTree>
      <p:nvGrpSpPr>
        <p:cNvPr id="1" name=""/>
        <p:cNvGrpSpPr/>
        <p:nvPr/>
      </p:nvGrpSpPr>
      <p:grpSpPr>
        <a:xfrm>
          <a:off x="0" y="0"/>
          <a:ext cx="0" cy="0"/>
          <a:chOff x="0" y="0"/>
          <a:chExt cx="0" cy="0"/>
        </a:xfrm>
      </p:grpSpPr>
      <p:sp>
        <p:nvSpPr>
          <p:cNvPr id="30" name="نص العنوان"/>
          <p:cNvSpPr txBox="1"/>
          <p:nvPr>
            <p:ph type="title"/>
          </p:nvPr>
        </p:nvSpPr>
        <p:spPr>
          <a:xfrm>
            <a:off x="1104900" y="3098800"/>
            <a:ext cx="10795000" cy="3556000"/>
          </a:xfrm>
          <a:prstGeom prst="rect">
            <a:avLst/>
          </a:prstGeom>
        </p:spPr>
        <p:txBody>
          <a:bodyPr/>
          <a:lstStyle>
            <a:lvl1pPr>
              <a:defRPr sz="6000"/>
            </a:lvl1pPr>
          </a:lstStyle>
          <a:p>
            <a:pPr/>
            <a:r>
              <a:t>نص العنوان</a:t>
            </a:r>
          </a:p>
        </p:txBody>
      </p:sp>
      <p:sp>
        <p:nvSpPr>
          <p:cNvPr id="31" name="رقم الشريحة"/>
          <p:cNvSpPr txBox="1"/>
          <p:nvPr>
            <p:ph type="sldNum" sz="quarter" idx="2"/>
          </p:nvPr>
        </p:nvSpPr>
        <p:spPr>
          <a:prstGeom prst="rect">
            <a:avLst/>
          </a:prstGeom>
        </p:spPr>
        <p:txBody>
          <a:bodyPr/>
          <a:lstStyle/>
          <a:p>
            <a:pPr rtl="0">
              <a:defRPr/>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صورة - رأسية">
    <p:spTree>
      <p:nvGrpSpPr>
        <p:cNvPr id="1" name=""/>
        <p:cNvGrpSpPr/>
        <p:nvPr/>
      </p:nvGrpSpPr>
      <p:grpSpPr>
        <a:xfrm>
          <a:off x="0" y="0"/>
          <a:ext cx="0" cy="0"/>
          <a:chOff x="0" y="0"/>
          <a:chExt cx="0" cy="0"/>
        </a:xfrm>
      </p:grpSpPr>
      <p:sp>
        <p:nvSpPr>
          <p:cNvPr id="38" name="صورة"/>
          <p:cNvSpPr/>
          <p:nvPr>
            <p:ph type="pic" idx="21"/>
          </p:nvPr>
        </p:nvSpPr>
        <p:spPr>
          <a:xfrm>
            <a:off x="4088740" y="1357394"/>
            <a:ext cx="10701971" cy="7134642"/>
          </a:xfrm>
          <a:prstGeom prst="rect">
            <a:avLst/>
          </a:prstGeom>
          <a:ln w="9525">
            <a:round/>
          </a:ln>
        </p:spPr>
        <p:txBody>
          <a:bodyPr lIns="91439" tIns="45719" rIns="91439" bIns="45719" anchor="t">
            <a:noAutofit/>
          </a:bodyPr>
          <a:lstStyle/>
          <a:p>
            <a:pPr/>
          </a:p>
        </p:txBody>
      </p:sp>
      <p:sp>
        <p:nvSpPr>
          <p:cNvPr id="39" name="نص العنوان"/>
          <p:cNvSpPr txBox="1"/>
          <p:nvPr>
            <p:ph type="title"/>
          </p:nvPr>
        </p:nvSpPr>
        <p:spPr>
          <a:xfrm>
            <a:off x="635000" y="1473200"/>
            <a:ext cx="5715000" cy="3314700"/>
          </a:xfrm>
          <a:prstGeom prst="rect">
            <a:avLst/>
          </a:prstGeom>
        </p:spPr>
        <p:txBody>
          <a:bodyPr anchor="b"/>
          <a:lstStyle>
            <a:lvl1pPr>
              <a:defRPr sz="6000"/>
            </a:lvl1pPr>
          </a:lstStyle>
          <a:p>
            <a:pPr/>
            <a:r>
              <a:t>نص العنوان</a:t>
            </a:r>
          </a:p>
        </p:txBody>
      </p:sp>
      <p:sp>
        <p:nvSpPr>
          <p:cNvPr id="40" name="مستوى النص الأول…"/>
          <p:cNvSpPr txBox="1"/>
          <p:nvPr>
            <p:ph type="body" sz="quarter" idx="1"/>
          </p:nvPr>
        </p:nvSpPr>
        <p:spPr>
          <a:xfrm>
            <a:off x="635000" y="4940300"/>
            <a:ext cx="5715000" cy="3606800"/>
          </a:xfrm>
          <a:prstGeom prst="rect">
            <a:avLst/>
          </a:prstGeom>
        </p:spPr>
        <p:txBody>
          <a:bodyPr anchor="t"/>
          <a:lstStyle>
            <a:lvl1pPr marL="0" indent="0" algn="ctr">
              <a:spcBef>
                <a:spcPts val="0"/>
              </a:spcBef>
              <a:buClrTx/>
              <a:buSzTx/>
              <a:buNone/>
              <a:defRPr sz="2600">
                <a:latin typeface="Zapfino"/>
                <a:ea typeface="Zapfino"/>
                <a:cs typeface="Zapfino"/>
                <a:sym typeface="Zapfino"/>
              </a:defRPr>
            </a:lvl1pPr>
            <a:lvl2pPr marL="0" indent="0" algn="ctr">
              <a:spcBef>
                <a:spcPts val="0"/>
              </a:spcBef>
              <a:buClrTx/>
              <a:buSzTx/>
              <a:buNone/>
              <a:defRPr sz="2600">
                <a:latin typeface="Zapfino"/>
                <a:ea typeface="Zapfino"/>
                <a:cs typeface="Zapfino"/>
                <a:sym typeface="Zapfino"/>
              </a:defRPr>
            </a:lvl2pPr>
            <a:lvl3pPr marL="0" indent="0" algn="ctr">
              <a:spcBef>
                <a:spcPts val="0"/>
              </a:spcBef>
              <a:buClrTx/>
              <a:buSzTx/>
              <a:buNone/>
              <a:defRPr sz="2600">
                <a:latin typeface="Zapfino"/>
                <a:ea typeface="Zapfino"/>
                <a:cs typeface="Zapfino"/>
                <a:sym typeface="Zapfino"/>
              </a:defRPr>
            </a:lvl3pPr>
            <a:lvl4pPr marL="0" indent="0" algn="ctr">
              <a:spcBef>
                <a:spcPts val="0"/>
              </a:spcBef>
              <a:buClrTx/>
              <a:buSzTx/>
              <a:buNone/>
              <a:defRPr sz="2600">
                <a:latin typeface="Zapfino"/>
                <a:ea typeface="Zapfino"/>
                <a:cs typeface="Zapfino"/>
                <a:sym typeface="Zapfino"/>
              </a:defRPr>
            </a:lvl4pPr>
            <a:lvl5pPr marL="0" indent="0" algn="ctr">
              <a:spcBef>
                <a:spcPts val="0"/>
              </a:spcBef>
              <a:buClrTx/>
              <a:buSzTx/>
              <a:buNone/>
              <a:defRPr sz="2600">
                <a:latin typeface="Zapfino"/>
                <a:ea typeface="Zapfino"/>
                <a:cs typeface="Zapfino"/>
                <a:sym typeface="Zapfino"/>
              </a:defRPr>
            </a:lvl5pPr>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41" name="رقم الشريحة"/>
          <p:cNvSpPr txBox="1"/>
          <p:nvPr>
            <p:ph type="sldNum" sz="quarter" idx="2"/>
          </p:nvPr>
        </p:nvSpPr>
        <p:spPr>
          <a:prstGeom prst="rect">
            <a:avLst/>
          </a:prstGeom>
        </p:spPr>
        <p:txBody>
          <a:bodyPr/>
          <a:lstStyle/>
          <a:p>
            <a:pPr rtl="0">
              <a:defRPr/>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العنوان - أعلى">
    <p:spTree>
      <p:nvGrpSpPr>
        <p:cNvPr id="1" name=""/>
        <p:cNvGrpSpPr/>
        <p:nvPr/>
      </p:nvGrpSpPr>
      <p:grpSpPr>
        <a:xfrm>
          <a:off x="0" y="0"/>
          <a:ext cx="0" cy="0"/>
          <a:chOff x="0" y="0"/>
          <a:chExt cx="0" cy="0"/>
        </a:xfrm>
      </p:grpSpPr>
      <p:sp>
        <p:nvSpPr>
          <p:cNvPr id="48" name="نص العنوان"/>
          <p:cNvSpPr txBox="1"/>
          <p:nvPr>
            <p:ph type="title"/>
          </p:nvPr>
        </p:nvSpPr>
        <p:spPr>
          <a:prstGeom prst="rect">
            <a:avLst/>
          </a:prstGeom>
        </p:spPr>
        <p:txBody>
          <a:bodyPr/>
          <a:lstStyle/>
          <a:p>
            <a:pPr/>
            <a:r>
              <a:t>نص العنوان</a:t>
            </a:r>
          </a:p>
        </p:txBody>
      </p:sp>
      <p:sp>
        <p:nvSpPr>
          <p:cNvPr id="49" name="رقم الشريحة"/>
          <p:cNvSpPr txBox="1"/>
          <p:nvPr>
            <p:ph type="sldNum" sz="quarter" idx="2"/>
          </p:nvPr>
        </p:nvSpPr>
        <p:spPr>
          <a:prstGeom prst="rect">
            <a:avLst/>
          </a:prstGeom>
        </p:spPr>
        <p:txBody>
          <a:bodyPr/>
          <a:lstStyle/>
          <a:p>
            <a:pPr rtl="0">
              <a:defRPr/>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العنوان والتعداد النقطي">
    <p:spTree>
      <p:nvGrpSpPr>
        <p:cNvPr id="1" name=""/>
        <p:cNvGrpSpPr/>
        <p:nvPr/>
      </p:nvGrpSpPr>
      <p:grpSpPr>
        <a:xfrm>
          <a:off x="0" y="0"/>
          <a:ext cx="0" cy="0"/>
          <a:chOff x="0" y="0"/>
          <a:chExt cx="0" cy="0"/>
        </a:xfrm>
      </p:grpSpPr>
      <p:sp>
        <p:nvSpPr>
          <p:cNvPr id="56" name="نص العنوان"/>
          <p:cNvSpPr txBox="1"/>
          <p:nvPr>
            <p:ph type="title"/>
          </p:nvPr>
        </p:nvSpPr>
        <p:spPr>
          <a:prstGeom prst="rect">
            <a:avLst/>
          </a:prstGeom>
        </p:spPr>
        <p:txBody>
          <a:bodyPr/>
          <a:lstStyle/>
          <a:p>
            <a:pPr/>
            <a:r>
              <a:t>نص العنوان</a:t>
            </a:r>
          </a:p>
        </p:txBody>
      </p:sp>
      <p:sp>
        <p:nvSpPr>
          <p:cNvPr id="57" name="مستوى النص الأول…"/>
          <p:cNvSpPr txBox="1"/>
          <p:nvPr>
            <p:ph type="body" idx="1"/>
          </p:nvPr>
        </p:nvSpPr>
        <p:spPr>
          <a:xfrm>
            <a:off x="1104900" y="3022600"/>
            <a:ext cx="10795000" cy="57150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58" name="رقم الشريحة"/>
          <p:cNvSpPr txBox="1"/>
          <p:nvPr>
            <p:ph type="sldNum" sz="quarter" idx="2"/>
          </p:nvPr>
        </p:nvSpPr>
        <p:spPr>
          <a:prstGeom prst="rect">
            <a:avLst/>
          </a:prstGeom>
        </p:spPr>
        <p:txBody>
          <a:bodyPr/>
          <a:lstStyle/>
          <a:p>
            <a:pPr rtl="0">
              <a:defRPr/>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العنوان، التعداد النقطي والصورة">
    <p:spTree>
      <p:nvGrpSpPr>
        <p:cNvPr id="1" name=""/>
        <p:cNvGrpSpPr/>
        <p:nvPr/>
      </p:nvGrpSpPr>
      <p:grpSpPr>
        <a:xfrm>
          <a:off x="0" y="0"/>
          <a:ext cx="0" cy="0"/>
          <a:chOff x="0" y="0"/>
          <a:chExt cx="0" cy="0"/>
        </a:xfrm>
      </p:grpSpPr>
      <p:sp>
        <p:nvSpPr>
          <p:cNvPr id="65" name="صورة"/>
          <p:cNvSpPr/>
          <p:nvPr>
            <p:ph type="pic" sz="half" idx="21"/>
          </p:nvPr>
        </p:nvSpPr>
        <p:spPr>
          <a:xfrm>
            <a:off x="7581900" y="2628900"/>
            <a:ext cx="4317378" cy="6489700"/>
          </a:xfrm>
          <a:prstGeom prst="rect">
            <a:avLst/>
          </a:prstGeom>
          <a:ln w="9525">
            <a:round/>
          </a:ln>
        </p:spPr>
        <p:txBody>
          <a:bodyPr lIns="91439" tIns="45719" rIns="91439" bIns="45719" anchor="t">
            <a:noAutofit/>
          </a:bodyPr>
          <a:lstStyle/>
          <a:p>
            <a:pPr/>
          </a:p>
        </p:txBody>
      </p:sp>
      <p:sp>
        <p:nvSpPr>
          <p:cNvPr id="66" name="نص العنوان"/>
          <p:cNvSpPr txBox="1"/>
          <p:nvPr>
            <p:ph type="title"/>
          </p:nvPr>
        </p:nvSpPr>
        <p:spPr>
          <a:prstGeom prst="rect">
            <a:avLst/>
          </a:prstGeom>
        </p:spPr>
        <p:txBody>
          <a:bodyPr/>
          <a:lstStyle/>
          <a:p>
            <a:pPr/>
            <a:r>
              <a:t>نص العنوان</a:t>
            </a:r>
          </a:p>
        </p:txBody>
      </p:sp>
      <p:sp>
        <p:nvSpPr>
          <p:cNvPr id="67" name="مستوى النص الأول…"/>
          <p:cNvSpPr txBox="1"/>
          <p:nvPr>
            <p:ph type="body" sz="half" idx="1"/>
          </p:nvPr>
        </p:nvSpPr>
        <p:spPr>
          <a:xfrm>
            <a:off x="1104900" y="3022600"/>
            <a:ext cx="5397500" cy="5715000"/>
          </a:xfrm>
          <a:prstGeom prst="rect">
            <a:avLst/>
          </a:prstGeom>
        </p:spPr>
        <p:txBody>
          <a:bodyPr/>
          <a:lstStyle>
            <a:lvl1pPr>
              <a:spcBef>
                <a:spcPts val="2800"/>
              </a:spcBef>
              <a:buBlip>
                <a:blip r:embed="rId2"/>
              </a:buBlip>
            </a:lvl1pPr>
            <a:lvl2pPr>
              <a:spcBef>
                <a:spcPts val="2800"/>
              </a:spcBef>
              <a:buBlip>
                <a:blip r:embed="rId2"/>
              </a:buBlip>
            </a:lvl2pPr>
            <a:lvl3pPr>
              <a:spcBef>
                <a:spcPts val="2800"/>
              </a:spcBef>
              <a:buBlip>
                <a:blip r:embed="rId2"/>
              </a:buBlip>
            </a:lvl3pPr>
            <a:lvl4pPr>
              <a:spcBef>
                <a:spcPts val="2800"/>
              </a:spcBef>
              <a:buBlip>
                <a:blip r:embed="rId2"/>
              </a:buBlip>
            </a:lvl4pPr>
            <a:lvl5pPr>
              <a:spcBef>
                <a:spcPts val="2800"/>
              </a:spcBef>
              <a:buBlip>
                <a:blip r:embed="rId2"/>
              </a:buBlip>
            </a:lvl5pPr>
          </a:lstStyle>
          <a:p>
            <a:pPr rtl="0">
              <a:defRPr/>
            </a:pPr>
            <a:r>
              <a:t>مستوى النص الأول</a:t>
            </a:r>
          </a:p>
          <a:p>
            <a:pPr lvl="1" rtl="0">
              <a:defRPr/>
            </a:pPr>
            <a:r>
              <a:t>مستوى النص الثاني</a:t>
            </a:r>
          </a:p>
          <a:p>
            <a:pPr lvl="2" rtl="0">
              <a:defRPr/>
            </a:pPr>
            <a:r>
              <a:t>مستوى النص الثالث</a:t>
            </a:r>
          </a:p>
          <a:p>
            <a:pPr lvl="3" rtl="0">
              <a:defRPr/>
            </a:pPr>
            <a:r>
              <a:t>مستوى النص الرابع</a:t>
            </a:r>
          </a:p>
          <a:p>
            <a:pPr lvl="4" rtl="0">
              <a:defRPr/>
            </a:pPr>
            <a:r>
              <a:t>مستوى النص الخامس</a:t>
            </a:r>
          </a:p>
        </p:txBody>
      </p:sp>
      <p:sp>
        <p:nvSpPr>
          <p:cNvPr id="68" name="رقم الشريحة"/>
          <p:cNvSpPr txBox="1"/>
          <p:nvPr>
            <p:ph type="sldNum" sz="quarter" idx="2"/>
          </p:nvPr>
        </p:nvSpPr>
        <p:spPr>
          <a:prstGeom prst="rect">
            <a:avLst/>
          </a:prstGeom>
        </p:spPr>
        <p:txBody>
          <a:bodyPr/>
          <a:lstStyle/>
          <a:p>
            <a:pPr rtl="0">
              <a:defRPr/>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تعداد نقطي">
    <p:spTree>
      <p:nvGrpSpPr>
        <p:cNvPr id="1" name=""/>
        <p:cNvGrpSpPr/>
        <p:nvPr/>
      </p:nvGrpSpPr>
      <p:grpSpPr>
        <a:xfrm>
          <a:off x="0" y="0"/>
          <a:ext cx="0" cy="0"/>
          <a:chOff x="0" y="0"/>
          <a:chExt cx="0" cy="0"/>
        </a:xfrm>
      </p:grpSpPr>
      <p:sp>
        <p:nvSpPr>
          <p:cNvPr id="75" name="مستوى النص الأول…"/>
          <p:cNvSpPr txBox="1"/>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76" name="رقم الشريحة"/>
          <p:cNvSpPr txBox="1"/>
          <p:nvPr>
            <p:ph type="sldNum" sz="quarter" idx="2"/>
          </p:nvPr>
        </p:nvSpPr>
        <p:spPr>
          <a:prstGeom prst="rect">
            <a:avLst/>
          </a:prstGeom>
        </p:spPr>
        <p:txBody>
          <a:bodyPr/>
          <a:lstStyle/>
          <a:p>
            <a:pPr rtl="0">
              <a:defRPr/>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صورة - ٣ أعلى">
    <p:spTree>
      <p:nvGrpSpPr>
        <p:cNvPr id="1" name=""/>
        <p:cNvGrpSpPr/>
        <p:nvPr/>
      </p:nvGrpSpPr>
      <p:grpSpPr>
        <a:xfrm>
          <a:off x="0" y="0"/>
          <a:ext cx="0" cy="0"/>
          <a:chOff x="0" y="0"/>
          <a:chExt cx="0" cy="0"/>
        </a:xfrm>
      </p:grpSpPr>
      <p:sp>
        <p:nvSpPr>
          <p:cNvPr id="83" name="صورة"/>
          <p:cNvSpPr/>
          <p:nvPr>
            <p:ph type="pic" sz="half" idx="21"/>
          </p:nvPr>
        </p:nvSpPr>
        <p:spPr>
          <a:xfrm>
            <a:off x="7759700" y="4151206"/>
            <a:ext cx="5118100" cy="5573044"/>
          </a:xfrm>
          <a:prstGeom prst="rect">
            <a:avLst/>
          </a:prstGeom>
          <a:ln w="9525">
            <a:round/>
          </a:ln>
        </p:spPr>
        <p:txBody>
          <a:bodyPr lIns="91439" tIns="45719" rIns="91439" bIns="45719" anchor="t">
            <a:noAutofit/>
          </a:bodyPr>
          <a:lstStyle/>
          <a:p>
            <a:pPr/>
          </a:p>
        </p:txBody>
      </p:sp>
      <p:sp>
        <p:nvSpPr>
          <p:cNvPr id="84" name="صورة"/>
          <p:cNvSpPr/>
          <p:nvPr>
            <p:ph type="pic" sz="half" idx="22"/>
          </p:nvPr>
        </p:nvSpPr>
        <p:spPr>
          <a:xfrm>
            <a:off x="6972300" y="622300"/>
            <a:ext cx="6229350" cy="4152900"/>
          </a:xfrm>
          <a:prstGeom prst="rect">
            <a:avLst/>
          </a:prstGeom>
          <a:ln w="9525">
            <a:round/>
          </a:ln>
        </p:spPr>
        <p:txBody>
          <a:bodyPr lIns="91439" tIns="45719" rIns="91439" bIns="45719" anchor="t">
            <a:noAutofit/>
          </a:bodyPr>
          <a:lstStyle/>
          <a:p>
            <a:pPr/>
          </a:p>
        </p:txBody>
      </p:sp>
      <p:sp>
        <p:nvSpPr>
          <p:cNvPr id="85" name="صورة"/>
          <p:cNvSpPr/>
          <p:nvPr>
            <p:ph type="pic" idx="23"/>
          </p:nvPr>
        </p:nvSpPr>
        <p:spPr>
          <a:xfrm>
            <a:off x="609600" y="-406400"/>
            <a:ext cx="7037917" cy="10579100"/>
          </a:xfrm>
          <a:prstGeom prst="rect">
            <a:avLst/>
          </a:prstGeom>
          <a:ln w="9525">
            <a:round/>
          </a:ln>
        </p:spPr>
        <p:txBody>
          <a:bodyPr lIns="91439" tIns="45719" rIns="91439" bIns="45719" anchor="t">
            <a:noAutofit/>
          </a:bodyPr>
          <a:lstStyle/>
          <a:p>
            <a:pPr/>
          </a:p>
        </p:txBody>
      </p:sp>
      <p:sp>
        <p:nvSpPr>
          <p:cNvPr id="86" name="رقم الشريحة"/>
          <p:cNvSpPr txBox="1"/>
          <p:nvPr>
            <p:ph type="sldNum" sz="quarter" idx="2"/>
          </p:nvPr>
        </p:nvSpPr>
        <p:spPr>
          <a:prstGeom prst="rect">
            <a:avLst/>
          </a:prstGeom>
        </p:spPr>
        <p:txBody>
          <a:bodyPr/>
          <a:lstStyle/>
          <a:p>
            <a:pPr rtl="0">
              <a:defRPr/>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 Id="rId16" Type="http://schemas.openxmlformats.org/officeDocument/2006/relationships/slideLayout" Target="../slideLayouts/slideLayout13.xml"/><Relationship Id="rId17" Type="http://schemas.openxmlformats.org/officeDocument/2006/relationships/slideLayout" Target="../slideLayouts/slideLayout14.xml"/><Relationship Id="rId18"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مستوى النص الأول…"/>
          <p:cNvSpPr txBox="1"/>
          <p:nvPr>
            <p:ph type="body" idx="1"/>
          </p:nvPr>
        </p:nvSpPr>
        <p:spPr>
          <a:xfrm>
            <a:off x="1104900" y="939800"/>
            <a:ext cx="10795000" cy="7874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3" name="نص العنوان"/>
          <p:cNvSpPr txBox="1"/>
          <p:nvPr>
            <p:ph type="title"/>
          </p:nvPr>
        </p:nvSpPr>
        <p:spPr>
          <a:xfrm>
            <a:off x="1104900" y="571500"/>
            <a:ext cx="10795000" cy="2362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نص العنوان</a:t>
            </a:r>
          </a:p>
        </p:txBody>
      </p:sp>
      <p:sp>
        <p:nvSpPr>
          <p:cNvPr id="4" name="رقم الشريحة"/>
          <p:cNvSpPr txBox="1"/>
          <p:nvPr>
            <p:ph type="sldNum" sz="quarter" idx="2"/>
          </p:nvPr>
        </p:nvSpPr>
        <p:spPr>
          <a:xfrm>
            <a:off x="6314885" y="9378203"/>
            <a:ext cx="362330" cy="375398"/>
          </a:xfrm>
          <a:prstGeom prst="rect">
            <a:avLst/>
          </a:prstGeom>
          <a:ln w="12700">
            <a:miter lim="400000"/>
          </a:ln>
        </p:spPr>
        <p:txBody>
          <a:bodyPr wrap="none" lIns="50800" tIns="50800" rIns="50800" bIns="50800" anchor="b">
            <a:spAutoFit/>
          </a:bodyPr>
          <a:lstStyle>
            <a:lvl1pPr>
              <a:defRPr sz="1800">
                <a:solidFill>
                  <a:srgbClr val="51573F"/>
                </a:solidFill>
                <a:latin typeface="Geeza Pro Bold"/>
                <a:ea typeface="Geeza Pro Bold"/>
                <a:cs typeface="Geeza Pro Bold"/>
                <a:sym typeface="Geeza Pro Bold"/>
              </a:defRPr>
            </a:lvl1pPr>
          </a:lstStyle>
          <a:p>
            <a:pPr rtl="0">
              <a:defRPr/>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 id="2147483663" r:id="rId18"/>
  </p:sldLayoutIdLst>
  <p:transition xmlns:p14="http://schemas.microsoft.com/office/powerpoint/2010/main" spd="med" advClick="1"/>
  <p:txStyles>
    <p:titleStyle>
      <a:lvl1pPr marL="0" marR="0" indent="0" algn="ctr" defTabSz="584200" rtl="1" latinLnBrk="0">
        <a:lnSpc>
          <a:spcPct val="100000"/>
        </a:lnSpc>
        <a:spcBef>
          <a:spcPts val="0"/>
        </a:spcBef>
        <a:spcAft>
          <a:spcPts val="0"/>
        </a:spcAft>
        <a:buClr>
          <a:srgbClr val="9A7865"/>
        </a:buClr>
        <a:buSzTx/>
        <a:buFontTx/>
        <a:buNone/>
        <a:tabLst/>
        <a:defRPr b="0" baseline="0" cap="none" i="0" spc="0" strike="noStrike" sz="7600" u="none">
          <a:solidFill>
            <a:srgbClr val="85604A"/>
          </a:solidFill>
          <a:uFillTx/>
          <a:latin typeface="+mn-lt"/>
          <a:ea typeface="+mn-ea"/>
          <a:cs typeface="+mn-cs"/>
          <a:sym typeface="Geeza Pro Regular"/>
        </a:defRPr>
      </a:lvl1pPr>
      <a:lvl2pPr marL="0" marR="0" indent="0" algn="ctr" defTabSz="584200" rtl="1" latinLnBrk="0">
        <a:lnSpc>
          <a:spcPct val="100000"/>
        </a:lnSpc>
        <a:spcBef>
          <a:spcPts val="0"/>
        </a:spcBef>
        <a:spcAft>
          <a:spcPts val="0"/>
        </a:spcAft>
        <a:buClr>
          <a:srgbClr val="9A7865"/>
        </a:buClr>
        <a:buSzTx/>
        <a:buFontTx/>
        <a:buNone/>
        <a:tabLst/>
        <a:defRPr b="0" baseline="0" cap="none" i="0" spc="0" strike="noStrike" sz="7600" u="none">
          <a:solidFill>
            <a:srgbClr val="85604A"/>
          </a:solidFill>
          <a:uFillTx/>
          <a:latin typeface="+mn-lt"/>
          <a:ea typeface="+mn-ea"/>
          <a:cs typeface="+mn-cs"/>
          <a:sym typeface="Geeza Pro Regular"/>
        </a:defRPr>
      </a:lvl2pPr>
      <a:lvl3pPr marL="0" marR="0" indent="0" algn="ctr" defTabSz="584200" rtl="1" latinLnBrk="0">
        <a:lnSpc>
          <a:spcPct val="100000"/>
        </a:lnSpc>
        <a:spcBef>
          <a:spcPts val="0"/>
        </a:spcBef>
        <a:spcAft>
          <a:spcPts val="0"/>
        </a:spcAft>
        <a:buClr>
          <a:srgbClr val="9A7865"/>
        </a:buClr>
        <a:buSzTx/>
        <a:buFontTx/>
        <a:buNone/>
        <a:tabLst/>
        <a:defRPr b="0" baseline="0" cap="none" i="0" spc="0" strike="noStrike" sz="7600" u="none">
          <a:solidFill>
            <a:srgbClr val="85604A"/>
          </a:solidFill>
          <a:uFillTx/>
          <a:latin typeface="+mn-lt"/>
          <a:ea typeface="+mn-ea"/>
          <a:cs typeface="+mn-cs"/>
          <a:sym typeface="Geeza Pro Regular"/>
        </a:defRPr>
      </a:lvl3pPr>
      <a:lvl4pPr marL="0" marR="0" indent="0" algn="ctr" defTabSz="584200" rtl="1" latinLnBrk="0">
        <a:lnSpc>
          <a:spcPct val="100000"/>
        </a:lnSpc>
        <a:spcBef>
          <a:spcPts val="0"/>
        </a:spcBef>
        <a:spcAft>
          <a:spcPts val="0"/>
        </a:spcAft>
        <a:buClr>
          <a:srgbClr val="9A7865"/>
        </a:buClr>
        <a:buSzTx/>
        <a:buFontTx/>
        <a:buNone/>
        <a:tabLst/>
        <a:defRPr b="0" baseline="0" cap="none" i="0" spc="0" strike="noStrike" sz="7600" u="none">
          <a:solidFill>
            <a:srgbClr val="85604A"/>
          </a:solidFill>
          <a:uFillTx/>
          <a:latin typeface="+mn-lt"/>
          <a:ea typeface="+mn-ea"/>
          <a:cs typeface="+mn-cs"/>
          <a:sym typeface="Geeza Pro Regular"/>
        </a:defRPr>
      </a:lvl4pPr>
      <a:lvl5pPr marL="0" marR="0" indent="0" algn="ctr" defTabSz="584200" rtl="1" latinLnBrk="0">
        <a:lnSpc>
          <a:spcPct val="100000"/>
        </a:lnSpc>
        <a:spcBef>
          <a:spcPts val="0"/>
        </a:spcBef>
        <a:spcAft>
          <a:spcPts val="0"/>
        </a:spcAft>
        <a:buClr>
          <a:srgbClr val="9A7865"/>
        </a:buClr>
        <a:buSzTx/>
        <a:buFontTx/>
        <a:buNone/>
        <a:tabLst/>
        <a:defRPr b="0" baseline="0" cap="none" i="0" spc="0" strike="noStrike" sz="7600" u="none">
          <a:solidFill>
            <a:srgbClr val="85604A"/>
          </a:solidFill>
          <a:uFillTx/>
          <a:latin typeface="+mn-lt"/>
          <a:ea typeface="+mn-ea"/>
          <a:cs typeface="+mn-cs"/>
          <a:sym typeface="Geeza Pro Regular"/>
        </a:defRPr>
      </a:lvl5pPr>
      <a:lvl6pPr marL="0" marR="0" indent="0" algn="ctr" defTabSz="584200" rtl="1" latinLnBrk="0">
        <a:lnSpc>
          <a:spcPct val="100000"/>
        </a:lnSpc>
        <a:spcBef>
          <a:spcPts val="0"/>
        </a:spcBef>
        <a:spcAft>
          <a:spcPts val="0"/>
        </a:spcAft>
        <a:buClr>
          <a:srgbClr val="9A7865"/>
        </a:buClr>
        <a:buSzTx/>
        <a:buFontTx/>
        <a:buNone/>
        <a:tabLst/>
        <a:defRPr b="0" baseline="0" cap="none" i="0" spc="0" strike="noStrike" sz="7600" u="none">
          <a:solidFill>
            <a:srgbClr val="85604A"/>
          </a:solidFill>
          <a:uFillTx/>
          <a:latin typeface="+mn-lt"/>
          <a:ea typeface="+mn-ea"/>
          <a:cs typeface="+mn-cs"/>
          <a:sym typeface="Geeza Pro Regular"/>
        </a:defRPr>
      </a:lvl6pPr>
      <a:lvl7pPr marL="0" marR="0" indent="0" algn="ctr" defTabSz="584200" rtl="1" latinLnBrk="0">
        <a:lnSpc>
          <a:spcPct val="100000"/>
        </a:lnSpc>
        <a:spcBef>
          <a:spcPts val="0"/>
        </a:spcBef>
        <a:spcAft>
          <a:spcPts val="0"/>
        </a:spcAft>
        <a:buClr>
          <a:srgbClr val="9A7865"/>
        </a:buClr>
        <a:buSzTx/>
        <a:buFontTx/>
        <a:buNone/>
        <a:tabLst/>
        <a:defRPr b="0" baseline="0" cap="none" i="0" spc="0" strike="noStrike" sz="7600" u="none">
          <a:solidFill>
            <a:srgbClr val="85604A"/>
          </a:solidFill>
          <a:uFillTx/>
          <a:latin typeface="+mn-lt"/>
          <a:ea typeface="+mn-ea"/>
          <a:cs typeface="+mn-cs"/>
          <a:sym typeface="Geeza Pro Regular"/>
        </a:defRPr>
      </a:lvl7pPr>
      <a:lvl8pPr marL="0" marR="0" indent="0" algn="ctr" defTabSz="584200" rtl="1" latinLnBrk="0">
        <a:lnSpc>
          <a:spcPct val="100000"/>
        </a:lnSpc>
        <a:spcBef>
          <a:spcPts val="0"/>
        </a:spcBef>
        <a:spcAft>
          <a:spcPts val="0"/>
        </a:spcAft>
        <a:buClr>
          <a:srgbClr val="9A7865"/>
        </a:buClr>
        <a:buSzTx/>
        <a:buFontTx/>
        <a:buNone/>
        <a:tabLst/>
        <a:defRPr b="0" baseline="0" cap="none" i="0" spc="0" strike="noStrike" sz="7600" u="none">
          <a:solidFill>
            <a:srgbClr val="85604A"/>
          </a:solidFill>
          <a:uFillTx/>
          <a:latin typeface="+mn-lt"/>
          <a:ea typeface="+mn-ea"/>
          <a:cs typeface="+mn-cs"/>
          <a:sym typeface="Geeza Pro Regular"/>
        </a:defRPr>
      </a:lvl8pPr>
      <a:lvl9pPr marL="0" marR="0" indent="0" algn="ctr" defTabSz="584200" rtl="1" latinLnBrk="0">
        <a:lnSpc>
          <a:spcPct val="100000"/>
        </a:lnSpc>
        <a:spcBef>
          <a:spcPts val="0"/>
        </a:spcBef>
        <a:spcAft>
          <a:spcPts val="0"/>
        </a:spcAft>
        <a:buClr>
          <a:srgbClr val="9A7865"/>
        </a:buClr>
        <a:buSzTx/>
        <a:buFontTx/>
        <a:buNone/>
        <a:tabLst/>
        <a:defRPr b="0" baseline="0" cap="none" i="0" spc="0" strike="noStrike" sz="7600" u="none">
          <a:solidFill>
            <a:srgbClr val="85604A"/>
          </a:solidFill>
          <a:uFillTx/>
          <a:latin typeface="+mn-lt"/>
          <a:ea typeface="+mn-ea"/>
          <a:cs typeface="+mn-cs"/>
          <a:sym typeface="Geeza Pro Regular"/>
        </a:defRPr>
      </a:lvl9pPr>
    </p:titleStyle>
    <p:bodyStyle>
      <a:lvl1pPr marL="381000" marR="0" indent="-381000" algn="r" defTabSz="584200" rtl="1" latinLnBrk="0">
        <a:lnSpc>
          <a:spcPct val="100000"/>
        </a:lnSpc>
        <a:spcBef>
          <a:spcPts val="3200"/>
        </a:spcBef>
        <a:spcAft>
          <a:spcPts val="0"/>
        </a:spcAft>
        <a:buClr>
          <a:srgbClr val="9A7865"/>
        </a:buClr>
        <a:buSzPct val="40000"/>
        <a:buFontTx/>
        <a:buBlip>
          <a:blip r:embed="rId3"/>
        </a:buBlip>
        <a:tabLst/>
        <a:defRPr b="0" baseline="0" cap="none" i="0" spc="0" strike="noStrike" sz="3600" u="none">
          <a:solidFill>
            <a:srgbClr val="625B48"/>
          </a:solidFill>
          <a:uFillTx/>
          <a:latin typeface="+mn-lt"/>
          <a:ea typeface="+mn-ea"/>
          <a:cs typeface="+mn-cs"/>
          <a:sym typeface="Geeza Pro Regular"/>
        </a:defRPr>
      </a:lvl1pPr>
      <a:lvl2pPr marL="762000" marR="0" indent="-381000" algn="r" defTabSz="584200" rtl="1" latinLnBrk="0">
        <a:lnSpc>
          <a:spcPct val="100000"/>
        </a:lnSpc>
        <a:spcBef>
          <a:spcPts val="3200"/>
        </a:spcBef>
        <a:spcAft>
          <a:spcPts val="0"/>
        </a:spcAft>
        <a:buClr>
          <a:srgbClr val="9A7865"/>
        </a:buClr>
        <a:buSzPct val="40000"/>
        <a:buFontTx/>
        <a:buBlip>
          <a:blip r:embed="rId3"/>
        </a:buBlip>
        <a:tabLst/>
        <a:defRPr b="0" baseline="0" cap="none" i="0" spc="0" strike="noStrike" sz="3600" u="none">
          <a:solidFill>
            <a:srgbClr val="625B48"/>
          </a:solidFill>
          <a:uFillTx/>
          <a:latin typeface="+mn-lt"/>
          <a:ea typeface="+mn-ea"/>
          <a:cs typeface="+mn-cs"/>
          <a:sym typeface="Geeza Pro Regular"/>
        </a:defRPr>
      </a:lvl2pPr>
      <a:lvl3pPr marL="1143000" marR="0" indent="-381000" algn="r" defTabSz="584200" rtl="1" latinLnBrk="0">
        <a:lnSpc>
          <a:spcPct val="100000"/>
        </a:lnSpc>
        <a:spcBef>
          <a:spcPts val="3200"/>
        </a:spcBef>
        <a:spcAft>
          <a:spcPts val="0"/>
        </a:spcAft>
        <a:buClr>
          <a:srgbClr val="9A7865"/>
        </a:buClr>
        <a:buSzPct val="40000"/>
        <a:buFontTx/>
        <a:buBlip>
          <a:blip r:embed="rId3"/>
        </a:buBlip>
        <a:tabLst/>
        <a:defRPr b="0" baseline="0" cap="none" i="0" spc="0" strike="noStrike" sz="3600" u="none">
          <a:solidFill>
            <a:srgbClr val="625B48"/>
          </a:solidFill>
          <a:uFillTx/>
          <a:latin typeface="+mn-lt"/>
          <a:ea typeface="+mn-ea"/>
          <a:cs typeface="+mn-cs"/>
          <a:sym typeface="Geeza Pro Regular"/>
        </a:defRPr>
      </a:lvl3pPr>
      <a:lvl4pPr marL="1524000" marR="0" indent="-381000" algn="r" defTabSz="584200" rtl="1" latinLnBrk="0">
        <a:lnSpc>
          <a:spcPct val="100000"/>
        </a:lnSpc>
        <a:spcBef>
          <a:spcPts val="3200"/>
        </a:spcBef>
        <a:spcAft>
          <a:spcPts val="0"/>
        </a:spcAft>
        <a:buClr>
          <a:srgbClr val="9A7865"/>
        </a:buClr>
        <a:buSzPct val="40000"/>
        <a:buFontTx/>
        <a:buBlip>
          <a:blip r:embed="rId3"/>
        </a:buBlip>
        <a:tabLst/>
        <a:defRPr b="0" baseline="0" cap="none" i="0" spc="0" strike="noStrike" sz="3600" u="none">
          <a:solidFill>
            <a:srgbClr val="625B48"/>
          </a:solidFill>
          <a:uFillTx/>
          <a:latin typeface="+mn-lt"/>
          <a:ea typeface="+mn-ea"/>
          <a:cs typeface="+mn-cs"/>
          <a:sym typeface="Geeza Pro Regular"/>
        </a:defRPr>
      </a:lvl4pPr>
      <a:lvl5pPr marL="1905000" marR="0" indent="-381000" algn="r" defTabSz="584200" rtl="1" latinLnBrk="0">
        <a:lnSpc>
          <a:spcPct val="100000"/>
        </a:lnSpc>
        <a:spcBef>
          <a:spcPts val="3200"/>
        </a:spcBef>
        <a:spcAft>
          <a:spcPts val="0"/>
        </a:spcAft>
        <a:buClr>
          <a:srgbClr val="9A7865"/>
        </a:buClr>
        <a:buSzPct val="40000"/>
        <a:buFontTx/>
        <a:buBlip>
          <a:blip r:embed="rId3"/>
        </a:buBlip>
        <a:tabLst/>
        <a:defRPr b="0" baseline="0" cap="none" i="0" spc="0" strike="noStrike" sz="3600" u="none">
          <a:solidFill>
            <a:srgbClr val="625B48"/>
          </a:solidFill>
          <a:uFillTx/>
          <a:latin typeface="+mn-lt"/>
          <a:ea typeface="+mn-ea"/>
          <a:cs typeface="+mn-cs"/>
          <a:sym typeface="Geeza Pro Regular"/>
        </a:defRPr>
      </a:lvl5pPr>
      <a:lvl6pPr marL="2286000" marR="0" indent="-381000" algn="r" defTabSz="584200" rtl="1" latinLnBrk="0">
        <a:lnSpc>
          <a:spcPct val="100000"/>
        </a:lnSpc>
        <a:spcBef>
          <a:spcPts val="3200"/>
        </a:spcBef>
        <a:spcAft>
          <a:spcPts val="0"/>
        </a:spcAft>
        <a:buClr>
          <a:srgbClr val="9A7865"/>
        </a:buClr>
        <a:buSzPct val="40000"/>
        <a:buFontTx/>
        <a:buBlip>
          <a:blip r:embed="rId3"/>
        </a:buBlip>
        <a:tabLst/>
        <a:defRPr b="0" baseline="0" cap="none" i="0" spc="0" strike="noStrike" sz="3600" u="none">
          <a:solidFill>
            <a:srgbClr val="625B48"/>
          </a:solidFill>
          <a:uFillTx/>
          <a:latin typeface="+mn-lt"/>
          <a:ea typeface="+mn-ea"/>
          <a:cs typeface="+mn-cs"/>
          <a:sym typeface="Geeza Pro Regular"/>
        </a:defRPr>
      </a:lvl6pPr>
      <a:lvl7pPr marL="2667000" marR="0" indent="-381000" algn="r" defTabSz="584200" rtl="1" latinLnBrk="0">
        <a:lnSpc>
          <a:spcPct val="100000"/>
        </a:lnSpc>
        <a:spcBef>
          <a:spcPts val="3200"/>
        </a:spcBef>
        <a:spcAft>
          <a:spcPts val="0"/>
        </a:spcAft>
        <a:buClr>
          <a:srgbClr val="9A7865"/>
        </a:buClr>
        <a:buSzPct val="40000"/>
        <a:buFontTx/>
        <a:buBlip>
          <a:blip r:embed="rId3"/>
        </a:buBlip>
        <a:tabLst/>
        <a:defRPr b="0" baseline="0" cap="none" i="0" spc="0" strike="noStrike" sz="3600" u="none">
          <a:solidFill>
            <a:srgbClr val="625B48"/>
          </a:solidFill>
          <a:uFillTx/>
          <a:latin typeface="+mn-lt"/>
          <a:ea typeface="+mn-ea"/>
          <a:cs typeface="+mn-cs"/>
          <a:sym typeface="Geeza Pro Regular"/>
        </a:defRPr>
      </a:lvl7pPr>
      <a:lvl8pPr marL="3048000" marR="0" indent="-381000" algn="r" defTabSz="584200" rtl="1" latinLnBrk="0">
        <a:lnSpc>
          <a:spcPct val="100000"/>
        </a:lnSpc>
        <a:spcBef>
          <a:spcPts val="3200"/>
        </a:spcBef>
        <a:spcAft>
          <a:spcPts val="0"/>
        </a:spcAft>
        <a:buClr>
          <a:srgbClr val="9A7865"/>
        </a:buClr>
        <a:buSzPct val="40000"/>
        <a:buFontTx/>
        <a:buBlip>
          <a:blip r:embed="rId3"/>
        </a:buBlip>
        <a:tabLst/>
        <a:defRPr b="0" baseline="0" cap="none" i="0" spc="0" strike="noStrike" sz="3600" u="none">
          <a:solidFill>
            <a:srgbClr val="625B48"/>
          </a:solidFill>
          <a:uFillTx/>
          <a:latin typeface="+mn-lt"/>
          <a:ea typeface="+mn-ea"/>
          <a:cs typeface="+mn-cs"/>
          <a:sym typeface="Geeza Pro Regular"/>
        </a:defRPr>
      </a:lvl8pPr>
      <a:lvl9pPr marL="3429000" marR="0" indent="-381000" algn="r" defTabSz="584200" rtl="1" latinLnBrk="0">
        <a:lnSpc>
          <a:spcPct val="100000"/>
        </a:lnSpc>
        <a:spcBef>
          <a:spcPts val="3200"/>
        </a:spcBef>
        <a:spcAft>
          <a:spcPts val="0"/>
        </a:spcAft>
        <a:buClr>
          <a:srgbClr val="9A7865"/>
        </a:buClr>
        <a:buSzPct val="40000"/>
        <a:buFontTx/>
        <a:buBlip>
          <a:blip r:embed="rId3"/>
        </a:buBlip>
        <a:tabLst/>
        <a:defRPr b="0" baseline="0" cap="none" i="0" spc="0" strike="noStrike" sz="3600" u="none">
          <a:solidFill>
            <a:srgbClr val="625B48"/>
          </a:solidFill>
          <a:uFillTx/>
          <a:latin typeface="+mn-lt"/>
          <a:ea typeface="+mn-ea"/>
          <a:cs typeface="+mn-cs"/>
          <a:sym typeface="Geeza Pro Regular"/>
        </a:defRPr>
      </a:lvl9pPr>
    </p:bodyStyle>
    <p:otherStyle>
      <a:lvl1pPr marL="0" marR="0" indent="0" algn="ctr" defTabSz="584200" latinLnBrk="0">
        <a:lnSpc>
          <a:spcPct val="100000"/>
        </a:lnSpc>
        <a:spcBef>
          <a:spcPts val="0"/>
        </a:spcBef>
        <a:spcAft>
          <a:spcPts val="0"/>
        </a:spcAft>
        <a:buClr>
          <a:srgbClr val="9A7865"/>
        </a:buClr>
        <a:buSzTx/>
        <a:buFontTx/>
        <a:buNone/>
        <a:tabLst/>
        <a:defRPr b="0" baseline="0" cap="none" i="0" spc="0" strike="noStrike" sz="1800" u="none">
          <a:solidFill>
            <a:schemeClr val="tx1"/>
          </a:solidFill>
          <a:uFillTx/>
          <a:latin typeface="+mn-lt"/>
          <a:ea typeface="+mn-ea"/>
          <a:cs typeface="+mn-cs"/>
          <a:sym typeface="Geeza Pro Bold"/>
        </a:defRPr>
      </a:lvl1pPr>
      <a:lvl2pPr marL="0" marR="0" indent="228600" algn="ctr" defTabSz="584200" latinLnBrk="0">
        <a:lnSpc>
          <a:spcPct val="100000"/>
        </a:lnSpc>
        <a:spcBef>
          <a:spcPts val="0"/>
        </a:spcBef>
        <a:spcAft>
          <a:spcPts val="0"/>
        </a:spcAft>
        <a:buClr>
          <a:srgbClr val="9A7865"/>
        </a:buClr>
        <a:buSzTx/>
        <a:buFontTx/>
        <a:buNone/>
        <a:tabLst/>
        <a:defRPr b="0" baseline="0" cap="none" i="0" spc="0" strike="noStrike" sz="1800" u="none">
          <a:solidFill>
            <a:schemeClr val="tx1"/>
          </a:solidFill>
          <a:uFillTx/>
          <a:latin typeface="+mn-lt"/>
          <a:ea typeface="+mn-ea"/>
          <a:cs typeface="+mn-cs"/>
          <a:sym typeface="Geeza Pro Bold"/>
        </a:defRPr>
      </a:lvl2pPr>
      <a:lvl3pPr marL="0" marR="0" indent="457200" algn="ctr" defTabSz="584200" latinLnBrk="0">
        <a:lnSpc>
          <a:spcPct val="100000"/>
        </a:lnSpc>
        <a:spcBef>
          <a:spcPts val="0"/>
        </a:spcBef>
        <a:spcAft>
          <a:spcPts val="0"/>
        </a:spcAft>
        <a:buClr>
          <a:srgbClr val="9A7865"/>
        </a:buClr>
        <a:buSzTx/>
        <a:buFontTx/>
        <a:buNone/>
        <a:tabLst/>
        <a:defRPr b="0" baseline="0" cap="none" i="0" spc="0" strike="noStrike" sz="1800" u="none">
          <a:solidFill>
            <a:schemeClr val="tx1"/>
          </a:solidFill>
          <a:uFillTx/>
          <a:latin typeface="+mn-lt"/>
          <a:ea typeface="+mn-ea"/>
          <a:cs typeface="+mn-cs"/>
          <a:sym typeface="Geeza Pro Bold"/>
        </a:defRPr>
      </a:lvl3pPr>
      <a:lvl4pPr marL="0" marR="0" indent="685800" algn="ctr" defTabSz="584200" latinLnBrk="0">
        <a:lnSpc>
          <a:spcPct val="100000"/>
        </a:lnSpc>
        <a:spcBef>
          <a:spcPts val="0"/>
        </a:spcBef>
        <a:spcAft>
          <a:spcPts val="0"/>
        </a:spcAft>
        <a:buClr>
          <a:srgbClr val="9A7865"/>
        </a:buClr>
        <a:buSzTx/>
        <a:buFontTx/>
        <a:buNone/>
        <a:tabLst/>
        <a:defRPr b="0" baseline="0" cap="none" i="0" spc="0" strike="noStrike" sz="1800" u="none">
          <a:solidFill>
            <a:schemeClr val="tx1"/>
          </a:solidFill>
          <a:uFillTx/>
          <a:latin typeface="+mn-lt"/>
          <a:ea typeface="+mn-ea"/>
          <a:cs typeface="+mn-cs"/>
          <a:sym typeface="Geeza Pro Bold"/>
        </a:defRPr>
      </a:lvl4pPr>
      <a:lvl5pPr marL="0" marR="0" indent="914400" algn="ctr" defTabSz="584200" latinLnBrk="0">
        <a:lnSpc>
          <a:spcPct val="100000"/>
        </a:lnSpc>
        <a:spcBef>
          <a:spcPts val="0"/>
        </a:spcBef>
        <a:spcAft>
          <a:spcPts val="0"/>
        </a:spcAft>
        <a:buClr>
          <a:srgbClr val="9A7865"/>
        </a:buClr>
        <a:buSzTx/>
        <a:buFontTx/>
        <a:buNone/>
        <a:tabLst/>
        <a:defRPr b="0" baseline="0" cap="none" i="0" spc="0" strike="noStrike" sz="1800" u="none">
          <a:solidFill>
            <a:schemeClr val="tx1"/>
          </a:solidFill>
          <a:uFillTx/>
          <a:latin typeface="+mn-lt"/>
          <a:ea typeface="+mn-ea"/>
          <a:cs typeface="+mn-cs"/>
          <a:sym typeface="Geeza Pro Bold"/>
        </a:defRPr>
      </a:lvl5pPr>
      <a:lvl6pPr marL="0" marR="0" indent="1143000" algn="ctr" defTabSz="584200" latinLnBrk="0">
        <a:lnSpc>
          <a:spcPct val="100000"/>
        </a:lnSpc>
        <a:spcBef>
          <a:spcPts val="0"/>
        </a:spcBef>
        <a:spcAft>
          <a:spcPts val="0"/>
        </a:spcAft>
        <a:buClr>
          <a:srgbClr val="9A7865"/>
        </a:buClr>
        <a:buSzTx/>
        <a:buFontTx/>
        <a:buNone/>
        <a:tabLst/>
        <a:defRPr b="0" baseline="0" cap="none" i="0" spc="0" strike="noStrike" sz="1800" u="none">
          <a:solidFill>
            <a:schemeClr val="tx1"/>
          </a:solidFill>
          <a:uFillTx/>
          <a:latin typeface="+mn-lt"/>
          <a:ea typeface="+mn-ea"/>
          <a:cs typeface="+mn-cs"/>
          <a:sym typeface="Geeza Pro Bold"/>
        </a:defRPr>
      </a:lvl6pPr>
      <a:lvl7pPr marL="0" marR="0" indent="1371600" algn="ctr" defTabSz="584200" latinLnBrk="0">
        <a:lnSpc>
          <a:spcPct val="100000"/>
        </a:lnSpc>
        <a:spcBef>
          <a:spcPts val="0"/>
        </a:spcBef>
        <a:spcAft>
          <a:spcPts val="0"/>
        </a:spcAft>
        <a:buClr>
          <a:srgbClr val="9A7865"/>
        </a:buClr>
        <a:buSzTx/>
        <a:buFontTx/>
        <a:buNone/>
        <a:tabLst/>
        <a:defRPr b="0" baseline="0" cap="none" i="0" spc="0" strike="noStrike" sz="1800" u="none">
          <a:solidFill>
            <a:schemeClr val="tx1"/>
          </a:solidFill>
          <a:uFillTx/>
          <a:latin typeface="+mn-lt"/>
          <a:ea typeface="+mn-ea"/>
          <a:cs typeface="+mn-cs"/>
          <a:sym typeface="Geeza Pro Bold"/>
        </a:defRPr>
      </a:lvl7pPr>
      <a:lvl8pPr marL="0" marR="0" indent="1600200" algn="ctr" defTabSz="584200" latinLnBrk="0">
        <a:lnSpc>
          <a:spcPct val="100000"/>
        </a:lnSpc>
        <a:spcBef>
          <a:spcPts val="0"/>
        </a:spcBef>
        <a:spcAft>
          <a:spcPts val="0"/>
        </a:spcAft>
        <a:buClr>
          <a:srgbClr val="9A7865"/>
        </a:buClr>
        <a:buSzTx/>
        <a:buFontTx/>
        <a:buNone/>
        <a:tabLst/>
        <a:defRPr b="0" baseline="0" cap="none" i="0" spc="0" strike="noStrike" sz="1800" u="none">
          <a:solidFill>
            <a:schemeClr val="tx1"/>
          </a:solidFill>
          <a:uFillTx/>
          <a:latin typeface="+mn-lt"/>
          <a:ea typeface="+mn-ea"/>
          <a:cs typeface="+mn-cs"/>
          <a:sym typeface="Geeza Pro Bold"/>
        </a:defRPr>
      </a:lvl8pPr>
      <a:lvl9pPr marL="0" marR="0" indent="1828800" algn="ctr" defTabSz="584200" latinLnBrk="0">
        <a:lnSpc>
          <a:spcPct val="100000"/>
        </a:lnSpc>
        <a:spcBef>
          <a:spcPts val="0"/>
        </a:spcBef>
        <a:spcAft>
          <a:spcPts val="0"/>
        </a:spcAft>
        <a:buClr>
          <a:srgbClr val="9A7865"/>
        </a:buClr>
        <a:buSzTx/>
        <a:buFontTx/>
        <a:buNone/>
        <a:tabLst/>
        <a:defRPr b="0" baseline="0" cap="none" i="0" spc="0" strike="noStrike" sz="1800" u="none">
          <a:solidFill>
            <a:schemeClr val="tx1"/>
          </a:solidFill>
          <a:uFillTx/>
          <a:latin typeface="+mn-lt"/>
          <a:ea typeface="+mn-ea"/>
          <a:cs typeface="+mn-cs"/>
          <a:sym typeface="Geeza Pro Bold"/>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jpeg"/><Relationship Id="rId3" Type="http://schemas.openxmlformats.org/officeDocument/2006/relationships/image" Target="../media/image7.jpeg"/><Relationship Id="rId4" Type="http://schemas.openxmlformats.org/officeDocument/2006/relationships/image" Target="../media/image23.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4.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5.png"/><Relationship Id="rId3" Type="http://schemas.openxmlformats.org/officeDocument/2006/relationships/image" Target="../media/image26.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7.png"/><Relationship Id="rId3" Type="http://schemas.openxmlformats.org/officeDocument/2006/relationships/image" Target="../media/image8.jpeg"/><Relationship Id="rId4" Type="http://schemas.openxmlformats.org/officeDocument/2006/relationships/image" Target="../media/image9.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8.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9.png"/><Relationship Id="rId3" Type="http://schemas.openxmlformats.org/officeDocument/2006/relationships/image" Target="../media/image10.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0.png"/><Relationship Id="rId3" Type="http://schemas.openxmlformats.org/officeDocument/2006/relationships/image" Target="../media/image11.jpeg"/></Relationships>

</file>

<file path=ppt/slides/_rels/slide1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1.png"/><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40.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jpe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1.png"/><Relationship Id="rId3" Type="http://schemas.openxmlformats.org/officeDocument/2006/relationships/image" Target="../media/image12.jpeg"/><Relationship Id="rId4" Type="http://schemas.openxmlformats.org/officeDocument/2006/relationships/image" Target="../media/image42.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6.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jpeg"/><Relationship Id="rId3" Type="http://schemas.openxmlformats.org/officeDocument/2006/relationships/image" Target="../media/image47.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8.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4.jpeg"/><Relationship Id="rId3" Type="http://schemas.openxmlformats.org/officeDocument/2006/relationships/image" Target="../media/image15.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6.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6.png"/><Relationship Id="rId3" Type="http://schemas.openxmlformats.org/officeDocument/2006/relationships/image" Target="../media/image17.png"/><Relationship Id="rId4" Type="http://schemas.openxmlformats.org/officeDocument/2006/relationships/image" Target="../media/image18.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png"/><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2" name="صورة" descr="صورة"/>
          <p:cNvPicPr>
            <a:picLocks noChangeAspect="1"/>
          </p:cNvPicPr>
          <p:nvPr/>
        </p:nvPicPr>
        <p:blipFill>
          <a:blip r:embed="rId2">
            <a:extLst/>
          </a:blip>
          <a:stretch>
            <a:fillRect/>
          </a:stretch>
        </p:blipFill>
        <p:spPr>
          <a:xfrm>
            <a:off x="406400" y="1529556"/>
            <a:ext cx="11901311" cy="6694488"/>
          </a:xfrm>
          <a:prstGeom prst="rect">
            <a:avLst/>
          </a:prstGeom>
          <a:ln w="50800">
            <a:solidFill>
              <a:srgbClr val="000000"/>
            </a:solidFill>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0" presetID="19" grpId="1" fill="hold">
                                  <p:stCondLst>
                                    <p:cond delay="0"/>
                                  </p:stCondLst>
                                  <p:iterate type="el" backwards="0">
                                    <p:tmAbs val="0"/>
                                  </p:iterate>
                                  <p:childTnLst>
                                    <p:set>
                                      <p:cBhvr>
                                        <p:cTn id="6" fill="hold"/>
                                        <p:tgtEl>
                                          <p:spTgt spid="152"/>
                                        </p:tgtEl>
                                        <p:attrNameLst>
                                          <p:attrName>style.visibility</p:attrName>
                                        </p:attrNameLst>
                                      </p:cBhvr>
                                      <p:to>
                                        <p:strVal val="visible"/>
                                      </p:to>
                                    </p:set>
                                    <p:anim calcmode="lin" valueType="num">
                                      <p:cBhvr>
                                        <p:cTn id="7" dur="1000" fill="hold"/>
                                        <p:tgtEl>
                                          <p:spTgt spid="152"/>
                                        </p:tgtEl>
                                        <p:attrNameLst>
                                          <p:attrName>ppt_w</p:attrName>
                                        </p:attrNameLst>
                                      </p:cBhvr>
                                      <p:tavLst>
                                        <p:tav tm="0" fmla="#ppt_w*sin(2.5*pi*$)">
                                          <p:val>
                                            <p:fltVal val="0"/>
                                          </p:val>
                                        </p:tav>
                                        <p:tav tm="100000">
                                          <p:val>
                                            <p:fltVal val="1"/>
                                          </p:val>
                                        </p:tav>
                                      </p:tavLst>
                                    </p:anim>
                                    <p:anim calcmode="lin" valueType="num">
                                      <p:cBhvr>
                                        <p:cTn id="8" dur="1000" fill="hold"/>
                                        <p:tgtEl>
                                          <p:spTgt spid="15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2" grpId="1"/>
    </p:bldLst>
  </p:timing>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7" name="خصائص منهجهم في التعامل"/>
          <p:cNvSpPr txBox="1"/>
          <p:nvPr/>
        </p:nvSpPr>
        <p:spPr>
          <a:xfrm>
            <a:off x="918604" y="1073978"/>
            <a:ext cx="11167592" cy="6855796"/>
          </a:xfrm>
          <a:prstGeom prst="rect">
            <a:avLst/>
          </a:prstGeom>
          <a:solidFill>
            <a:schemeClr val="accent5">
              <a:hueOff val="443851"/>
              <a:satOff val="12715"/>
              <a:lumOff val="13725"/>
            </a:schemeClr>
          </a:solid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spAutoFit/>
          </a:bodyPr>
          <a:lstStyle>
            <a:lvl1pPr>
              <a:defRPr sz="13400">
                <a:solidFill>
                  <a:srgbClr val="000000"/>
                </a:solidFill>
                <a:latin typeface="Geeza Pro Bold"/>
                <a:ea typeface="Geeza Pro Bold"/>
                <a:cs typeface="Geeza Pro Bold"/>
                <a:sym typeface="Geeza Pro Bold"/>
              </a:defRPr>
            </a:lvl1pPr>
          </a:lstStyle>
          <a:p>
            <a:pPr rtl="0">
              <a:defRPr/>
            </a:pPr>
            <a:r>
              <a:t>خصائص منهجهم في التعامل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 grpId="1" fill="hold">
                                  <p:stCondLst>
                                    <p:cond delay="0"/>
                                  </p:stCondLst>
                                  <p:iterate type="el" backwards="0">
                                    <p:tmAbs val="0"/>
                                  </p:iterate>
                                  <p:childTnLst>
                                    <p:set>
                                      <p:cBhvr>
                                        <p:cTn id="6" fill="hold"/>
                                        <p:tgtEl>
                                          <p:spTgt spid="197"/>
                                        </p:tgtEl>
                                        <p:attrNameLst>
                                          <p:attrName>style.visibility</p:attrName>
                                        </p:attrNameLst>
                                      </p:cBhvr>
                                      <p:to>
                                        <p:strVal val="visible"/>
                                      </p:to>
                                    </p:set>
                                    <p:anim calcmode="lin" valueType="num">
                                      <p:cBhvr>
                                        <p:cTn id="7" dur="1000" fill="hold"/>
                                        <p:tgtEl>
                                          <p:spTgt spid="197"/>
                                        </p:tgtEl>
                                        <p:attrNameLst>
                                          <p:attrName>ppt_x</p:attrName>
                                        </p:attrNameLst>
                                      </p:cBhvr>
                                      <p:tavLst>
                                        <p:tav tm="0">
                                          <p:val>
                                            <p:strVal val="#ppt_x"/>
                                          </p:val>
                                        </p:tav>
                                        <p:tav tm="100000">
                                          <p:val>
                                            <p:strVal val="#ppt_x"/>
                                          </p:val>
                                        </p:tav>
                                      </p:tavLst>
                                    </p:anim>
                                    <p:anim calcmode="lin" valueType="num">
                                      <p:cBhvr>
                                        <p:cTn id="8" dur="1000" fill="hold"/>
                                        <p:tgtEl>
                                          <p:spTgt spid="19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7" grpId="1"/>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9" name="Unknown.jpeg" descr="Unknown.jpeg"/>
          <p:cNvPicPr>
            <a:picLocks noChangeAspect="1"/>
          </p:cNvPicPr>
          <p:nvPr/>
        </p:nvPicPr>
        <p:blipFill>
          <a:blip r:embed="rId2">
            <a:extLst/>
          </a:blip>
          <a:stretch>
            <a:fillRect/>
          </a:stretch>
        </p:blipFill>
        <p:spPr>
          <a:xfrm>
            <a:off x="6927900" y="4340573"/>
            <a:ext cx="5685174" cy="4166234"/>
          </a:xfrm>
          <a:prstGeom prst="rect">
            <a:avLst/>
          </a:prstGeom>
          <a:ln w="50800">
            <a:solidFill>
              <a:srgbClr val="000000"/>
            </a:solidFill>
            <a:miter lim="400000"/>
          </a:ln>
        </p:spPr>
      </p:pic>
      <p:pic>
        <p:nvPicPr>
          <p:cNvPr id="200" name="Unknown.jpeg" descr="Unknown.jpeg"/>
          <p:cNvPicPr>
            <a:picLocks noChangeAspect="1"/>
          </p:cNvPicPr>
          <p:nvPr/>
        </p:nvPicPr>
        <p:blipFill>
          <a:blip r:embed="rId3">
            <a:extLst/>
          </a:blip>
          <a:srcRect l="0" t="15629" r="0" b="0"/>
          <a:stretch>
            <a:fillRect/>
          </a:stretch>
        </p:blipFill>
        <p:spPr>
          <a:xfrm>
            <a:off x="747326" y="1329176"/>
            <a:ext cx="5458554" cy="6148453"/>
          </a:xfrm>
          <a:prstGeom prst="rect">
            <a:avLst/>
          </a:prstGeom>
          <a:ln w="50800">
            <a:solidFill>
              <a:srgbClr val="000000"/>
            </a:solidFill>
            <a:miter lim="400000"/>
          </a:ln>
        </p:spPr>
      </p:pic>
      <p:sp>
        <p:nvSpPr>
          <p:cNvPr id="201" name="يأمرون بالمعروف وينهون عن المنكر"/>
          <p:cNvSpPr/>
          <p:nvPr/>
        </p:nvSpPr>
        <p:spPr>
          <a:xfrm>
            <a:off x="6779898" y="435652"/>
            <a:ext cx="5981177" cy="3566546"/>
          </a:xfrm>
          <a:prstGeom prst="roundRect">
            <a:avLst>
              <a:gd name="adj" fmla="val 5341"/>
            </a:avLst>
          </a:prstGeom>
          <a:blipFill>
            <a:blip r:embed="rId4"/>
          </a:blip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4500">
                <a:solidFill>
                  <a:srgbClr val="000000"/>
                </a:solidFill>
                <a:latin typeface="Geeza Pro Bold"/>
                <a:ea typeface="Geeza Pro Bold"/>
                <a:cs typeface="Geeza Pro Bold"/>
                <a:sym typeface="Geeza Pro Bold"/>
              </a:defRPr>
            </a:lvl1pPr>
          </a:lstStyle>
          <a:p>
            <a:pPr rtl="0">
              <a:defRPr/>
            </a:pPr>
            <a:r>
              <a:t>يأمرون بالمعروف وينهون عن المنكر</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2" presetID="2" grpId="1" fill="hold">
                                  <p:stCondLst>
                                    <p:cond delay="0"/>
                                  </p:stCondLst>
                                  <p:iterate type="el" backwards="0">
                                    <p:tmAbs val="0"/>
                                  </p:iterate>
                                  <p:childTnLst>
                                    <p:set>
                                      <p:cBhvr>
                                        <p:cTn id="6" fill="hold"/>
                                        <p:tgtEl>
                                          <p:spTgt spid="201"/>
                                        </p:tgtEl>
                                        <p:attrNameLst>
                                          <p:attrName>style.visibility</p:attrName>
                                        </p:attrNameLst>
                                      </p:cBhvr>
                                      <p:to>
                                        <p:strVal val="visible"/>
                                      </p:to>
                                    </p:set>
                                    <p:anim calcmode="lin" valueType="num">
                                      <p:cBhvr>
                                        <p:cTn id="7" dur="1000" fill="hold"/>
                                        <p:tgtEl>
                                          <p:spTgt spid="201"/>
                                        </p:tgtEl>
                                        <p:attrNameLst>
                                          <p:attrName>ppt_x</p:attrName>
                                        </p:attrNameLst>
                                      </p:cBhvr>
                                      <p:tavLst>
                                        <p:tav tm="0">
                                          <p:val>
                                            <p:strVal val="1+#ppt_w/2"/>
                                          </p:val>
                                        </p:tav>
                                        <p:tav tm="100000">
                                          <p:val>
                                            <p:strVal val="#ppt_x"/>
                                          </p:val>
                                        </p:tav>
                                      </p:tavLst>
                                    </p:anim>
                                    <p:anim calcmode="lin" valueType="num">
                                      <p:cBhvr>
                                        <p:cTn id="8" dur="1000" fill="hold"/>
                                        <p:tgtEl>
                                          <p:spTgt spid="20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2" presetID="2" grpId="2" fill="hold">
                                  <p:stCondLst>
                                    <p:cond delay="0"/>
                                  </p:stCondLst>
                                  <p:iterate type="el" backwards="0">
                                    <p:tmAbs val="0"/>
                                  </p:iterate>
                                  <p:childTnLst>
                                    <p:set>
                                      <p:cBhvr>
                                        <p:cTn id="12" fill="hold"/>
                                        <p:tgtEl>
                                          <p:spTgt spid="200"/>
                                        </p:tgtEl>
                                        <p:attrNameLst>
                                          <p:attrName>style.visibility</p:attrName>
                                        </p:attrNameLst>
                                      </p:cBhvr>
                                      <p:to>
                                        <p:strVal val="visible"/>
                                      </p:to>
                                    </p:set>
                                    <p:anim calcmode="lin" valueType="num">
                                      <p:cBhvr>
                                        <p:cTn id="13" dur="1000" fill="hold"/>
                                        <p:tgtEl>
                                          <p:spTgt spid="200"/>
                                        </p:tgtEl>
                                        <p:attrNameLst>
                                          <p:attrName>ppt_x</p:attrName>
                                        </p:attrNameLst>
                                      </p:cBhvr>
                                      <p:tavLst>
                                        <p:tav tm="0">
                                          <p:val>
                                            <p:strVal val="1+#ppt_w/2"/>
                                          </p:val>
                                        </p:tav>
                                        <p:tav tm="100000">
                                          <p:val>
                                            <p:strVal val="#ppt_x"/>
                                          </p:val>
                                        </p:tav>
                                      </p:tavLst>
                                    </p:anim>
                                    <p:anim calcmode="lin" valueType="num">
                                      <p:cBhvr>
                                        <p:cTn id="14" dur="1000" fill="hold"/>
                                        <p:tgtEl>
                                          <p:spTgt spid="20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2" presetID="2" grpId="3" fill="hold">
                                  <p:stCondLst>
                                    <p:cond delay="0"/>
                                  </p:stCondLst>
                                  <p:iterate type="el" backwards="0">
                                    <p:tmAbs val="0"/>
                                  </p:iterate>
                                  <p:childTnLst>
                                    <p:set>
                                      <p:cBhvr>
                                        <p:cTn id="18" fill="hold"/>
                                        <p:tgtEl>
                                          <p:spTgt spid="199"/>
                                        </p:tgtEl>
                                        <p:attrNameLst>
                                          <p:attrName>style.visibility</p:attrName>
                                        </p:attrNameLst>
                                      </p:cBhvr>
                                      <p:to>
                                        <p:strVal val="visible"/>
                                      </p:to>
                                    </p:set>
                                    <p:anim calcmode="lin" valueType="num">
                                      <p:cBhvr>
                                        <p:cTn id="19" dur="1000" fill="hold"/>
                                        <p:tgtEl>
                                          <p:spTgt spid="199"/>
                                        </p:tgtEl>
                                        <p:attrNameLst>
                                          <p:attrName>ppt_x</p:attrName>
                                        </p:attrNameLst>
                                      </p:cBhvr>
                                      <p:tavLst>
                                        <p:tav tm="0">
                                          <p:val>
                                            <p:strVal val="1+#ppt_w/2"/>
                                          </p:val>
                                        </p:tav>
                                        <p:tav tm="100000">
                                          <p:val>
                                            <p:strVal val="#ppt_x"/>
                                          </p:val>
                                        </p:tav>
                                      </p:tavLst>
                                    </p:anim>
                                    <p:anim calcmode="lin" valueType="num">
                                      <p:cBhvr>
                                        <p:cTn id="20" dur="1000" fill="hold"/>
                                        <p:tgtEl>
                                          <p:spTgt spid="19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9" grpId="3"/>
      <p:bldP build="whole" bldLvl="1" animBg="1" rev="0" advAuto="0" spid="201" grpId="1"/>
      <p:bldP build="whole" bldLvl="1" animBg="1" rev="0" advAuto="0" spid="200" grpId="2"/>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3" name="يرون إقامة الحج والجهاد مع الأمراء أبراراً أو فجاراً"/>
          <p:cNvSpPr/>
          <p:nvPr/>
        </p:nvSpPr>
        <p:spPr>
          <a:xfrm>
            <a:off x="1012892" y="564571"/>
            <a:ext cx="11360592" cy="1604843"/>
          </a:xfrm>
          <a:prstGeom prst="roundRect">
            <a:avLst>
              <a:gd name="adj" fmla="val 11870"/>
            </a:avLst>
          </a:prstGeom>
          <a:blipFill>
            <a:blip r:embed="rId2"/>
          </a:blip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4200">
                <a:solidFill>
                  <a:srgbClr val="000000"/>
                </a:solidFill>
                <a:latin typeface="Geeza Pro Bold"/>
                <a:ea typeface="Geeza Pro Bold"/>
                <a:cs typeface="Geeza Pro Bold"/>
                <a:sym typeface="Geeza Pro Bold"/>
              </a:defRPr>
            </a:lvl1pPr>
          </a:lstStyle>
          <a:p>
            <a:pPr rtl="0">
              <a:defRPr/>
            </a:pPr>
            <a:r>
              <a:t>يرون إقامة الحج والجهاد مع الأمراء أبراراً أو فجاراً</a:t>
            </a:r>
          </a:p>
        </p:txBody>
      </p:sp>
      <p:sp>
        <p:nvSpPr>
          <p:cNvPr id="204" name="هذه هي السُنَّةُ الماضية فإنَّ فالنبي عليه الصلاة والسلام روي عنه كما في السنن أنه قال (الحج والجهاد ماضيان مع الأمراء أبراراً كانوا أو فجاراً) وفي إسناده بحث ، وأجمع أهل السنة على هذا الأصل لمَّا قَرَّ القرار وأنه لا يجوز الخروج على الولاة ولا يجوز التخ"/>
          <p:cNvSpPr txBox="1"/>
          <p:nvPr/>
        </p:nvSpPr>
        <p:spPr>
          <a:xfrm>
            <a:off x="1428630" y="2786291"/>
            <a:ext cx="10529117" cy="5818925"/>
          </a:xfrm>
          <a:prstGeom prst="rect">
            <a:avLst/>
          </a:prstGeom>
          <a:solidFill>
            <a:srgbClr val="FFFFFF"/>
          </a:solid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spAutoFit/>
          </a:bodyPr>
          <a:lstStyle>
            <a:lvl1pPr defTabSz="457200">
              <a:defRPr sz="3600">
                <a:solidFill>
                  <a:srgbClr val="000000"/>
                </a:solidFill>
                <a:latin typeface="Geeza Pro Bold"/>
                <a:ea typeface="Geeza Pro Bold"/>
                <a:cs typeface="Geeza Pro Bold"/>
                <a:sym typeface="Geeza Pro Bold"/>
              </a:defRPr>
            </a:lvl1pPr>
          </a:lstStyle>
          <a:p>
            <a:pPr/>
            <a:r>
              <a:t>هذه هي السُنَّةُ الماضية فإنَّ فالنبي عليه الصلاة والسلام روي عنه كما في السنن أنه قال (الحج والجهاد ماضيان مع الأمراء أبراراً كانوا أو فجاراً) وفي إسناده بحث ، وأجمع أهل السنة على هذا الأصل لمَّا قَرَّ القرار وأنه لا يجوز الخروج على الولاة ولا يجوز التخلف عن حضور الجماعات معهم ولو أخَّرُوا الصلاة قال فيها عليه الصلاة والسلام (صل الصلاة لميقاتها وصلها معهم فإنها لك نافلة) وكذلك الجهاد معهم لأن بر الأمير أو فجور الأمير هذا يرجع إلى نفسه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2" presetID="2" grpId="1" fill="hold">
                                  <p:stCondLst>
                                    <p:cond delay="0"/>
                                  </p:stCondLst>
                                  <p:iterate type="el" backwards="0">
                                    <p:tmAbs val="0"/>
                                  </p:iterate>
                                  <p:childTnLst>
                                    <p:set>
                                      <p:cBhvr>
                                        <p:cTn id="6" fill="hold"/>
                                        <p:tgtEl>
                                          <p:spTgt spid="203"/>
                                        </p:tgtEl>
                                        <p:attrNameLst>
                                          <p:attrName>style.visibility</p:attrName>
                                        </p:attrNameLst>
                                      </p:cBhvr>
                                      <p:to>
                                        <p:strVal val="visible"/>
                                      </p:to>
                                    </p:set>
                                    <p:anim calcmode="lin" valueType="num">
                                      <p:cBhvr>
                                        <p:cTn id="7" dur="1000" fill="hold"/>
                                        <p:tgtEl>
                                          <p:spTgt spid="203"/>
                                        </p:tgtEl>
                                        <p:attrNameLst>
                                          <p:attrName>ppt_x</p:attrName>
                                        </p:attrNameLst>
                                      </p:cBhvr>
                                      <p:tavLst>
                                        <p:tav tm="0">
                                          <p:val>
                                            <p:strVal val="1+#ppt_w/2"/>
                                          </p:val>
                                        </p:tav>
                                        <p:tav tm="100000">
                                          <p:val>
                                            <p:strVal val="#ppt_x"/>
                                          </p:val>
                                        </p:tav>
                                      </p:tavLst>
                                    </p:anim>
                                    <p:anim calcmode="lin" valueType="num">
                                      <p:cBhvr>
                                        <p:cTn id="8" dur="1000" fill="hold"/>
                                        <p:tgtEl>
                                          <p:spTgt spid="20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2" presetID="2" grpId="2" fill="hold">
                                  <p:stCondLst>
                                    <p:cond delay="0"/>
                                  </p:stCondLst>
                                  <p:iterate type="el" backwards="0">
                                    <p:tmAbs val="0"/>
                                  </p:iterate>
                                  <p:childTnLst>
                                    <p:set>
                                      <p:cBhvr>
                                        <p:cTn id="12" fill="hold"/>
                                        <p:tgtEl>
                                          <p:spTgt spid="204"/>
                                        </p:tgtEl>
                                        <p:attrNameLst>
                                          <p:attrName>style.visibility</p:attrName>
                                        </p:attrNameLst>
                                      </p:cBhvr>
                                      <p:to>
                                        <p:strVal val="visible"/>
                                      </p:to>
                                    </p:set>
                                    <p:anim calcmode="lin" valueType="num">
                                      <p:cBhvr>
                                        <p:cTn id="13" dur="1000" fill="hold"/>
                                        <p:tgtEl>
                                          <p:spTgt spid="204"/>
                                        </p:tgtEl>
                                        <p:attrNameLst>
                                          <p:attrName>ppt_x</p:attrName>
                                        </p:attrNameLst>
                                      </p:cBhvr>
                                      <p:tavLst>
                                        <p:tav tm="0">
                                          <p:val>
                                            <p:strVal val="1+#ppt_w/2"/>
                                          </p:val>
                                        </p:tav>
                                        <p:tav tm="100000">
                                          <p:val>
                                            <p:strVal val="#ppt_x"/>
                                          </p:val>
                                        </p:tav>
                                      </p:tavLst>
                                    </p:anim>
                                    <p:anim calcmode="lin" valueType="num">
                                      <p:cBhvr>
                                        <p:cTn id="14" dur="1000" fill="hold"/>
                                        <p:tgtEl>
                                          <p:spTgt spid="20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4" grpId="2"/>
      <p:bldP build="whole" bldLvl="1" animBg="1" rev="0" advAuto="0" spid="203" grpId="1"/>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6" name="ترك الخصام والجدال والمراء في مسائل الدين"/>
          <p:cNvSpPr/>
          <p:nvPr/>
        </p:nvSpPr>
        <p:spPr>
          <a:xfrm>
            <a:off x="8342090" y="980258"/>
            <a:ext cx="4060425" cy="2217899"/>
          </a:xfrm>
          <a:prstGeom prst="roundRect">
            <a:avLst>
              <a:gd name="adj" fmla="val 8589"/>
            </a:avLst>
          </a:prstGeom>
          <a:blipFill>
            <a:blip r:embed="rId2"/>
          </a:blip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3600">
                <a:solidFill>
                  <a:srgbClr val="000000"/>
                </a:solidFill>
                <a:latin typeface="Geeza Pro Bold"/>
                <a:ea typeface="Geeza Pro Bold"/>
                <a:cs typeface="Geeza Pro Bold"/>
                <a:sym typeface="Geeza Pro Bold"/>
              </a:defRPr>
            </a:lvl1pPr>
          </a:lstStyle>
          <a:p>
            <a:pPr rtl="0">
              <a:defRPr/>
            </a:pPr>
            <a:r>
              <a:t>ترك الخصام والجدال والمراء في مسائل الدين</a:t>
            </a:r>
          </a:p>
        </p:txBody>
      </p:sp>
      <p:pic>
        <p:nvPicPr>
          <p:cNvPr id="207" name="images.png" descr="images.png"/>
          <p:cNvPicPr>
            <a:picLocks noChangeAspect="1"/>
          </p:cNvPicPr>
          <p:nvPr/>
        </p:nvPicPr>
        <p:blipFill>
          <a:blip r:embed="rId3">
            <a:extLst/>
          </a:blip>
          <a:stretch>
            <a:fillRect/>
          </a:stretch>
        </p:blipFill>
        <p:spPr>
          <a:xfrm>
            <a:off x="2822478" y="677969"/>
            <a:ext cx="4241426" cy="2822477"/>
          </a:xfrm>
          <a:prstGeom prst="rect">
            <a:avLst/>
          </a:prstGeom>
          <a:ln w="50800">
            <a:solidFill>
              <a:srgbClr val="000000"/>
            </a:solidFill>
            <a:miter lim="400000"/>
          </a:ln>
        </p:spPr>
      </p:pic>
      <p:sp>
        <p:nvSpPr>
          <p:cNvPr id="208" name="قَالَ رَسُولُ اللَّه ﷺ: أَنا زَعِيمٌ ببَيتٍ في ربَضِ الجنَّةِ لِمَنْ تَرَكَ المِرَاءَ وَإِنْ كَانَ مُحِقًّا، وَببيتٍ في وَسَطِ الجنَّةِ لِمَنْ تَرَكَ الكَذِبَ وإِن كَانَ مازِحًا، وَببيتٍ في أعلَى الجَنَّةِ لِمَن حَسُنَ خُلُقُهُ"/>
          <p:cNvSpPr txBox="1"/>
          <p:nvPr/>
        </p:nvSpPr>
        <p:spPr>
          <a:xfrm>
            <a:off x="576517" y="3824396"/>
            <a:ext cx="11851766" cy="4267919"/>
          </a:xfrm>
          <a:prstGeom prst="rect">
            <a:avLst/>
          </a:prstGeom>
          <a:solidFill>
            <a:srgbClr val="FFFFFF"/>
          </a:solid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spAutoFit/>
          </a:bodyPr>
          <a:lstStyle>
            <a:lvl1pPr>
              <a:defRPr sz="6000">
                <a:solidFill>
                  <a:srgbClr val="000000"/>
                </a:solidFill>
              </a:defRPr>
            </a:lvl1pPr>
          </a:lstStyle>
          <a:p>
            <a:pPr rtl="0">
              <a:defRPr/>
            </a:pPr>
            <a:r>
              <a:t>قَالَ رَسُولُ اللَّه ﷺ: أَنا زَعِيمٌ ببَيتٍ في ربَضِ الجنَّةِ لِمَنْ تَرَكَ المِرَاءَ وَإِنْ كَانَ مُحِقًّا، وَببيتٍ في وَسَطِ الجنَّةِ لِمَنْ تَرَكَ الكَذِبَ وإِن كَانَ مازِحًا، وَببيتٍ في أعلَى الجَنَّةِ لِمَن حَسُنَ خُلُقُهُ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2" presetID="2" grpId="1" fill="hold">
                                  <p:stCondLst>
                                    <p:cond delay="0"/>
                                  </p:stCondLst>
                                  <p:iterate type="el" backwards="0">
                                    <p:tmAbs val="0"/>
                                  </p:iterate>
                                  <p:childTnLst>
                                    <p:set>
                                      <p:cBhvr>
                                        <p:cTn id="6" fill="hold"/>
                                        <p:tgtEl>
                                          <p:spTgt spid="206"/>
                                        </p:tgtEl>
                                        <p:attrNameLst>
                                          <p:attrName>style.visibility</p:attrName>
                                        </p:attrNameLst>
                                      </p:cBhvr>
                                      <p:to>
                                        <p:strVal val="visible"/>
                                      </p:to>
                                    </p:set>
                                    <p:anim calcmode="lin" valueType="num">
                                      <p:cBhvr>
                                        <p:cTn id="7" dur="1000" fill="hold"/>
                                        <p:tgtEl>
                                          <p:spTgt spid="206"/>
                                        </p:tgtEl>
                                        <p:attrNameLst>
                                          <p:attrName>ppt_x</p:attrName>
                                        </p:attrNameLst>
                                      </p:cBhvr>
                                      <p:tavLst>
                                        <p:tav tm="0">
                                          <p:val>
                                            <p:strVal val="1+#ppt_w/2"/>
                                          </p:val>
                                        </p:tav>
                                        <p:tav tm="100000">
                                          <p:val>
                                            <p:strVal val="#ppt_x"/>
                                          </p:val>
                                        </p:tav>
                                      </p:tavLst>
                                    </p:anim>
                                    <p:anim calcmode="lin" valueType="num">
                                      <p:cBhvr>
                                        <p:cTn id="8" dur="1000" fill="hold"/>
                                        <p:tgtEl>
                                          <p:spTgt spid="20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2" presetID="2" grpId="2" fill="hold">
                                  <p:stCondLst>
                                    <p:cond delay="0"/>
                                  </p:stCondLst>
                                  <p:iterate type="el" backwards="0">
                                    <p:tmAbs val="0"/>
                                  </p:iterate>
                                  <p:childTnLst>
                                    <p:set>
                                      <p:cBhvr>
                                        <p:cTn id="12" fill="hold"/>
                                        <p:tgtEl>
                                          <p:spTgt spid="207"/>
                                        </p:tgtEl>
                                        <p:attrNameLst>
                                          <p:attrName>style.visibility</p:attrName>
                                        </p:attrNameLst>
                                      </p:cBhvr>
                                      <p:to>
                                        <p:strVal val="visible"/>
                                      </p:to>
                                    </p:set>
                                    <p:anim calcmode="lin" valueType="num">
                                      <p:cBhvr>
                                        <p:cTn id="13" dur="1000" fill="hold"/>
                                        <p:tgtEl>
                                          <p:spTgt spid="207"/>
                                        </p:tgtEl>
                                        <p:attrNameLst>
                                          <p:attrName>ppt_x</p:attrName>
                                        </p:attrNameLst>
                                      </p:cBhvr>
                                      <p:tavLst>
                                        <p:tav tm="0">
                                          <p:val>
                                            <p:strVal val="1+#ppt_w/2"/>
                                          </p:val>
                                        </p:tav>
                                        <p:tav tm="100000">
                                          <p:val>
                                            <p:strVal val="#ppt_x"/>
                                          </p:val>
                                        </p:tav>
                                      </p:tavLst>
                                    </p:anim>
                                    <p:anim calcmode="lin" valueType="num">
                                      <p:cBhvr>
                                        <p:cTn id="14" dur="1000" fill="hold"/>
                                        <p:tgtEl>
                                          <p:spTgt spid="20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2" presetID="2" grpId="3" fill="hold">
                                  <p:stCondLst>
                                    <p:cond delay="0"/>
                                  </p:stCondLst>
                                  <p:iterate type="el" backwards="0">
                                    <p:tmAbs val="0"/>
                                  </p:iterate>
                                  <p:childTnLst>
                                    <p:set>
                                      <p:cBhvr>
                                        <p:cTn id="18" fill="hold"/>
                                        <p:tgtEl>
                                          <p:spTgt spid="208"/>
                                        </p:tgtEl>
                                        <p:attrNameLst>
                                          <p:attrName>style.visibility</p:attrName>
                                        </p:attrNameLst>
                                      </p:cBhvr>
                                      <p:to>
                                        <p:strVal val="visible"/>
                                      </p:to>
                                    </p:set>
                                    <p:anim calcmode="lin" valueType="num">
                                      <p:cBhvr>
                                        <p:cTn id="19" dur="1000" fill="hold"/>
                                        <p:tgtEl>
                                          <p:spTgt spid="208"/>
                                        </p:tgtEl>
                                        <p:attrNameLst>
                                          <p:attrName>ppt_x</p:attrName>
                                        </p:attrNameLst>
                                      </p:cBhvr>
                                      <p:tavLst>
                                        <p:tav tm="0">
                                          <p:val>
                                            <p:strVal val="1+#ppt_w/2"/>
                                          </p:val>
                                        </p:tav>
                                        <p:tav tm="100000">
                                          <p:val>
                                            <p:strVal val="#ppt_x"/>
                                          </p:val>
                                        </p:tav>
                                      </p:tavLst>
                                    </p:anim>
                                    <p:anim calcmode="lin" valueType="num">
                                      <p:cBhvr>
                                        <p:cTn id="20" dur="1000" fill="hold"/>
                                        <p:tgtEl>
                                          <p:spTgt spid="20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7" grpId="2"/>
      <p:bldP build="whole" bldLvl="1" animBg="1" rev="0" advAuto="0" spid="206" grpId="1"/>
      <p:bldP build="whole" bldLvl="1" animBg="1" rev="0" advAuto="0" spid="208" grpId="3"/>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0" name="أنهم أعظم الناس صبراً وثباتاً على الحق"/>
          <p:cNvSpPr/>
          <p:nvPr/>
        </p:nvSpPr>
        <p:spPr>
          <a:xfrm>
            <a:off x="8113087" y="563233"/>
            <a:ext cx="4064399" cy="3600212"/>
          </a:xfrm>
          <a:prstGeom prst="roundRect">
            <a:avLst>
              <a:gd name="adj" fmla="val 5291"/>
            </a:avLst>
          </a:prstGeom>
          <a:blipFill>
            <a:blip r:embed="rId2"/>
          </a:blip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5000">
                <a:solidFill>
                  <a:srgbClr val="000000"/>
                </a:solidFill>
                <a:latin typeface="Geeza Pro Bold"/>
                <a:ea typeface="Geeza Pro Bold"/>
                <a:cs typeface="Geeza Pro Bold"/>
                <a:sym typeface="Geeza Pro Bold"/>
              </a:defRPr>
            </a:lvl1pPr>
          </a:lstStyle>
          <a:p>
            <a:pPr rtl="0">
              <a:defRPr/>
            </a:pPr>
            <a:r>
              <a:t>أنهم أعظم الناس صبراً وثباتاً على الحق</a:t>
            </a:r>
          </a:p>
        </p:txBody>
      </p:sp>
      <p:pic>
        <p:nvPicPr>
          <p:cNvPr id="211" name="images.jpeg" descr="images.jpeg"/>
          <p:cNvPicPr>
            <a:picLocks noChangeAspect="1"/>
          </p:cNvPicPr>
          <p:nvPr/>
        </p:nvPicPr>
        <p:blipFill>
          <a:blip r:embed="rId3">
            <a:extLst/>
          </a:blip>
          <a:stretch>
            <a:fillRect/>
          </a:stretch>
        </p:blipFill>
        <p:spPr>
          <a:xfrm>
            <a:off x="7822254" y="4849998"/>
            <a:ext cx="4240591" cy="3373198"/>
          </a:xfrm>
          <a:prstGeom prst="rect">
            <a:avLst/>
          </a:prstGeom>
          <a:ln w="50800">
            <a:solidFill>
              <a:srgbClr val="000000"/>
            </a:solidFill>
            <a:miter lim="400000"/>
          </a:ln>
        </p:spPr>
      </p:pic>
      <p:pic>
        <p:nvPicPr>
          <p:cNvPr id="212" name="Unknown.jpeg" descr="Unknown.jpeg"/>
          <p:cNvPicPr>
            <a:picLocks noChangeAspect="1"/>
          </p:cNvPicPr>
          <p:nvPr/>
        </p:nvPicPr>
        <p:blipFill>
          <a:blip r:embed="rId4">
            <a:extLst/>
          </a:blip>
          <a:stretch>
            <a:fillRect/>
          </a:stretch>
        </p:blipFill>
        <p:spPr>
          <a:xfrm>
            <a:off x="898891" y="1592813"/>
            <a:ext cx="6567974" cy="6567974"/>
          </a:xfrm>
          <a:prstGeom prst="rect">
            <a:avLst/>
          </a:prstGeom>
          <a:ln w="50800">
            <a:solidFill>
              <a:srgbClr val="000000"/>
            </a:solidFill>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2" presetID="2" grpId="1" fill="hold">
                                  <p:stCondLst>
                                    <p:cond delay="0"/>
                                  </p:stCondLst>
                                  <p:iterate type="el" backwards="0">
                                    <p:tmAbs val="0"/>
                                  </p:iterate>
                                  <p:childTnLst>
                                    <p:set>
                                      <p:cBhvr>
                                        <p:cTn id="6" fill="hold"/>
                                        <p:tgtEl>
                                          <p:spTgt spid="210"/>
                                        </p:tgtEl>
                                        <p:attrNameLst>
                                          <p:attrName>style.visibility</p:attrName>
                                        </p:attrNameLst>
                                      </p:cBhvr>
                                      <p:to>
                                        <p:strVal val="visible"/>
                                      </p:to>
                                    </p:set>
                                    <p:anim calcmode="lin" valueType="num">
                                      <p:cBhvr>
                                        <p:cTn id="7" dur="1000" fill="hold"/>
                                        <p:tgtEl>
                                          <p:spTgt spid="210"/>
                                        </p:tgtEl>
                                        <p:attrNameLst>
                                          <p:attrName>ppt_x</p:attrName>
                                        </p:attrNameLst>
                                      </p:cBhvr>
                                      <p:tavLst>
                                        <p:tav tm="0">
                                          <p:val>
                                            <p:strVal val="1+#ppt_w/2"/>
                                          </p:val>
                                        </p:tav>
                                        <p:tav tm="100000">
                                          <p:val>
                                            <p:strVal val="#ppt_x"/>
                                          </p:val>
                                        </p:tav>
                                      </p:tavLst>
                                    </p:anim>
                                    <p:anim calcmode="lin" valueType="num">
                                      <p:cBhvr>
                                        <p:cTn id="8" dur="1000" fill="hold"/>
                                        <p:tgtEl>
                                          <p:spTgt spid="2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2" presetID="2" grpId="2" fill="hold">
                                  <p:stCondLst>
                                    <p:cond delay="0"/>
                                  </p:stCondLst>
                                  <p:iterate type="el" backwards="0">
                                    <p:tmAbs val="0"/>
                                  </p:iterate>
                                  <p:childTnLst>
                                    <p:set>
                                      <p:cBhvr>
                                        <p:cTn id="12" fill="hold"/>
                                        <p:tgtEl>
                                          <p:spTgt spid="212"/>
                                        </p:tgtEl>
                                        <p:attrNameLst>
                                          <p:attrName>style.visibility</p:attrName>
                                        </p:attrNameLst>
                                      </p:cBhvr>
                                      <p:to>
                                        <p:strVal val="visible"/>
                                      </p:to>
                                    </p:set>
                                    <p:anim calcmode="lin" valueType="num">
                                      <p:cBhvr>
                                        <p:cTn id="13" dur="1000" fill="hold"/>
                                        <p:tgtEl>
                                          <p:spTgt spid="212"/>
                                        </p:tgtEl>
                                        <p:attrNameLst>
                                          <p:attrName>ppt_x</p:attrName>
                                        </p:attrNameLst>
                                      </p:cBhvr>
                                      <p:tavLst>
                                        <p:tav tm="0">
                                          <p:val>
                                            <p:strVal val="1+#ppt_w/2"/>
                                          </p:val>
                                        </p:tav>
                                        <p:tav tm="100000">
                                          <p:val>
                                            <p:strVal val="#ppt_x"/>
                                          </p:val>
                                        </p:tav>
                                      </p:tavLst>
                                    </p:anim>
                                    <p:anim calcmode="lin" valueType="num">
                                      <p:cBhvr>
                                        <p:cTn id="14" dur="1000" fill="hold"/>
                                        <p:tgtEl>
                                          <p:spTgt spid="21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2" presetID="2" grpId="3" fill="hold">
                                  <p:stCondLst>
                                    <p:cond delay="0"/>
                                  </p:stCondLst>
                                  <p:iterate type="el" backwards="0">
                                    <p:tmAbs val="0"/>
                                  </p:iterate>
                                  <p:childTnLst>
                                    <p:set>
                                      <p:cBhvr>
                                        <p:cTn id="18" fill="hold"/>
                                        <p:tgtEl>
                                          <p:spTgt spid="211"/>
                                        </p:tgtEl>
                                        <p:attrNameLst>
                                          <p:attrName>style.visibility</p:attrName>
                                        </p:attrNameLst>
                                      </p:cBhvr>
                                      <p:to>
                                        <p:strVal val="visible"/>
                                      </p:to>
                                    </p:set>
                                    <p:anim calcmode="lin" valueType="num">
                                      <p:cBhvr>
                                        <p:cTn id="19" dur="1000" fill="hold"/>
                                        <p:tgtEl>
                                          <p:spTgt spid="211"/>
                                        </p:tgtEl>
                                        <p:attrNameLst>
                                          <p:attrName>ppt_x</p:attrName>
                                        </p:attrNameLst>
                                      </p:cBhvr>
                                      <p:tavLst>
                                        <p:tav tm="0">
                                          <p:val>
                                            <p:strVal val="1+#ppt_w/2"/>
                                          </p:val>
                                        </p:tav>
                                        <p:tav tm="100000">
                                          <p:val>
                                            <p:strVal val="#ppt_x"/>
                                          </p:val>
                                        </p:tav>
                                      </p:tavLst>
                                    </p:anim>
                                    <p:anim calcmode="lin" valueType="num">
                                      <p:cBhvr>
                                        <p:cTn id="20" dur="1000" fill="hold"/>
                                        <p:tgtEl>
                                          <p:spTgt spid="2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1" grpId="3"/>
      <p:bldP build="whole" bldLvl="1" animBg="1" rev="0" advAuto="0" spid="210" grpId="1"/>
      <p:bldP build="whole" bldLvl="1" animBg="1" rev="0" advAuto="0" spid="212" grpId="2"/>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4" name="عصمة الله تعالى لهم عن تكفير بعضهم بعضاً."/>
          <p:cNvSpPr/>
          <p:nvPr/>
        </p:nvSpPr>
        <p:spPr>
          <a:xfrm>
            <a:off x="1511218" y="415787"/>
            <a:ext cx="10189996" cy="1912522"/>
          </a:xfrm>
          <a:prstGeom prst="roundRect">
            <a:avLst>
              <a:gd name="adj" fmla="val 9961"/>
            </a:avLst>
          </a:prstGeom>
          <a:blipFill>
            <a:blip r:embed="rId2"/>
          </a:blip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4700">
                <a:solidFill>
                  <a:srgbClr val="000000"/>
                </a:solidFill>
                <a:latin typeface="Geeza Pro Bold"/>
                <a:ea typeface="Geeza Pro Bold"/>
                <a:cs typeface="Geeza Pro Bold"/>
                <a:sym typeface="Geeza Pro Bold"/>
              </a:defRPr>
            </a:lvl1pPr>
          </a:lstStyle>
          <a:p>
            <a:pPr rtl="0">
              <a:defRPr/>
            </a:pPr>
            <a:r>
              <a:t>عصمة الله تعالى لهم عن تكفير بعضهم بعضاً.</a:t>
            </a:r>
          </a:p>
        </p:txBody>
      </p:sp>
      <p:sp>
        <p:nvSpPr>
          <p:cNvPr id="215" name="أهل السنة لا يكفِّر بعضهم بعضا، وليس بينهم خلاف يوجب التبرِّي والتكفير. فهم إذن أهل الجماعة القائمون بالحق، والله تعالى يحفظ الحقَّ وأهلَه، فلا يقعون في تنابذ وتناقض، وليس فريق من فرق المخالفين إلا وفيهم تكفير بعضهم لبعض، وتبرِّي بعضهم من بعض، كالخوارج، "/>
          <p:cNvSpPr txBox="1"/>
          <p:nvPr/>
        </p:nvSpPr>
        <p:spPr>
          <a:xfrm>
            <a:off x="1628881" y="2659892"/>
            <a:ext cx="9954670" cy="5745104"/>
          </a:xfrm>
          <a:prstGeom prst="rect">
            <a:avLst/>
          </a:prstGeom>
          <a:solidFill>
            <a:schemeClr val="accent2">
              <a:satOff val="16450"/>
              <a:lumOff val="12941"/>
            </a:schemeClr>
          </a:solid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spAutoFit/>
          </a:bodyPr>
          <a:lstStyle>
            <a:lvl1pPr>
              <a:defRPr sz="3200">
                <a:solidFill>
                  <a:srgbClr val="000000"/>
                </a:solidFill>
                <a:latin typeface="Geeza Pro Bold"/>
                <a:ea typeface="Geeza Pro Bold"/>
                <a:cs typeface="Geeza Pro Bold"/>
                <a:sym typeface="Geeza Pro Bold"/>
              </a:defRPr>
            </a:lvl1pPr>
          </a:lstStyle>
          <a:p>
            <a:pPr rtl="0">
              <a:defRPr/>
            </a:pPr>
            <a:r>
              <a:t>أهل السنة لا يكفِّر بعضهم بعضا، وليس بينهم خلاف يوجب التبرِّي والتكفير. فهم إذن أهل الجماعة القائمون بالحق، والله تعالى يحفظ الحقَّ وأهلَه، فلا يقعون في تنابذ وتناقض، وليس فريق من فرق المخالفين إلا وفيهم تكفير بعضهم لبعض، وتبرِّي بعضهم من بعض، كالخوارج، والروافض، والقدرية، حتى اجتمع سبعة منهم في مجلس واحد فافترقوا عن تكفير بعضهم بعضاً، وكانوا بمنزلة اليهود والنصارى حين كفَّر بعضهم بعضا حتى قالت اليهود: (ليستِ النصارى على شيء، وقالتِ النصارى ليست اليهودُ على شيء)[سورة البقرة/ الآية:113].</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2" presetID="2" grpId="1" fill="hold">
                                  <p:stCondLst>
                                    <p:cond delay="0"/>
                                  </p:stCondLst>
                                  <p:iterate type="el" backwards="0">
                                    <p:tmAbs val="0"/>
                                  </p:iterate>
                                  <p:childTnLst>
                                    <p:set>
                                      <p:cBhvr>
                                        <p:cTn id="6" fill="hold"/>
                                        <p:tgtEl>
                                          <p:spTgt spid="214"/>
                                        </p:tgtEl>
                                        <p:attrNameLst>
                                          <p:attrName>style.visibility</p:attrName>
                                        </p:attrNameLst>
                                      </p:cBhvr>
                                      <p:to>
                                        <p:strVal val="visible"/>
                                      </p:to>
                                    </p:set>
                                    <p:anim calcmode="lin" valueType="num">
                                      <p:cBhvr>
                                        <p:cTn id="7" dur="1000" fill="hold"/>
                                        <p:tgtEl>
                                          <p:spTgt spid="214"/>
                                        </p:tgtEl>
                                        <p:attrNameLst>
                                          <p:attrName>ppt_x</p:attrName>
                                        </p:attrNameLst>
                                      </p:cBhvr>
                                      <p:tavLst>
                                        <p:tav tm="0">
                                          <p:val>
                                            <p:strVal val="1+#ppt_w/2"/>
                                          </p:val>
                                        </p:tav>
                                        <p:tav tm="100000">
                                          <p:val>
                                            <p:strVal val="#ppt_x"/>
                                          </p:val>
                                        </p:tav>
                                      </p:tavLst>
                                    </p:anim>
                                    <p:anim calcmode="lin" valueType="num">
                                      <p:cBhvr>
                                        <p:cTn id="8" dur="1000" fill="hold"/>
                                        <p:tgtEl>
                                          <p:spTgt spid="2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2" presetID="2" grpId="2" fill="hold">
                                  <p:stCondLst>
                                    <p:cond delay="0"/>
                                  </p:stCondLst>
                                  <p:iterate type="el" backwards="0">
                                    <p:tmAbs val="0"/>
                                  </p:iterate>
                                  <p:childTnLst>
                                    <p:set>
                                      <p:cBhvr>
                                        <p:cTn id="12" fill="hold"/>
                                        <p:tgtEl>
                                          <p:spTgt spid="215"/>
                                        </p:tgtEl>
                                        <p:attrNameLst>
                                          <p:attrName>style.visibility</p:attrName>
                                        </p:attrNameLst>
                                      </p:cBhvr>
                                      <p:to>
                                        <p:strVal val="visible"/>
                                      </p:to>
                                    </p:set>
                                    <p:anim calcmode="lin" valueType="num">
                                      <p:cBhvr>
                                        <p:cTn id="13" dur="1000" fill="hold"/>
                                        <p:tgtEl>
                                          <p:spTgt spid="215"/>
                                        </p:tgtEl>
                                        <p:attrNameLst>
                                          <p:attrName>ppt_x</p:attrName>
                                        </p:attrNameLst>
                                      </p:cBhvr>
                                      <p:tavLst>
                                        <p:tav tm="0">
                                          <p:val>
                                            <p:strVal val="1+#ppt_w/2"/>
                                          </p:val>
                                        </p:tav>
                                        <p:tav tm="100000">
                                          <p:val>
                                            <p:strVal val="#ppt_x"/>
                                          </p:val>
                                        </p:tav>
                                      </p:tavLst>
                                    </p:anim>
                                    <p:anim calcmode="lin" valueType="num">
                                      <p:cBhvr>
                                        <p:cTn id="14" dur="1000" fill="hold"/>
                                        <p:tgtEl>
                                          <p:spTgt spid="2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5" grpId="2"/>
      <p:bldP build="whole" bldLvl="1" animBg="1" rev="0" advAuto="0" spid="214" grpId="1"/>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7" name="النصيحه لله ولرسوله وللمسلمين"/>
          <p:cNvSpPr/>
          <p:nvPr/>
        </p:nvSpPr>
        <p:spPr>
          <a:xfrm>
            <a:off x="8997460" y="2516633"/>
            <a:ext cx="3316740" cy="5298095"/>
          </a:xfrm>
          <a:prstGeom prst="roundRect">
            <a:avLst>
              <a:gd name="adj" fmla="val 5744"/>
            </a:avLst>
          </a:prstGeom>
          <a:blipFill>
            <a:blip r:embed="rId2"/>
          </a:blip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5800">
                <a:solidFill>
                  <a:srgbClr val="000000"/>
                </a:solidFill>
                <a:latin typeface="Geeza Pro Bold"/>
                <a:ea typeface="Geeza Pro Bold"/>
                <a:cs typeface="Geeza Pro Bold"/>
                <a:sym typeface="Geeza Pro Bold"/>
              </a:defRPr>
            </a:lvl1pPr>
          </a:lstStyle>
          <a:p>
            <a:pPr rtl="0">
              <a:defRPr/>
            </a:pPr>
            <a:r>
              <a:t>النصيحه لله ولرسوله وللمسلمين</a:t>
            </a:r>
          </a:p>
        </p:txBody>
      </p:sp>
      <p:pic>
        <p:nvPicPr>
          <p:cNvPr id="218" name="Unknown.jpeg" descr="Unknown.jpeg"/>
          <p:cNvPicPr>
            <a:picLocks noChangeAspect="1"/>
          </p:cNvPicPr>
          <p:nvPr/>
        </p:nvPicPr>
        <p:blipFill>
          <a:blip r:embed="rId3">
            <a:extLst/>
          </a:blip>
          <a:stretch>
            <a:fillRect/>
          </a:stretch>
        </p:blipFill>
        <p:spPr>
          <a:xfrm>
            <a:off x="1259237" y="1563934"/>
            <a:ext cx="7203493" cy="7203493"/>
          </a:xfrm>
          <a:prstGeom prst="rect">
            <a:avLst/>
          </a:prstGeom>
          <a:ln w="50800">
            <a:solidFill>
              <a:srgbClr val="000000"/>
            </a:solidFill>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2" presetID="2" grpId="1" fill="hold">
                                  <p:stCondLst>
                                    <p:cond delay="0"/>
                                  </p:stCondLst>
                                  <p:iterate type="el" backwards="0">
                                    <p:tmAbs val="0"/>
                                  </p:iterate>
                                  <p:childTnLst>
                                    <p:set>
                                      <p:cBhvr>
                                        <p:cTn id="6" fill="hold"/>
                                        <p:tgtEl>
                                          <p:spTgt spid="217"/>
                                        </p:tgtEl>
                                        <p:attrNameLst>
                                          <p:attrName>style.visibility</p:attrName>
                                        </p:attrNameLst>
                                      </p:cBhvr>
                                      <p:to>
                                        <p:strVal val="visible"/>
                                      </p:to>
                                    </p:set>
                                    <p:anim calcmode="lin" valueType="num">
                                      <p:cBhvr>
                                        <p:cTn id="7" dur="1000" fill="hold"/>
                                        <p:tgtEl>
                                          <p:spTgt spid="217"/>
                                        </p:tgtEl>
                                        <p:attrNameLst>
                                          <p:attrName>ppt_x</p:attrName>
                                        </p:attrNameLst>
                                      </p:cBhvr>
                                      <p:tavLst>
                                        <p:tav tm="0">
                                          <p:val>
                                            <p:strVal val="1+#ppt_w/2"/>
                                          </p:val>
                                        </p:tav>
                                        <p:tav tm="100000">
                                          <p:val>
                                            <p:strVal val="#ppt_x"/>
                                          </p:val>
                                        </p:tav>
                                      </p:tavLst>
                                    </p:anim>
                                    <p:anim calcmode="lin" valueType="num">
                                      <p:cBhvr>
                                        <p:cTn id="8" dur="1000" fill="hold"/>
                                        <p:tgtEl>
                                          <p:spTgt spid="2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2" presetID="2" grpId="2" fill="hold">
                                  <p:stCondLst>
                                    <p:cond delay="0"/>
                                  </p:stCondLst>
                                  <p:iterate type="el" backwards="0">
                                    <p:tmAbs val="0"/>
                                  </p:iterate>
                                  <p:childTnLst>
                                    <p:set>
                                      <p:cBhvr>
                                        <p:cTn id="12" fill="hold"/>
                                        <p:tgtEl>
                                          <p:spTgt spid="218"/>
                                        </p:tgtEl>
                                        <p:attrNameLst>
                                          <p:attrName>style.visibility</p:attrName>
                                        </p:attrNameLst>
                                      </p:cBhvr>
                                      <p:to>
                                        <p:strVal val="visible"/>
                                      </p:to>
                                    </p:set>
                                    <p:anim calcmode="lin" valueType="num">
                                      <p:cBhvr>
                                        <p:cTn id="13" dur="1000" fill="hold"/>
                                        <p:tgtEl>
                                          <p:spTgt spid="218"/>
                                        </p:tgtEl>
                                        <p:attrNameLst>
                                          <p:attrName>ppt_x</p:attrName>
                                        </p:attrNameLst>
                                      </p:cBhvr>
                                      <p:tavLst>
                                        <p:tav tm="0">
                                          <p:val>
                                            <p:strVal val="1+#ppt_w/2"/>
                                          </p:val>
                                        </p:tav>
                                        <p:tav tm="100000">
                                          <p:val>
                                            <p:strVal val="#ppt_x"/>
                                          </p:val>
                                        </p:tav>
                                      </p:tavLst>
                                    </p:anim>
                                    <p:anim calcmode="lin" valueType="num">
                                      <p:cBhvr>
                                        <p:cTn id="14" dur="1000" fill="hold"/>
                                        <p:tgtEl>
                                          <p:spTgt spid="2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7" grpId="1"/>
      <p:bldP build="whole" bldLvl="1" animBg="1" rev="0" advAuto="0" spid="218" grpId="2"/>
    </p:bldLst>
  </p:timing>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0" name="أنهم يعلمون الحق ويرحمون الخلق"/>
          <p:cNvSpPr/>
          <p:nvPr/>
        </p:nvSpPr>
        <p:spPr>
          <a:xfrm>
            <a:off x="1231367" y="625946"/>
            <a:ext cx="11074662" cy="1424266"/>
          </a:xfrm>
          <a:prstGeom prst="roundRect">
            <a:avLst>
              <a:gd name="adj" fmla="val 13375"/>
            </a:avLst>
          </a:prstGeom>
          <a:blipFill>
            <a:blip r:embed="rId2"/>
          </a:blip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5800">
                <a:solidFill>
                  <a:srgbClr val="000000"/>
                </a:solidFill>
                <a:latin typeface="Geeza Pro Bold"/>
                <a:ea typeface="Geeza Pro Bold"/>
                <a:cs typeface="Geeza Pro Bold"/>
                <a:sym typeface="Geeza Pro Bold"/>
              </a:defRPr>
            </a:lvl1pPr>
          </a:lstStyle>
          <a:p>
            <a:pPr rtl="0">
              <a:defRPr/>
            </a:pPr>
            <a:r>
              <a:t>أنهم يعلمون الحق ويرحمون الخلق</a:t>
            </a:r>
          </a:p>
        </p:txBody>
      </p:sp>
      <p:pic>
        <p:nvPicPr>
          <p:cNvPr id="221" name="images.jpeg" descr="images.jpeg"/>
          <p:cNvPicPr>
            <a:picLocks noChangeAspect="1"/>
          </p:cNvPicPr>
          <p:nvPr/>
        </p:nvPicPr>
        <p:blipFill>
          <a:blip r:embed="rId3">
            <a:extLst/>
          </a:blip>
          <a:stretch>
            <a:fillRect/>
          </a:stretch>
        </p:blipFill>
        <p:spPr>
          <a:xfrm>
            <a:off x="3258155" y="2374474"/>
            <a:ext cx="7570094" cy="6803502"/>
          </a:xfrm>
          <a:prstGeom prst="rect">
            <a:avLst/>
          </a:prstGeom>
          <a:ln w="50800">
            <a:solidFill>
              <a:srgbClr val="000000"/>
            </a:solidFill>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2" presetID="2" grpId="1" fill="hold">
                                  <p:stCondLst>
                                    <p:cond delay="0"/>
                                  </p:stCondLst>
                                  <p:iterate type="el" backwards="0">
                                    <p:tmAbs val="0"/>
                                  </p:iterate>
                                  <p:childTnLst>
                                    <p:set>
                                      <p:cBhvr>
                                        <p:cTn id="6" fill="hold"/>
                                        <p:tgtEl>
                                          <p:spTgt spid="220"/>
                                        </p:tgtEl>
                                        <p:attrNameLst>
                                          <p:attrName>style.visibility</p:attrName>
                                        </p:attrNameLst>
                                      </p:cBhvr>
                                      <p:to>
                                        <p:strVal val="visible"/>
                                      </p:to>
                                    </p:set>
                                    <p:anim calcmode="lin" valueType="num">
                                      <p:cBhvr>
                                        <p:cTn id="7" dur="1000" fill="hold"/>
                                        <p:tgtEl>
                                          <p:spTgt spid="220"/>
                                        </p:tgtEl>
                                        <p:attrNameLst>
                                          <p:attrName>ppt_x</p:attrName>
                                        </p:attrNameLst>
                                      </p:cBhvr>
                                      <p:tavLst>
                                        <p:tav tm="0">
                                          <p:val>
                                            <p:strVal val="1+#ppt_w/2"/>
                                          </p:val>
                                        </p:tav>
                                        <p:tav tm="100000">
                                          <p:val>
                                            <p:strVal val="#ppt_x"/>
                                          </p:val>
                                        </p:tav>
                                      </p:tavLst>
                                    </p:anim>
                                    <p:anim calcmode="lin" valueType="num">
                                      <p:cBhvr>
                                        <p:cTn id="8" dur="1000" fill="hold"/>
                                        <p:tgtEl>
                                          <p:spTgt spid="22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1" presetID="2" grpId="2" fill="hold">
                                  <p:stCondLst>
                                    <p:cond delay="0"/>
                                  </p:stCondLst>
                                  <p:iterate type="el" backwards="0">
                                    <p:tmAbs val="0"/>
                                  </p:iterate>
                                  <p:childTnLst>
                                    <p:set>
                                      <p:cBhvr>
                                        <p:cTn id="12" fill="hold"/>
                                        <p:tgtEl>
                                          <p:spTgt spid="221"/>
                                        </p:tgtEl>
                                        <p:attrNameLst>
                                          <p:attrName>style.visibility</p:attrName>
                                        </p:attrNameLst>
                                      </p:cBhvr>
                                      <p:to>
                                        <p:strVal val="visible"/>
                                      </p:to>
                                    </p:set>
                                    <p:anim calcmode="lin" valueType="num">
                                      <p:cBhvr>
                                        <p:cTn id="13" dur="1000" fill="hold"/>
                                        <p:tgtEl>
                                          <p:spTgt spid="221"/>
                                        </p:tgtEl>
                                        <p:attrNameLst>
                                          <p:attrName>ppt_x</p:attrName>
                                        </p:attrNameLst>
                                      </p:cBhvr>
                                      <p:tavLst>
                                        <p:tav tm="0">
                                          <p:val>
                                            <p:strVal val="#ppt_x"/>
                                          </p:val>
                                        </p:tav>
                                        <p:tav tm="100000">
                                          <p:val>
                                            <p:strVal val="#ppt_x"/>
                                          </p:val>
                                        </p:tav>
                                      </p:tavLst>
                                    </p:anim>
                                    <p:anim calcmode="lin" valueType="num">
                                      <p:cBhvr>
                                        <p:cTn id="14" dur="1000" fill="hold"/>
                                        <p:tgtEl>
                                          <p:spTgt spid="2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0" grpId="1"/>
      <p:bldP build="whole" bldLvl="1" animBg="1" rev="0" advAuto="0" spid="221" grpId="2"/>
    </p:bldLst>
  </p:timing>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3" name="مستطيل"/>
          <p:cNvSpPr/>
          <p:nvPr/>
        </p:nvSpPr>
        <p:spPr>
          <a:xfrm>
            <a:off x="913997" y="629355"/>
            <a:ext cx="11075264" cy="2058265"/>
          </a:xfrm>
          <a:prstGeom prst="rect">
            <a:avLst/>
          </a:prstGeom>
          <a:blipFill>
            <a:blip r:embed="rId2"/>
          </a:blipFill>
          <a:ln w="50800">
            <a:solidFill>
              <a:srgbClr val="000000"/>
            </a:solidFill>
            <a:miter lim="400000"/>
          </a:ln>
        </p:spPr>
        <p:txBody>
          <a:bodyPr lIns="50800" tIns="50800" rIns="50800" bIns="50800" anchor="ctr"/>
          <a:lstStyle/>
          <a:p>
            <a:pPr rtl="0">
              <a:defRPr sz="5600">
                <a:solidFill>
                  <a:srgbClr val="000000"/>
                </a:solidFill>
                <a:latin typeface="Geeza Pro Bold"/>
                <a:ea typeface="Geeza Pro Bold"/>
                <a:cs typeface="Geeza Pro Bold"/>
                <a:sym typeface="Geeza Pro Bold"/>
              </a:defRPr>
            </a:pPr>
          </a:p>
        </p:txBody>
      </p:sp>
      <p:sp>
        <p:nvSpPr>
          <p:cNvPr id="224" name="خصائص منهجهم في التعامل"/>
          <p:cNvSpPr txBox="1"/>
          <p:nvPr/>
        </p:nvSpPr>
        <p:spPr>
          <a:xfrm>
            <a:off x="1102640" y="1265658"/>
            <a:ext cx="10951977" cy="117655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6900">
                <a:solidFill>
                  <a:srgbClr val="000000"/>
                </a:solidFill>
                <a:latin typeface="Geeza Pro Bold"/>
                <a:ea typeface="Geeza Pro Bold"/>
                <a:cs typeface="Geeza Pro Bold"/>
                <a:sym typeface="Geeza Pro Bold"/>
              </a:defRPr>
            </a:lvl1pPr>
          </a:lstStyle>
          <a:p>
            <a:pPr rtl="0">
              <a:defRPr/>
            </a:pPr>
            <a:r>
              <a:t>خصائص منهجهم في التعامل </a:t>
            </a:r>
          </a:p>
        </p:txBody>
      </p:sp>
      <p:sp>
        <p:nvSpPr>
          <p:cNvPr id="225" name="يأمرون بالمعروف وينهون عن المنكر"/>
          <p:cNvSpPr/>
          <p:nvPr/>
        </p:nvSpPr>
        <p:spPr>
          <a:xfrm>
            <a:off x="8761485" y="2897742"/>
            <a:ext cx="3136144" cy="2217898"/>
          </a:xfrm>
          <a:prstGeom prst="roundRect">
            <a:avLst>
              <a:gd name="adj" fmla="val 8589"/>
            </a:avLst>
          </a:prstGeom>
          <a:blipFill>
            <a:blip r:embed="rId3"/>
          </a:blip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3100">
                <a:solidFill>
                  <a:srgbClr val="000000"/>
                </a:solidFill>
                <a:latin typeface="Geeza Pro Bold"/>
                <a:ea typeface="Geeza Pro Bold"/>
                <a:cs typeface="Geeza Pro Bold"/>
                <a:sym typeface="Geeza Pro Bold"/>
              </a:defRPr>
            </a:lvl1pPr>
          </a:lstStyle>
          <a:p>
            <a:pPr rtl="0">
              <a:defRPr/>
            </a:pPr>
            <a:r>
              <a:t>يأمرون بالمعروف وينهون عن المنكر</a:t>
            </a:r>
          </a:p>
        </p:txBody>
      </p:sp>
      <p:sp>
        <p:nvSpPr>
          <p:cNvPr id="226" name="ترك الخصام والجدال والمراء في مسائل الدين"/>
          <p:cNvSpPr/>
          <p:nvPr/>
        </p:nvSpPr>
        <p:spPr>
          <a:xfrm>
            <a:off x="1235860" y="2897742"/>
            <a:ext cx="3316740" cy="2217898"/>
          </a:xfrm>
          <a:prstGeom prst="roundRect">
            <a:avLst>
              <a:gd name="adj" fmla="val 8589"/>
            </a:avLst>
          </a:prstGeom>
          <a:blipFill>
            <a:blip r:embed="rId4"/>
          </a:blip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3600">
                <a:solidFill>
                  <a:srgbClr val="000000"/>
                </a:solidFill>
                <a:latin typeface="Geeza Pro Bold"/>
                <a:ea typeface="Geeza Pro Bold"/>
                <a:cs typeface="Geeza Pro Bold"/>
                <a:sym typeface="Geeza Pro Bold"/>
              </a:defRPr>
            </a:lvl1pPr>
          </a:lstStyle>
          <a:p>
            <a:pPr rtl="0">
              <a:defRPr/>
            </a:pPr>
            <a:r>
              <a:t>ترك الخصام والجدال والمراء في مسائل الدين</a:t>
            </a:r>
          </a:p>
        </p:txBody>
      </p:sp>
      <p:sp>
        <p:nvSpPr>
          <p:cNvPr id="227" name="يرون إقامة الحج والجهاد مع الأمراء أبراراً أو فجاراً"/>
          <p:cNvSpPr/>
          <p:nvPr/>
        </p:nvSpPr>
        <p:spPr>
          <a:xfrm>
            <a:off x="5103069" y="2897742"/>
            <a:ext cx="3316740" cy="2217898"/>
          </a:xfrm>
          <a:prstGeom prst="roundRect">
            <a:avLst>
              <a:gd name="adj" fmla="val 8589"/>
            </a:avLst>
          </a:prstGeom>
          <a:blipFill>
            <a:blip r:embed="rId5"/>
          </a:blip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3200">
                <a:solidFill>
                  <a:srgbClr val="000000"/>
                </a:solidFill>
                <a:latin typeface="Geeza Pro Bold"/>
                <a:ea typeface="Geeza Pro Bold"/>
                <a:cs typeface="Geeza Pro Bold"/>
                <a:sym typeface="Geeza Pro Bold"/>
              </a:defRPr>
            </a:lvl1pPr>
          </a:lstStyle>
          <a:p>
            <a:pPr rtl="0">
              <a:defRPr/>
            </a:pPr>
            <a:r>
              <a:t>يرون إقامة الحج والجهاد مع الأمراء أبراراً أو فجاراً</a:t>
            </a:r>
          </a:p>
        </p:txBody>
      </p:sp>
      <p:sp>
        <p:nvSpPr>
          <p:cNvPr id="228" name="أنهم أعظم الناس صبراً وثباتاً على الحق"/>
          <p:cNvSpPr/>
          <p:nvPr/>
        </p:nvSpPr>
        <p:spPr>
          <a:xfrm>
            <a:off x="8865065" y="5325762"/>
            <a:ext cx="3316740" cy="2217899"/>
          </a:xfrm>
          <a:prstGeom prst="roundRect">
            <a:avLst>
              <a:gd name="adj" fmla="val 8589"/>
            </a:avLst>
          </a:prstGeom>
          <a:blipFill>
            <a:blip r:embed="rId6"/>
          </a:blip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3600">
                <a:solidFill>
                  <a:srgbClr val="000000"/>
                </a:solidFill>
                <a:latin typeface="Geeza Pro Bold"/>
                <a:ea typeface="Geeza Pro Bold"/>
                <a:cs typeface="Geeza Pro Bold"/>
                <a:sym typeface="Geeza Pro Bold"/>
              </a:defRPr>
            </a:lvl1pPr>
          </a:lstStyle>
          <a:p>
            <a:pPr rtl="0">
              <a:defRPr/>
            </a:pPr>
            <a:r>
              <a:t>أنهم أعظم الناس صبراً وثباتاً على الحق</a:t>
            </a:r>
          </a:p>
        </p:txBody>
      </p:sp>
      <p:sp>
        <p:nvSpPr>
          <p:cNvPr id="229" name="النصيحه لله ولرسوله وللمسلمين"/>
          <p:cNvSpPr/>
          <p:nvPr/>
        </p:nvSpPr>
        <p:spPr>
          <a:xfrm>
            <a:off x="1344976" y="5325762"/>
            <a:ext cx="3316740" cy="2217899"/>
          </a:xfrm>
          <a:prstGeom prst="roundRect">
            <a:avLst>
              <a:gd name="adj" fmla="val 8589"/>
            </a:avLst>
          </a:prstGeom>
          <a:blipFill>
            <a:blip r:embed="rId7"/>
          </a:blip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3300">
                <a:solidFill>
                  <a:srgbClr val="000000"/>
                </a:solidFill>
                <a:latin typeface="Geeza Pro Bold"/>
                <a:ea typeface="Geeza Pro Bold"/>
                <a:cs typeface="Geeza Pro Bold"/>
                <a:sym typeface="Geeza Pro Bold"/>
              </a:defRPr>
            </a:lvl1pPr>
          </a:lstStyle>
          <a:p>
            <a:pPr rtl="0">
              <a:defRPr/>
            </a:pPr>
            <a:r>
              <a:t>النصيحه لله ولرسوله وللمسلمين</a:t>
            </a:r>
          </a:p>
        </p:txBody>
      </p:sp>
      <p:sp>
        <p:nvSpPr>
          <p:cNvPr id="230" name="مستطيل مستدير الزوايا"/>
          <p:cNvSpPr/>
          <p:nvPr/>
        </p:nvSpPr>
        <p:spPr>
          <a:xfrm>
            <a:off x="2210653" y="5325762"/>
            <a:ext cx="2451063" cy="2069974"/>
          </a:xfrm>
          <a:prstGeom prst="roundRect">
            <a:avLst>
              <a:gd name="adj" fmla="val 8589"/>
            </a:avLst>
          </a:prstGeom>
          <a:blipFill>
            <a:blip r:embed="rId8"/>
          </a:blipFill>
          <a:ln w="50800">
            <a:solidFill>
              <a:srgbClr val="000000"/>
            </a:solidFill>
            <a:miter lim="400000"/>
          </a:ln>
        </p:spPr>
        <p:txBody>
          <a:bodyPr lIns="50800" tIns="50800" rIns="50800" bIns="50800" anchor="ctr"/>
          <a:lstStyle/>
          <a:p>
            <a:pPr>
              <a:defRPr sz="3600"/>
            </a:pPr>
          </a:p>
        </p:txBody>
      </p:sp>
      <p:sp>
        <p:nvSpPr>
          <p:cNvPr id="231" name="عصمة الله تعالى لهم عن تكفير بعضهم بعضاً."/>
          <p:cNvSpPr/>
          <p:nvPr/>
        </p:nvSpPr>
        <p:spPr>
          <a:xfrm>
            <a:off x="5265809" y="5325762"/>
            <a:ext cx="3412748" cy="2217899"/>
          </a:xfrm>
          <a:prstGeom prst="roundRect">
            <a:avLst>
              <a:gd name="adj" fmla="val 8589"/>
            </a:avLst>
          </a:prstGeom>
          <a:blipFill>
            <a:blip r:embed="rId9"/>
          </a:blip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3600">
                <a:solidFill>
                  <a:srgbClr val="000000"/>
                </a:solidFill>
              </a:defRPr>
            </a:lvl1pPr>
          </a:lstStyle>
          <a:p>
            <a:pPr rtl="0">
              <a:defRPr/>
            </a:pPr>
            <a:r>
              <a:t>عصمة الله تعالى لهم عن تكفير بعضهم بعضاً.</a:t>
            </a:r>
          </a:p>
        </p:txBody>
      </p:sp>
      <p:sp>
        <p:nvSpPr>
          <p:cNvPr id="232" name="أنهم يعلمون الحق ويرحمون الخلق"/>
          <p:cNvSpPr/>
          <p:nvPr/>
        </p:nvSpPr>
        <p:spPr>
          <a:xfrm>
            <a:off x="3419940" y="7753782"/>
            <a:ext cx="7104486" cy="1424265"/>
          </a:xfrm>
          <a:prstGeom prst="roundRect">
            <a:avLst>
              <a:gd name="adj" fmla="val 13375"/>
            </a:avLst>
          </a:prstGeom>
          <a:blipFill>
            <a:blip r:embed="rId10"/>
          </a:blip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3300">
                <a:solidFill>
                  <a:srgbClr val="000000"/>
                </a:solidFill>
                <a:latin typeface="Geeza Pro Bold"/>
                <a:ea typeface="Geeza Pro Bold"/>
                <a:cs typeface="Geeza Pro Bold"/>
                <a:sym typeface="Geeza Pro Bold"/>
              </a:defRPr>
            </a:lvl1pPr>
          </a:lstStyle>
          <a:p>
            <a:pPr rtl="0">
              <a:defRPr/>
            </a:pPr>
            <a:r>
              <a:t>أنهم يعلمون الحق ويرحمون الخلق</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2" presetID="2" grpId="1" fill="hold">
                                  <p:stCondLst>
                                    <p:cond delay="0"/>
                                  </p:stCondLst>
                                  <p:iterate type="el" backwards="0">
                                    <p:tmAbs val="0"/>
                                  </p:iterate>
                                  <p:childTnLst>
                                    <p:set>
                                      <p:cBhvr>
                                        <p:cTn id="6" fill="hold"/>
                                        <p:tgtEl>
                                          <p:spTgt spid="223"/>
                                        </p:tgtEl>
                                        <p:attrNameLst>
                                          <p:attrName>style.visibility</p:attrName>
                                        </p:attrNameLst>
                                      </p:cBhvr>
                                      <p:to>
                                        <p:strVal val="visible"/>
                                      </p:to>
                                    </p:set>
                                    <p:anim calcmode="lin" valueType="num">
                                      <p:cBhvr>
                                        <p:cTn id="7" dur="1000" fill="hold"/>
                                        <p:tgtEl>
                                          <p:spTgt spid="223"/>
                                        </p:tgtEl>
                                        <p:attrNameLst>
                                          <p:attrName>ppt_x</p:attrName>
                                        </p:attrNameLst>
                                      </p:cBhvr>
                                      <p:tavLst>
                                        <p:tav tm="0">
                                          <p:val>
                                            <p:strVal val="1+#ppt_w/2"/>
                                          </p:val>
                                        </p:tav>
                                        <p:tav tm="100000">
                                          <p:val>
                                            <p:strVal val="#ppt_x"/>
                                          </p:val>
                                        </p:tav>
                                      </p:tavLst>
                                    </p:anim>
                                    <p:anim calcmode="lin" valueType="num">
                                      <p:cBhvr>
                                        <p:cTn id="8" dur="1000" fill="hold"/>
                                        <p:tgtEl>
                                          <p:spTgt spid="22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1" presetID="2" grpId="2" fill="hold">
                                  <p:stCondLst>
                                    <p:cond delay="0"/>
                                  </p:stCondLst>
                                  <p:iterate type="el" backwards="0">
                                    <p:tmAbs val="0"/>
                                  </p:iterate>
                                  <p:childTnLst>
                                    <p:set>
                                      <p:cBhvr>
                                        <p:cTn id="12" fill="hold"/>
                                        <p:tgtEl>
                                          <p:spTgt spid="224"/>
                                        </p:tgtEl>
                                        <p:attrNameLst>
                                          <p:attrName>style.visibility</p:attrName>
                                        </p:attrNameLst>
                                      </p:cBhvr>
                                      <p:to>
                                        <p:strVal val="visible"/>
                                      </p:to>
                                    </p:set>
                                    <p:anim calcmode="lin" valueType="num">
                                      <p:cBhvr>
                                        <p:cTn id="13" dur="1000" fill="hold"/>
                                        <p:tgtEl>
                                          <p:spTgt spid="224"/>
                                        </p:tgtEl>
                                        <p:attrNameLst>
                                          <p:attrName>ppt_x</p:attrName>
                                        </p:attrNameLst>
                                      </p:cBhvr>
                                      <p:tavLst>
                                        <p:tav tm="0">
                                          <p:val>
                                            <p:strVal val="#ppt_x"/>
                                          </p:val>
                                        </p:tav>
                                        <p:tav tm="100000">
                                          <p:val>
                                            <p:strVal val="#ppt_x"/>
                                          </p:val>
                                        </p:tav>
                                      </p:tavLst>
                                    </p:anim>
                                    <p:anim calcmode="lin" valueType="num">
                                      <p:cBhvr>
                                        <p:cTn id="14" dur="1000" fill="hold"/>
                                        <p:tgtEl>
                                          <p:spTgt spid="224"/>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2" presetID="2" grpId="3" fill="hold">
                                  <p:stCondLst>
                                    <p:cond delay="0"/>
                                  </p:stCondLst>
                                  <p:iterate type="el" backwards="0">
                                    <p:tmAbs val="0"/>
                                  </p:iterate>
                                  <p:childTnLst>
                                    <p:set>
                                      <p:cBhvr>
                                        <p:cTn id="18" fill="hold"/>
                                        <p:tgtEl>
                                          <p:spTgt spid="225"/>
                                        </p:tgtEl>
                                        <p:attrNameLst>
                                          <p:attrName>style.visibility</p:attrName>
                                        </p:attrNameLst>
                                      </p:cBhvr>
                                      <p:to>
                                        <p:strVal val="visible"/>
                                      </p:to>
                                    </p:set>
                                    <p:anim calcmode="lin" valueType="num">
                                      <p:cBhvr>
                                        <p:cTn id="19" dur="1000" fill="hold"/>
                                        <p:tgtEl>
                                          <p:spTgt spid="225"/>
                                        </p:tgtEl>
                                        <p:attrNameLst>
                                          <p:attrName>ppt_x</p:attrName>
                                        </p:attrNameLst>
                                      </p:cBhvr>
                                      <p:tavLst>
                                        <p:tav tm="0">
                                          <p:val>
                                            <p:strVal val="1+#ppt_w/2"/>
                                          </p:val>
                                        </p:tav>
                                        <p:tav tm="100000">
                                          <p:val>
                                            <p:strVal val="#ppt_x"/>
                                          </p:val>
                                        </p:tav>
                                      </p:tavLst>
                                    </p:anim>
                                    <p:anim calcmode="lin" valueType="num">
                                      <p:cBhvr>
                                        <p:cTn id="20" dur="1000" fill="hold"/>
                                        <p:tgtEl>
                                          <p:spTgt spid="22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2" presetID="2" grpId="4" fill="hold">
                                  <p:stCondLst>
                                    <p:cond delay="0"/>
                                  </p:stCondLst>
                                  <p:iterate type="el" backwards="0">
                                    <p:tmAbs val="0"/>
                                  </p:iterate>
                                  <p:childTnLst>
                                    <p:set>
                                      <p:cBhvr>
                                        <p:cTn id="24" fill="hold"/>
                                        <p:tgtEl>
                                          <p:spTgt spid="227"/>
                                        </p:tgtEl>
                                        <p:attrNameLst>
                                          <p:attrName>style.visibility</p:attrName>
                                        </p:attrNameLst>
                                      </p:cBhvr>
                                      <p:to>
                                        <p:strVal val="visible"/>
                                      </p:to>
                                    </p:set>
                                    <p:anim calcmode="lin" valueType="num">
                                      <p:cBhvr>
                                        <p:cTn id="25" dur="1000" fill="hold"/>
                                        <p:tgtEl>
                                          <p:spTgt spid="227"/>
                                        </p:tgtEl>
                                        <p:attrNameLst>
                                          <p:attrName>ppt_x</p:attrName>
                                        </p:attrNameLst>
                                      </p:cBhvr>
                                      <p:tavLst>
                                        <p:tav tm="0">
                                          <p:val>
                                            <p:strVal val="1+#ppt_w/2"/>
                                          </p:val>
                                        </p:tav>
                                        <p:tav tm="100000">
                                          <p:val>
                                            <p:strVal val="#ppt_x"/>
                                          </p:val>
                                        </p:tav>
                                      </p:tavLst>
                                    </p:anim>
                                    <p:anim calcmode="lin" valueType="num">
                                      <p:cBhvr>
                                        <p:cTn id="26" dur="1000" fill="hold"/>
                                        <p:tgtEl>
                                          <p:spTgt spid="22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2" presetID="2" grpId="5" fill="hold">
                                  <p:stCondLst>
                                    <p:cond delay="0"/>
                                  </p:stCondLst>
                                  <p:iterate type="el" backwards="0">
                                    <p:tmAbs val="0"/>
                                  </p:iterate>
                                  <p:childTnLst>
                                    <p:set>
                                      <p:cBhvr>
                                        <p:cTn id="30" fill="hold"/>
                                        <p:tgtEl>
                                          <p:spTgt spid="226"/>
                                        </p:tgtEl>
                                        <p:attrNameLst>
                                          <p:attrName>style.visibility</p:attrName>
                                        </p:attrNameLst>
                                      </p:cBhvr>
                                      <p:to>
                                        <p:strVal val="visible"/>
                                      </p:to>
                                    </p:set>
                                    <p:anim calcmode="lin" valueType="num">
                                      <p:cBhvr>
                                        <p:cTn id="31" dur="1000" fill="hold"/>
                                        <p:tgtEl>
                                          <p:spTgt spid="226"/>
                                        </p:tgtEl>
                                        <p:attrNameLst>
                                          <p:attrName>ppt_x</p:attrName>
                                        </p:attrNameLst>
                                      </p:cBhvr>
                                      <p:tavLst>
                                        <p:tav tm="0">
                                          <p:val>
                                            <p:strVal val="1+#ppt_w/2"/>
                                          </p:val>
                                        </p:tav>
                                        <p:tav tm="100000">
                                          <p:val>
                                            <p:strVal val="#ppt_x"/>
                                          </p:val>
                                        </p:tav>
                                      </p:tavLst>
                                    </p:anim>
                                    <p:anim calcmode="lin" valueType="num">
                                      <p:cBhvr>
                                        <p:cTn id="32" dur="1000" fill="hold"/>
                                        <p:tgtEl>
                                          <p:spTgt spid="22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2" presetID="2" grpId="6" fill="hold">
                                  <p:stCondLst>
                                    <p:cond delay="0"/>
                                  </p:stCondLst>
                                  <p:iterate type="el" backwards="0">
                                    <p:tmAbs val="0"/>
                                  </p:iterate>
                                  <p:childTnLst>
                                    <p:set>
                                      <p:cBhvr>
                                        <p:cTn id="36" fill="hold"/>
                                        <p:tgtEl>
                                          <p:spTgt spid="228"/>
                                        </p:tgtEl>
                                        <p:attrNameLst>
                                          <p:attrName>style.visibility</p:attrName>
                                        </p:attrNameLst>
                                      </p:cBhvr>
                                      <p:to>
                                        <p:strVal val="visible"/>
                                      </p:to>
                                    </p:set>
                                    <p:anim calcmode="lin" valueType="num">
                                      <p:cBhvr>
                                        <p:cTn id="37" dur="1000" fill="hold"/>
                                        <p:tgtEl>
                                          <p:spTgt spid="228"/>
                                        </p:tgtEl>
                                        <p:attrNameLst>
                                          <p:attrName>ppt_x</p:attrName>
                                        </p:attrNameLst>
                                      </p:cBhvr>
                                      <p:tavLst>
                                        <p:tav tm="0">
                                          <p:val>
                                            <p:strVal val="1+#ppt_w/2"/>
                                          </p:val>
                                        </p:tav>
                                        <p:tav tm="100000">
                                          <p:val>
                                            <p:strVal val="#ppt_x"/>
                                          </p:val>
                                        </p:tav>
                                      </p:tavLst>
                                    </p:anim>
                                    <p:anim calcmode="lin" valueType="num">
                                      <p:cBhvr>
                                        <p:cTn id="38" dur="1000" fill="hold"/>
                                        <p:tgtEl>
                                          <p:spTgt spid="228"/>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2" presetID="2" grpId="7" fill="hold">
                                  <p:stCondLst>
                                    <p:cond delay="0"/>
                                  </p:stCondLst>
                                  <p:iterate type="el" backwards="0">
                                    <p:tmAbs val="0"/>
                                  </p:iterate>
                                  <p:childTnLst>
                                    <p:set>
                                      <p:cBhvr>
                                        <p:cTn id="42" fill="hold"/>
                                        <p:tgtEl>
                                          <p:spTgt spid="231"/>
                                        </p:tgtEl>
                                        <p:attrNameLst>
                                          <p:attrName>style.visibility</p:attrName>
                                        </p:attrNameLst>
                                      </p:cBhvr>
                                      <p:to>
                                        <p:strVal val="visible"/>
                                      </p:to>
                                    </p:set>
                                    <p:anim calcmode="lin" valueType="num">
                                      <p:cBhvr>
                                        <p:cTn id="43" dur="1000" fill="hold"/>
                                        <p:tgtEl>
                                          <p:spTgt spid="231"/>
                                        </p:tgtEl>
                                        <p:attrNameLst>
                                          <p:attrName>ppt_x</p:attrName>
                                        </p:attrNameLst>
                                      </p:cBhvr>
                                      <p:tavLst>
                                        <p:tav tm="0">
                                          <p:val>
                                            <p:strVal val="1+#ppt_w/2"/>
                                          </p:val>
                                        </p:tav>
                                        <p:tav tm="100000">
                                          <p:val>
                                            <p:strVal val="#ppt_x"/>
                                          </p:val>
                                        </p:tav>
                                      </p:tavLst>
                                    </p:anim>
                                    <p:anim calcmode="lin" valueType="num">
                                      <p:cBhvr>
                                        <p:cTn id="44" dur="1000" fill="hold"/>
                                        <p:tgtEl>
                                          <p:spTgt spid="231"/>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Class="entr" nodeType="clickEffect" presetSubtype="2" presetID="2" grpId="8" fill="hold">
                                  <p:stCondLst>
                                    <p:cond delay="0"/>
                                  </p:stCondLst>
                                  <p:iterate type="el" backwards="0">
                                    <p:tmAbs val="0"/>
                                  </p:iterate>
                                  <p:childTnLst>
                                    <p:set>
                                      <p:cBhvr>
                                        <p:cTn id="48" fill="hold"/>
                                        <p:tgtEl>
                                          <p:spTgt spid="229"/>
                                        </p:tgtEl>
                                        <p:attrNameLst>
                                          <p:attrName>style.visibility</p:attrName>
                                        </p:attrNameLst>
                                      </p:cBhvr>
                                      <p:to>
                                        <p:strVal val="visible"/>
                                      </p:to>
                                    </p:set>
                                    <p:anim calcmode="lin" valueType="num">
                                      <p:cBhvr>
                                        <p:cTn id="49" dur="1000" fill="hold"/>
                                        <p:tgtEl>
                                          <p:spTgt spid="229"/>
                                        </p:tgtEl>
                                        <p:attrNameLst>
                                          <p:attrName>ppt_x</p:attrName>
                                        </p:attrNameLst>
                                      </p:cBhvr>
                                      <p:tavLst>
                                        <p:tav tm="0">
                                          <p:val>
                                            <p:strVal val="1+#ppt_w/2"/>
                                          </p:val>
                                        </p:tav>
                                        <p:tav tm="100000">
                                          <p:val>
                                            <p:strVal val="#ppt_x"/>
                                          </p:val>
                                        </p:tav>
                                      </p:tavLst>
                                    </p:anim>
                                    <p:anim calcmode="lin" valueType="num">
                                      <p:cBhvr>
                                        <p:cTn id="50" dur="1000" fill="hold"/>
                                        <p:tgtEl>
                                          <p:spTgt spid="229"/>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Class="entr" nodeType="clickEffect" presetSubtype="2" presetID="2" grpId="9" fill="hold">
                                  <p:stCondLst>
                                    <p:cond delay="0"/>
                                  </p:stCondLst>
                                  <p:iterate type="el" backwards="0">
                                    <p:tmAbs val="0"/>
                                  </p:iterate>
                                  <p:childTnLst>
                                    <p:set>
                                      <p:cBhvr>
                                        <p:cTn id="54" fill="hold"/>
                                        <p:tgtEl>
                                          <p:spTgt spid="232"/>
                                        </p:tgtEl>
                                        <p:attrNameLst>
                                          <p:attrName>style.visibility</p:attrName>
                                        </p:attrNameLst>
                                      </p:cBhvr>
                                      <p:to>
                                        <p:strVal val="visible"/>
                                      </p:to>
                                    </p:set>
                                    <p:anim calcmode="lin" valueType="num">
                                      <p:cBhvr>
                                        <p:cTn id="55" dur="1000" fill="hold"/>
                                        <p:tgtEl>
                                          <p:spTgt spid="232"/>
                                        </p:tgtEl>
                                        <p:attrNameLst>
                                          <p:attrName>ppt_x</p:attrName>
                                        </p:attrNameLst>
                                      </p:cBhvr>
                                      <p:tavLst>
                                        <p:tav tm="0">
                                          <p:val>
                                            <p:strVal val="1+#ppt_w/2"/>
                                          </p:val>
                                        </p:tav>
                                        <p:tav tm="100000">
                                          <p:val>
                                            <p:strVal val="#ppt_x"/>
                                          </p:val>
                                        </p:tav>
                                      </p:tavLst>
                                    </p:anim>
                                    <p:anim calcmode="lin" valueType="num">
                                      <p:cBhvr>
                                        <p:cTn id="56" dur="1000" fill="hold"/>
                                        <p:tgtEl>
                                          <p:spTgt spid="2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9" grpId="8"/>
      <p:bldP build="whole" bldLvl="1" animBg="1" rev="0" advAuto="0" spid="231" grpId="7"/>
      <p:bldP build="whole" bldLvl="1" animBg="1" rev="0" advAuto="0" spid="225" grpId="3"/>
      <p:bldP build="whole" bldLvl="1" animBg="1" rev="0" advAuto="0" spid="226" grpId="5"/>
      <p:bldP build="whole" bldLvl="1" animBg="1" rev="0" advAuto="0" spid="227" grpId="4"/>
      <p:bldP build="whole" bldLvl="1" animBg="1" rev="0" advAuto="0" spid="223" grpId="1"/>
      <p:bldP build="whole" bldLvl="1" animBg="1" rev="0" advAuto="0" spid="228" grpId="6"/>
      <p:bldP build="whole" bldLvl="1" animBg="1" rev="0" advAuto="0" spid="232" grpId="9"/>
      <p:bldP build="whole" bldLvl="1" animBg="1" rev="0" advAuto="0" spid="224" grpId="2"/>
    </p:bldLst>
  </p:timing>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4" name="اضغط مرتين للتحرير"/>
          <p:cNvSpPr txBox="1"/>
          <p:nvPr>
            <p:ph type="title"/>
          </p:nvPr>
        </p:nvSpPr>
        <p:spPr>
          <a:prstGeom prst="rect">
            <a:avLst/>
          </a:prstGeom>
        </p:spPr>
        <p:txBody>
          <a:bodyPr/>
          <a:lstStyle/>
          <a:p>
            <a:pPr rtl="0">
              <a:defRPr/>
            </a:pPr>
          </a:p>
        </p:txBody>
      </p:sp>
      <p:sp>
        <p:nvSpPr>
          <p:cNvPr id="235" name="اضغط مرتين للتحرير"/>
          <p:cNvSpPr txBox="1"/>
          <p:nvPr>
            <p:ph type="body" sz="quarter" idx="1"/>
          </p:nvPr>
        </p:nvSpPr>
        <p:spPr>
          <a:prstGeom prst="rect">
            <a:avLst/>
          </a:prstGeom>
        </p:spPr>
        <p:txBody>
          <a:bodyPr/>
          <a:lstStyle/>
          <a:p>
            <a:pPr rtl="0">
              <a:defRPr/>
            </a:pPr>
          </a:p>
        </p:txBody>
      </p:sp>
      <p:pic>
        <p:nvPicPr>
          <p:cNvPr id="236" name="صورة" descr="صورة"/>
          <p:cNvPicPr>
            <a:picLocks noChangeAspect="1"/>
          </p:cNvPicPr>
          <p:nvPr/>
        </p:nvPicPr>
        <p:blipFill>
          <a:blip r:embed="rId2">
            <a:extLst/>
          </a:blip>
          <a:stretch>
            <a:fillRect/>
          </a:stretch>
        </p:blipFill>
        <p:spPr>
          <a:xfrm>
            <a:off x="-385147" y="-1"/>
            <a:ext cx="13004801" cy="9753601"/>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4" name="images.jpeg" descr="images.jpeg"/>
          <p:cNvPicPr>
            <a:picLocks noChangeAspect="1"/>
          </p:cNvPicPr>
          <p:nvPr/>
        </p:nvPicPr>
        <p:blipFill>
          <a:blip r:embed="rId2">
            <a:extLst/>
          </a:blip>
          <a:stretch>
            <a:fillRect/>
          </a:stretch>
        </p:blipFill>
        <p:spPr>
          <a:xfrm>
            <a:off x="998269" y="1822130"/>
            <a:ext cx="11008262" cy="3310554"/>
          </a:xfrm>
          <a:prstGeom prst="rect">
            <a:avLst/>
          </a:prstGeom>
          <a:ln w="50800">
            <a:solidFill>
              <a:srgbClr val="000000"/>
            </a:solidFill>
            <a:miter lim="400000"/>
          </a:ln>
        </p:spPr>
      </p:pic>
      <p:sp>
        <p:nvSpPr>
          <p:cNvPr id="155" name="طالبتي المبدعه بالتعاون مع مجموعتك دوني جميع أفكار الدرس السابق باستخدام شريط الذكريات ."/>
          <p:cNvSpPr/>
          <p:nvPr/>
        </p:nvSpPr>
        <p:spPr>
          <a:xfrm>
            <a:off x="1971754" y="5816887"/>
            <a:ext cx="9061292" cy="2794261"/>
          </a:xfrm>
          <a:prstGeom prst="rect">
            <a:avLst/>
          </a:prstGeom>
          <a:solidFill>
            <a:srgbClr val="E5CB7D"/>
          </a:solid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defTabSz="457200">
              <a:buClrTx/>
              <a:defRPr b="1">
                <a:solidFill>
                  <a:srgbClr val="000000"/>
                </a:solidFill>
                <a:effectLst>
                  <a:outerShdw sx="100000" sy="100000" kx="0" ky="0" algn="b" rotWithShape="0" blurRad="25400" dist="12700" dir="5400000">
                    <a:srgbClr val="000000">
                      <a:alpha val="50000"/>
                    </a:srgbClr>
                  </a:outerShdw>
                </a:effectLst>
                <a:latin typeface="Optima"/>
                <a:ea typeface="Optima"/>
                <a:cs typeface="Optima"/>
                <a:sym typeface="Optima"/>
              </a:defRPr>
            </a:lvl1pPr>
          </a:lstStyle>
          <a:p>
            <a:pPr rtl="0">
              <a:defRPr/>
            </a:pPr>
            <a:r>
              <a:t>طالبتي المبدعه بالتعاون مع مجموعتك دوني جميع أفكار الدرس السابق باستخدام شريط الذكريات .</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8" name="باستخدام أدوات الاستفهام  صيغي اسئله جيده حول الدرس"/>
          <p:cNvSpPr/>
          <p:nvPr/>
        </p:nvSpPr>
        <p:spPr>
          <a:xfrm>
            <a:off x="9474430" y="939224"/>
            <a:ext cx="3001520" cy="7642694"/>
          </a:xfrm>
          <a:prstGeom prst="rect">
            <a:avLst/>
          </a:prstGeom>
          <a:blipFill>
            <a:blip r:embed="rId2"/>
          </a:blip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5300">
                <a:solidFill>
                  <a:srgbClr val="000000"/>
                </a:solidFill>
                <a:latin typeface="Geeza Pro Bold"/>
                <a:ea typeface="Geeza Pro Bold"/>
                <a:cs typeface="Geeza Pro Bold"/>
                <a:sym typeface="Geeza Pro Bold"/>
              </a:defRPr>
            </a:lvl1pPr>
          </a:lstStyle>
          <a:p>
            <a:pPr rtl="0">
              <a:defRPr/>
            </a:pPr>
            <a:r>
              <a:t>باستخدام أدوات الاستفهام  صيغي اسئله جيده حول الدرس </a:t>
            </a:r>
          </a:p>
        </p:txBody>
      </p:sp>
      <p:pic>
        <p:nvPicPr>
          <p:cNvPr id="239" name="images.jpeg" descr="images.jpeg"/>
          <p:cNvPicPr>
            <a:picLocks noChangeAspect="1"/>
          </p:cNvPicPr>
          <p:nvPr/>
        </p:nvPicPr>
        <p:blipFill>
          <a:blip r:embed="rId3">
            <a:extLst/>
          </a:blip>
          <a:stretch>
            <a:fillRect/>
          </a:stretch>
        </p:blipFill>
        <p:spPr>
          <a:xfrm>
            <a:off x="3970501" y="3788070"/>
            <a:ext cx="2088411" cy="1945001"/>
          </a:xfrm>
          <a:prstGeom prst="rect">
            <a:avLst/>
          </a:prstGeom>
          <a:ln w="50800">
            <a:solidFill>
              <a:srgbClr val="000000"/>
            </a:solidFill>
            <a:miter lim="400000"/>
          </a:ln>
        </p:spPr>
      </p:pic>
      <p:sp>
        <p:nvSpPr>
          <p:cNvPr id="240" name="كيف؟"/>
          <p:cNvSpPr/>
          <p:nvPr/>
        </p:nvSpPr>
        <p:spPr>
          <a:xfrm>
            <a:off x="869071" y="1419496"/>
            <a:ext cx="3614289" cy="24735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0800" y="21600"/>
                </a:lnTo>
                <a:lnTo>
                  <a:pt x="21600" y="10800"/>
                </a:lnTo>
                <a:lnTo>
                  <a:pt x="10800" y="0"/>
                </a:lnTo>
                <a:close/>
              </a:path>
            </a:pathLst>
          </a:custGeom>
          <a:blipFill>
            <a:blip r:embed="rId4"/>
          </a:blip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5500">
                <a:solidFill>
                  <a:srgbClr val="000000"/>
                </a:solidFill>
                <a:latin typeface="Geeza Pro Bold"/>
                <a:ea typeface="Geeza Pro Bold"/>
                <a:cs typeface="Geeza Pro Bold"/>
                <a:sym typeface="Geeza Pro Bold"/>
              </a:defRPr>
            </a:lvl1pPr>
          </a:lstStyle>
          <a:p>
            <a:pPr rtl="0">
              <a:defRPr/>
            </a:pPr>
            <a:r>
              <a:t>كيف؟</a:t>
            </a:r>
          </a:p>
        </p:txBody>
      </p:sp>
      <p:sp>
        <p:nvSpPr>
          <p:cNvPr id="241" name="هل؟"/>
          <p:cNvSpPr/>
          <p:nvPr/>
        </p:nvSpPr>
        <p:spPr>
          <a:xfrm>
            <a:off x="326835" y="4324565"/>
            <a:ext cx="3356874" cy="234319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0800" y="21600"/>
                </a:lnTo>
                <a:lnTo>
                  <a:pt x="21600" y="10800"/>
                </a:lnTo>
                <a:lnTo>
                  <a:pt x="10800" y="0"/>
                </a:lnTo>
                <a:close/>
              </a:path>
            </a:pathLst>
          </a:custGeom>
          <a:blipFill>
            <a:blip r:embed="rId5"/>
          </a:blip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5600">
                <a:solidFill>
                  <a:srgbClr val="000000"/>
                </a:solidFill>
                <a:latin typeface="Geeza Pro Bold"/>
                <a:ea typeface="Geeza Pro Bold"/>
                <a:cs typeface="Geeza Pro Bold"/>
                <a:sym typeface="Geeza Pro Bold"/>
              </a:defRPr>
            </a:lvl1pPr>
          </a:lstStyle>
          <a:p>
            <a:pPr rtl="0">
              <a:defRPr/>
            </a:pPr>
            <a:r>
              <a:t>هل؟</a:t>
            </a:r>
          </a:p>
        </p:txBody>
      </p:sp>
      <p:sp>
        <p:nvSpPr>
          <p:cNvPr id="242" name="متى؟"/>
          <p:cNvSpPr/>
          <p:nvPr/>
        </p:nvSpPr>
        <p:spPr>
          <a:xfrm>
            <a:off x="2372221" y="6250614"/>
            <a:ext cx="3491436" cy="247301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0800" y="21600"/>
                </a:lnTo>
                <a:lnTo>
                  <a:pt x="21600" y="10800"/>
                </a:lnTo>
                <a:lnTo>
                  <a:pt x="10800" y="0"/>
                </a:lnTo>
                <a:close/>
              </a:path>
            </a:pathLst>
          </a:custGeom>
          <a:blipFill>
            <a:blip r:embed="rId6"/>
          </a:blip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a:solidFill>
                  <a:srgbClr val="000000"/>
                </a:solidFill>
                <a:latin typeface="Geeza Pro Bold"/>
                <a:ea typeface="Geeza Pro Bold"/>
                <a:cs typeface="Geeza Pro Bold"/>
                <a:sym typeface="Geeza Pro Bold"/>
              </a:defRPr>
            </a:lvl1pPr>
          </a:lstStyle>
          <a:p>
            <a:pPr rtl="0">
              <a:defRPr/>
            </a:pPr>
            <a:r>
              <a:t>متى؟</a:t>
            </a:r>
          </a:p>
        </p:txBody>
      </p:sp>
      <p:sp>
        <p:nvSpPr>
          <p:cNvPr id="243" name="ما؟"/>
          <p:cNvSpPr/>
          <p:nvPr/>
        </p:nvSpPr>
        <p:spPr>
          <a:xfrm>
            <a:off x="6008453" y="6022060"/>
            <a:ext cx="3073459" cy="247057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0800" y="21600"/>
                </a:lnTo>
                <a:lnTo>
                  <a:pt x="21600" y="10800"/>
                </a:lnTo>
                <a:lnTo>
                  <a:pt x="10800" y="0"/>
                </a:lnTo>
                <a:close/>
              </a:path>
            </a:pathLst>
          </a:custGeom>
          <a:blipFill>
            <a:blip r:embed="rId7"/>
          </a:blip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5600">
                <a:solidFill>
                  <a:srgbClr val="000000"/>
                </a:solidFill>
                <a:latin typeface="Geeza Pro Bold"/>
                <a:ea typeface="Geeza Pro Bold"/>
                <a:cs typeface="Geeza Pro Bold"/>
                <a:sym typeface="Geeza Pro Bold"/>
              </a:defRPr>
            </a:lvl1pPr>
          </a:lstStyle>
          <a:p>
            <a:pPr rtl="0">
              <a:defRPr/>
            </a:pPr>
            <a:r>
              <a:t>ما؟</a:t>
            </a:r>
          </a:p>
        </p:txBody>
      </p:sp>
      <p:sp>
        <p:nvSpPr>
          <p:cNvPr id="244" name="لماذا ؟"/>
          <p:cNvSpPr/>
          <p:nvPr/>
        </p:nvSpPr>
        <p:spPr>
          <a:xfrm>
            <a:off x="4380011" y="804945"/>
            <a:ext cx="3566523" cy="21720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0800" y="21600"/>
                </a:lnTo>
                <a:lnTo>
                  <a:pt x="21600" y="10800"/>
                </a:lnTo>
                <a:lnTo>
                  <a:pt x="10800" y="0"/>
                </a:lnTo>
                <a:close/>
              </a:path>
            </a:pathLst>
          </a:custGeom>
          <a:blipFill>
            <a:blip r:embed="rId8"/>
          </a:blip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p>
            <a:pPr rtl="0">
              <a:defRPr sz="3600">
                <a:solidFill>
                  <a:srgbClr val="000000"/>
                </a:solidFill>
                <a:latin typeface="Geeza Pro Bold"/>
                <a:ea typeface="Geeza Pro Bold"/>
                <a:cs typeface="Geeza Pro Bold"/>
                <a:sym typeface="Geeza Pro Bold"/>
              </a:defRPr>
            </a:pPr>
            <a:r>
              <a:rPr sz="3700"/>
              <a:t>لماذا</a:t>
            </a:r>
            <a:r>
              <a:t> ؟</a:t>
            </a:r>
          </a:p>
        </p:txBody>
      </p:sp>
      <p:pic>
        <p:nvPicPr>
          <p:cNvPr id="245" name="images.jpeg" descr="images.jpeg"/>
          <p:cNvPicPr>
            <a:picLocks noChangeAspect="1"/>
          </p:cNvPicPr>
          <p:nvPr/>
        </p:nvPicPr>
        <p:blipFill>
          <a:blip r:embed="rId3">
            <a:extLst/>
          </a:blip>
          <a:stretch>
            <a:fillRect/>
          </a:stretch>
        </p:blipFill>
        <p:spPr>
          <a:xfrm>
            <a:off x="6322082" y="3788070"/>
            <a:ext cx="2088412" cy="1945001"/>
          </a:xfrm>
          <a:prstGeom prst="rect">
            <a:avLst/>
          </a:prstGeom>
          <a:ln w="50800">
            <a:solidFill>
              <a:srgbClr val="000000"/>
            </a:solidFill>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7" name="images.jpeg" descr="images.jpeg"/>
          <p:cNvPicPr>
            <a:picLocks noChangeAspect="1"/>
          </p:cNvPicPr>
          <p:nvPr/>
        </p:nvPicPr>
        <p:blipFill>
          <a:blip r:embed="rId2">
            <a:extLst/>
          </a:blip>
          <a:stretch>
            <a:fillRect/>
          </a:stretch>
        </p:blipFill>
        <p:spPr>
          <a:xfrm>
            <a:off x="947640" y="1338393"/>
            <a:ext cx="7076814" cy="7076814"/>
          </a:xfrm>
          <a:prstGeom prst="rect">
            <a:avLst/>
          </a:prstGeom>
          <a:ln w="50800">
            <a:solidFill>
              <a:srgbClr val="000000"/>
            </a:solidFill>
            <a:miter lim="400000"/>
          </a:ln>
        </p:spPr>
      </p:pic>
      <p:sp>
        <p:nvSpPr>
          <p:cNvPr id="248" name="نحن في المملكه العربيه السعوديه ولله الحمد نلتزم بمذهب أهل السنه والجماعه المستقاه من الكتاب والسنه ونطبق شريعة الله القائمه على التوحيد"/>
          <p:cNvSpPr/>
          <p:nvPr/>
        </p:nvSpPr>
        <p:spPr>
          <a:xfrm>
            <a:off x="8558868" y="1486191"/>
            <a:ext cx="3710381" cy="6553725"/>
          </a:xfrm>
          <a:prstGeom prst="rect">
            <a:avLst/>
          </a:prstGeom>
          <a:blipFill>
            <a:blip r:embed="rId3"/>
          </a:blip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3600">
                <a:solidFill>
                  <a:srgbClr val="000000"/>
                </a:solidFill>
                <a:latin typeface="Geeza Pro Bold"/>
                <a:ea typeface="Geeza Pro Bold"/>
                <a:cs typeface="Geeza Pro Bold"/>
                <a:sym typeface="Geeza Pro Bold"/>
              </a:defRPr>
            </a:lvl1pPr>
          </a:lstStyle>
          <a:p>
            <a:pPr rtl="0">
              <a:defRPr/>
            </a:pPr>
            <a:r>
              <a:t>نحن في المملكه العربيه السعوديه ولله الحمد نلتزم بمذهب أهل السنه والجماعه المستقاه من الكتاب والسنه ونطبق شريعة الله القائمه على التوحيد</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0" name="صورة" descr="صورة"/>
          <p:cNvPicPr>
            <a:picLocks noChangeAspect="1"/>
          </p:cNvPicPr>
          <p:nvPr/>
        </p:nvPicPr>
        <p:blipFill>
          <a:blip r:embed="rId2">
            <a:extLst/>
          </a:blip>
          <a:srcRect l="2088" t="9115" r="2088" b="17865"/>
          <a:stretch>
            <a:fillRect/>
          </a:stretch>
        </p:blipFill>
        <p:spPr>
          <a:xfrm>
            <a:off x="337494" y="943101"/>
            <a:ext cx="12431795" cy="7104894"/>
          </a:xfrm>
          <a:prstGeom prst="rect">
            <a:avLst/>
          </a:prstGeom>
          <a:ln w="50800">
            <a:solidFill>
              <a:srgbClr val="000000"/>
            </a:solidFill>
            <a:miter lim="400000"/>
          </a:ln>
        </p:spPr>
      </p:pic>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2" name="Unknown.jpeg" descr="Unknown.jpeg"/>
          <p:cNvPicPr>
            <a:picLocks noChangeAspect="1"/>
          </p:cNvPicPr>
          <p:nvPr/>
        </p:nvPicPr>
        <p:blipFill>
          <a:blip r:embed="rId2">
            <a:extLst/>
          </a:blip>
          <a:stretch>
            <a:fillRect/>
          </a:stretch>
        </p:blipFill>
        <p:spPr>
          <a:xfrm>
            <a:off x="1311948" y="350948"/>
            <a:ext cx="4362580" cy="2382199"/>
          </a:xfrm>
          <a:prstGeom prst="rect">
            <a:avLst/>
          </a:prstGeom>
          <a:ln w="50800">
            <a:solidFill>
              <a:srgbClr val="000000"/>
            </a:solidFill>
            <a:miter lim="400000"/>
          </a:ln>
        </p:spPr>
      </p:pic>
      <p:pic>
        <p:nvPicPr>
          <p:cNvPr id="253" name="Unknown.jpeg" descr="Unknown.jpeg"/>
          <p:cNvPicPr>
            <a:picLocks noChangeAspect="1"/>
          </p:cNvPicPr>
          <p:nvPr/>
        </p:nvPicPr>
        <p:blipFill>
          <a:blip r:embed="rId3">
            <a:extLst/>
          </a:blip>
          <a:stretch>
            <a:fillRect/>
          </a:stretch>
        </p:blipFill>
        <p:spPr>
          <a:xfrm>
            <a:off x="3352619" y="3158232"/>
            <a:ext cx="8566169" cy="5752463"/>
          </a:xfrm>
          <a:prstGeom prst="rect">
            <a:avLst/>
          </a:prstGeom>
          <a:ln w="50800">
            <a:solidFill>
              <a:srgbClr val="000000"/>
            </a:solidFill>
            <a:miter lim="400000"/>
          </a:ln>
        </p:spPr>
      </p:pic>
      <p:sp>
        <p:nvSpPr>
          <p:cNvPr id="254" name="صفحة ٣٢رقم ١،٢،٣"/>
          <p:cNvSpPr txBox="1"/>
          <p:nvPr/>
        </p:nvSpPr>
        <p:spPr>
          <a:xfrm>
            <a:off x="8269616" y="7731886"/>
            <a:ext cx="3362001" cy="60528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defRPr sz="3200">
                <a:solidFill>
                  <a:srgbClr val="000000"/>
                </a:solidFill>
                <a:latin typeface="Geeza Pro Bold"/>
                <a:ea typeface="Geeza Pro Bold"/>
                <a:cs typeface="Geeza Pro Bold"/>
                <a:sym typeface="Geeza Pro Bold"/>
              </a:defRPr>
            </a:lvl1pPr>
          </a:lstStyle>
          <a:p>
            <a:pPr rtl="0">
              <a:defRPr/>
            </a:pPr>
            <a:r>
              <a:t>صفحة ٣٢رقم ١،٢،٣</a:t>
            </a:r>
          </a:p>
        </p:txBody>
      </p:sp>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7" name="صورة" descr="صورة"/>
          <p:cNvPicPr>
            <a:picLocks noChangeAspect="1"/>
          </p:cNvPicPr>
          <p:nvPr/>
        </p:nvPicPr>
        <p:blipFill>
          <a:blip r:embed="rId2">
            <a:extLst/>
          </a:blip>
          <a:stretch>
            <a:fillRect/>
          </a:stretch>
        </p:blipFill>
        <p:spPr>
          <a:xfrm>
            <a:off x="636409" y="6860588"/>
            <a:ext cx="2705974" cy="2325135"/>
          </a:xfrm>
          <a:prstGeom prst="rect">
            <a:avLst/>
          </a:prstGeom>
          <a:ln w="50800">
            <a:solidFill>
              <a:srgbClr val="000000"/>
            </a:solidFill>
            <a:miter lim="400000"/>
          </a:ln>
        </p:spPr>
      </p:pic>
      <p:sp>
        <p:nvSpPr>
          <p:cNvPr id="158" name="١-منهج أهل السنه والجماعه في التعامل مع البدع.…"/>
          <p:cNvSpPr/>
          <p:nvPr/>
        </p:nvSpPr>
        <p:spPr>
          <a:xfrm>
            <a:off x="449441" y="2305080"/>
            <a:ext cx="11992773" cy="3448066"/>
          </a:xfrm>
          <a:prstGeom prst="roundRect">
            <a:avLst>
              <a:gd name="adj" fmla="val 5525"/>
            </a:avLst>
          </a:prstGeom>
          <a:solidFill>
            <a:srgbClr val="FFFC79"/>
          </a:solid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p>
            <a:pPr marL="465666" indent="-465666" rtl="0">
              <a:buSzPct val="80000"/>
              <a:buFont typeface="Georgia"/>
              <a:buChar char="-"/>
              <a:defRPr sz="4300">
                <a:solidFill>
                  <a:srgbClr val="000000"/>
                </a:solidFill>
                <a:latin typeface="Geeza Pro Bold"/>
                <a:ea typeface="Geeza Pro Bold"/>
                <a:cs typeface="Geeza Pro Bold"/>
                <a:sym typeface="Geeza Pro Bold"/>
              </a:defRPr>
            </a:pPr>
            <a:r>
              <a:t>١-منهج أهل السنه والجماعه في التعامل مع البدع.</a:t>
            </a:r>
          </a:p>
          <a:p>
            <a:pPr marL="465666" indent="-465666" rtl="0">
              <a:buSzPct val="80000"/>
              <a:buFont typeface="Georgia"/>
              <a:buChar char="-"/>
              <a:defRPr sz="4300">
                <a:solidFill>
                  <a:srgbClr val="000000"/>
                </a:solidFill>
                <a:latin typeface="Geeza Pro Bold"/>
                <a:ea typeface="Geeza Pro Bold"/>
                <a:cs typeface="Geeza Pro Bold"/>
                <a:sym typeface="Geeza Pro Bold"/>
              </a:defRPr>
            </a:pPr>
            <a:r>
              <a:t>٢- هل يتعارض العقل الصريح مع النصوص الشرعيه الصحيحه ؟ مع التمثيل .</a:t>
            </a:r>
          </a:p>
        </p:txBody>
      </p:sp>
      <p:sp>
        <p:nvSpPr>
          <p:cNvPr id="159" name="ماذا سنتعلم ….."/>
          <p:cNvSpPr/>
          <p:nvPr/>
        </p:nvSpPr>
        <p:spPr>
          <a:xfrm>
            <a:off x="6948220" y="474807"/>
            <a:ext cx="4830090" cy="1270001"/>
          </a:xfrm>
          <a:prstGeom prst="roundRect">
            <a:avLst>
              <a:gd name="adj" fmla="val 15000"/>
            </a:avLst>
          </a:prstGeom>
          <a:blipFill>
            <a:blip r:embed="rId3"/>
          </a:blip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5200">
                <a:solidFill>
                  <a:srgbClr val="000000"/>
                </a:solidFill>
                <a:latin typeface="Geeza Pro Bold"/>
                <a:ea typeface="Geeza Pro Bold"/>
                <a:cs typeface="Geeza Pro Bold"/>
                <a:sym typeface="Geeza Pro Bold"/>
              </a:defRPr>
            </a:lvl1pPr>
          </a:lstStyle>
          <a:p>
            <a:pPr rtl="0">
              <a:defRPr/>
            </a:pPr>
            <a:r>
              <a:t>ماذا سنتعلم …..</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ageCurlDouble"/>
      </p:transition>
    </mc:Choice>
    <mc:Choice xmlns:p14="http://schemas.microsoft.com/office/powerpoint/2010/main" Requires="p14">
      <p:transition spd="med" advClick="1" p14:dur="1000">
        <p14:prism dir="d"/>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2" presetID="2" grpId="1" fill="hold">
                                  <p:stCondLst>
                                    <p:cond delay="0"/>
                                  </p:stCondLst>
                                  <p:iterate type="el" backwards="0">
                                    <p:tmAbs val="0"/>
                                  </p:iterate>
                                  <p:childTnLst>
                                    <p:set>
                                      <p:cBhvr>
                                        <p:cTn id="6" fill="hold"/>
                                        <p:tgtEl>
                                          <p:spTgt spid="158"/>
                                        </p:tgtEl>
                                        <p:attrNameLst>
                                          <p:attrName>style.visibility</p:attrName>
                                        </p:attrNameLst>
                                      </p:cBhvr>
                                      <p:to>
                                        <p:strVal val="visible"/>
                                      </p:to>
                                    </p:set>
                                    <p:anim calcmode="lin" valueType="num">
                                      <p:cBhvr>
                                        <p:cTn id="7" dur="1000" fill="hold"/>
                                        <p:tgtEl>
                                          <p:spTgt spid="158"/>
                                        </p:tgtEl>
                                        <p:attrNameLst>
                                          <p:attrName>ppt_x</p:attrName>
                                        </p:attrNameLst>
                                      </p:cBhvr>
                                      <p:tavLst>
                                        <p:tav tm="0">
                                          <p:val>
                                            <p:strVal val="1+#ppt_w/2"/>
                                          </p:val>
                                        </p:tav>
                                        <p:tav tm="100000">
                                          <p:val>
                                            <p:strVal val="#ppt_x"/>
                                          </p:val>
                                        </p:tav>
                                      </p:tavLst>
                                    </p:anim>
                                    <p:anim calcmode="lin" valueType="num">
                                      <p:cBhvr>
                                        <p:cTn id="8" dur="1000" fill="hold"/>
                                        <p:tgtEl>
                                          <p:spTgt spid="1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8" grpId="1"/>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1" name="اضغط مرتين للتحرير"/>
          <p:cNvSpPr txBox="1"/>
          <p:nvPr>
            <p:ph type="ctrTitle"/>
          </p:nvPr>
        </p:nvSpPr>
        <p:spPr>
          <a:xfrm>
            <a:off x="1104900" y="1841816"/>
            <a:ext cx="10795000" cy="5405306"/>
          </a:xfrm>
          <a:prstGeom prst="rect">
            <a:avLst/>
          </a:prstGeom>
          <a:solidFill>
            <a:srgbClr val="FFFFFF"/>
          </a:solidFill>
          <a:ln w="50800">
            <a:solidFill>
              <a:srgbClr val="000000"/>
            </a:solidFill>
          </a:ln>
        </p:spPr>
        <p:txBody>
          <a:bodyPr/>
          <a:lstStyle/>
          <a:p>
            <a:pPr rtl="0">
              <a:defRPr sz="9700">
                <a:solidFill>
                  <a:srgbClr val="000000"/>
                </a:solidFill>
                <a:latin typeface="Geeza Pro Bold"/>
                <a:ea typeface="Geeza Pro Bold"/>
                <a:cs typeface="Geeza Pro Bold"/>
                <a:sym typeface="Geeza Pro Bold"/>
              </a:defRPr>
            </a:pPr>
          </a:p>
        </p:txBody>
      </p:sp>
      <p:sp>
        <p:nvSpPr>
          <p:cNvPr id="162" name="خصائص عقيدة أهل السنه والجماعه"/>
          <p:cNvSpPr/>
          <p:nvPr/>
        </p:nvSpPr>
        <p:spPr>
          <a:xfrm>
            <a:off x="1989670" y="2707751"/>
            <a:ext cx="9025460" cy="3448066"/>
          </a:xfrm>
          <a:prstGeom prst="roundRect">
            <a:avLst>
              <a:gd name="adj" fmla="val 5525"/>
            </a:avLst>
          </a:prstGeom>
          <a:solidFill>
            <a:srgbClr val="FFFC79"/>
          </a:solid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marL="465666" indent="-465666">
              <a:buSzPct val="80000"/>
              <a:buFont typeface="Georgia"/>
              <a:buChar char="-"/>
              <a:defRPr sz="7500">
                <a:solidFill>
                  <a:srgbClr val="000000"/>
                </a:solidFill>
                <a:latin typeface="Geeza Pro Bold"/>
                <a:ea typeface="Geeza Pro Bold"/>
                <a:cs typeface="Geeza Pro Bold"/>
                <a:sym typeface="Geeza Pro Bold"/>
              </a:defRPr>
            </a:lvl1pPr>
          </a:lstStyle>
          <a:p>
            <a:pPr rtl="0">
              <a:defRPr/>
            </a:pPr>
            <a:r>
              <a:t>خصائص عقيدة أهل السنه والجماعه</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lt" backwards="0">
                                    <p:tmAbs val="100"/>
                                  </p:iterate>
                                  <p:childTnLst>
                                    <p:set>
                                      <p:cBhvr>
                                        <p:cTn id="6" fill="hold"/>
                                        <p:tgtEl>
                                          <p:spTgt spid="1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2" presetID="2" grpId="2" fill="hold">
                                  <p:stCondLst>
                                    <p:cond delay="0"/>
                                  </p:stCondLst>
                                  <p:iterate type="el" backwards="0">
                                    <p:tmAbs val="0"/>
                                  </p:iterate>
                                  <p:childTnLst>
                                    <p:set>
                                      <p:cBhvr>
                                        <p:cTn id="10" fill="hold"/>
                                        <p:tgtEl>
                                          <p:spTgt spid="162"/>
                                        </p:tgtEl>
                                        <p:attrNameLst>
                                          <p:attrName>style.visibility</p:attrName>
                                        </p:attrNameLst>
                                      </p:cBhvr>
                                      <p:to>
                                        <p:strVal val="visible"/>
                                      </p:to>
                                    </p:set>
                                    <p:anim calcmode="lin" valueType="num">
                                      <p:cBhvr>
                                        <p:cTn id="11" dur="1000" fill="hold"/>
                                        <p:tgtEl>
                                          <p:spTgt spid="162"/>
                                        </p:tgtEl>
                                        <p:attrNameLst>
                                          <p:attrName>ppt_x</p:attrName>
                                        </p:attrNameLst>
                                      </p:cBhvr>
                                      <p:tavLst>
                                        <p:tav tm="0">
                                          <p:val>
                                            <p:strVal val="1+#ppt_w/2"/>
                                          </p:val>
                                        </p:tav>
                                        <p:tav tm="100000">
                                          <p:val>
                                            <p:strVal val="#ppt_x"/>
                                          </p:val>
                                        </p:tav>
                                      </p:tavLst>
                                    </p:anim>
                                    <p:anim calcmode="lin" valueType="num">
                                      <p:cBhvr>
                                        <p:cTn id="12" dur="1000" fill="hold"/>
                                        <p:tgtEl>
                                          <p:spTgt spid="16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2" grpId="2"/>
      <p:bldP build="whole" bldLvl="1" animBg="1" rev="0" advAuto="0" spid="161" grpId="1"/>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4" name="الخصائص"/>
          <p:cNvSpPr/>
          <p:nvPr/>
        </p:nvSpPr>
        <p:spPr>
          <a:xfrm>
            <a:off x="3313058" y="3740480"/>
            <a:ext cx="2954407" cy="2497668"/>
          </a:xfrm>
          <a:prstGeom prst="ellipse">
            <a:avLst/>
          </a:prstGeom>
          <a:blipFill>
            <a:blip r:embed="rId2"/>
          </a:blip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3600">
                <a:solidFill>
                  <a:srgbClr val="000000"/>
                </a:solidFill>
                <a:latin typeface="Geeza Pro Bold"/>
                <a:ea typeface="Geeza Pro Bold"/>
                <a:cs typeface="Geeza Pro Bold"/>
                <a:sym typeface="Geeza Pro Bold"/>
              </a:defRPr>
            </a:lvl1pPr>
          </a:lstStyle>
          <a:p>
            <a:pPr rtl="0">
              <a:defRPr/>
            </a:pPr>
            <a:r>
              <a:t>الخصائص</a:t>
            </a:r>
          </a:p>
        </p:txBody>
      </p:sp>
      <p:sp>
        <p:nvSpPr>
          <p:cNvPr id="165" name="بيضاوي"/>
          <p:cNvSpPr/>
          <p:nvPr/>
        </p:nvSpPr>
        <p:spPr>
          <a:xfrm>
            <a:off x="3313058" y="1110227"/>
            <a:ext cx="2954407" cy="2497668"/>
          </a:xfrm>
          <a:prstGeom prst="ellipse">
            <a:avLst/>
          </a:prstGeom>
          <a:blipFill>
            <a:blip r:embed="rId3"/>
          </a:blipFill>
          <a:ln w="50800">
            <a:solidFill>
              <a:srgbClr val="000000"/>
            </a:solidFill>
            <a:miter lim="400000"/>
          </a:ln>
        </p:spPr>
        <p:txBody>
          <a:bodyPr lIns="50800" tIns="50800" rIns="50800" bIns="50800" anchor="ctr"/>
          <a:lstStyle/>
          <a:p>
            <a:pPr rtl="0">
              <a:defRPr sz="3600">
                <a:solidFill>
                  <a:srgbClr val="000000"/>
                </a:solidFill>
                <a:latin typeface="Geeza Pro Bold"/>
                <a:ea typeface="Geeza Pro Bold"/>
                <a:cs typeface="Geeza Pro Bold"/>
                <a:sym typeface="Geeza Pro Bold"/>
              </a:defRPr>
            </a:pPr>
          </a:p>
        </p:txBody>
      </p:sp>
      <p:sp>
        <p:nvSpPr>
          <p:cNvPr id="166" name="بيضاوي"/>
          <p:cNvSpPr/>
          <p:nvPr/>
        </p:nvSpPr>
        <p:spPr>
          <a:xfrm>
            <a:off x="4088824" y="6370734"/>
            <a:ext cx="2954406" cy="2497668"/>
          </a:xfrm>
          <a:prstGeom prst="ellipse">
            <a:avLst/>
          </a:prstGeom>
          <a:solidFill>
            <a:srgbClr val="FFFFFF"/>
          </a:solidFill>
          <a:ln w="50800">
            <a:solidFill>
              <a:srgbClr val="000000"/>
            </a:solidFill>
            <a:miter lim="400000"/>
          </a:ln>
        </p:spPr>
        <p:txBody>
          <a:bodyPr lIns="50800" tIns="50800" rIns="50800" bIns="50800" anchor="ctr"/>
          <a:lstStyle/>
          <a:p>
            <a:pPr rtl="0">
              <a:defRPr sz="3600">
                <a:solidFill>
                  <a:srgbClr val="000000"/>
                </a:solidFill>
                <a:latin typeface="Geeza Pro Bold"/>
                <a:ea typeface="Geeza Pro Bold"/>
                <a:cs typeface="Geeza Pro Bold"/>
                <a:sym typeface="Geeza Pro Bold"/>
              </a:defRPr>
            </a:pPr>
          </a:p>
        </p:txBody>
      </p:sp>
      <p:sp>
        <p:nvSpPr>
          <p:cNvPr id="167" name="بيضاوي"/>
          <p:cNvSpPr/>
          <p:nvPr/>
        </p:nvSpPr>
        <p:spPr>
          <a:xfrm>
            <a:off x="706592" y="5374778"/>
            <a:ext cx="2954407" cy="2497667"/>
          </a:xfrm>
          <a:prstGeom prst="ellipse">
            <a:avLst/>
          </a:prstGeom>
          <a:solidFill>
            <a:srgbClr val="FFFFFF"/>
          </a:solidFill>
          <a:ln w="50800">
            <a:solidFill>
              <a:srgbClr val="000000"/>
            </a:solidFill>
            <a:miter lim="400000"/>
          </a:ln>
        </p:spPr>
        <p:txBody>
          <a:bodyPr lIns="50800" tIns="50800" rIns="50800" bIns="50800" anchor="ctr"/>
          <a:lstStyle/>
          <a:p>
            <a:pPr rtl="0">
              <a:defRPr sz="3600">
                <a:solidFill>
                  <a:srgbClr val="000000"/>
                </a:solidFill>
                <a:latin typeface="Geeza Pro Bold"/>
                <a:ea typeface="Geeza Pro Bold"/>
                <a:cs typeface="Geeza Pro Bold"/>
                <a:sym typeface="Geeza Pro Bold"/>
              </a:defRPr>
            </a:pPr>
          </a:p>
        </p:txBody>
      </p:sp>
      <p:sp>
        <p:nvSpPr>
          <p:cNvPr id="168" name="بيضاوي"/>
          <p:cNvSpPr/>
          <p:nvPr/>
        </p:nvSpPr>
        <p:spPr>
          <a:xfrm>
            <a:off x="464975" y="2508609"/>
            <a:ext cx="2954407" cy="2497668"/>
          </a:xfrm>
          <a:prstGeom prst="ellipse">
            <a:avLst/>
          </a:prstGeom>
          <a:solidFill>
            <a:srgbClr val="FFFFFF"/>
          </a:solidFill>
          <a:ln w="50800">
            <a:solidFill>
              <a:srgbClr val="000000"/>
            </a:solidFill>
            <a:miter lim="400000"/>
          </a:ln>
        </p:spPr>
        <p:txBody>
          <a:bodyPr lIns="50800" tIns="50800" rIns="50800" bIns="50800" anchor="ctr"/>
          <a:lstStyle/>
          <a:p>
            <a:pPr rtl="0">
              <a:defRPr sz="3600">
                <a:solidFill>
                  <a:srgbClr val="000000"/>
                </a:solidFill>
                <a:latin typeface="Geeza Pro Bold"/>
                <a:ea typeface="Geeza Pro Bold"/>
                <a:cs typeface="Geeza Pro Bold"/>
                <a:sym typeface="Geeza Pro Bold"/>
              </a:defRPr>
            </a:pPr>
          </a:p>
        </p:txBody>
      </p:sp>
      <p:sp>
        <p:nvSpPr>
          <p:cNvPr id="169" name="بيضاوي"/>
          <p:cNvSpPr/>
          <p:nvPr/>
        </p:nvSpPr>
        <p:spPr>
          <a:xfrm>
            <a:off x="6417920" y="4554778"/>
            <a:ext cx="2954407" cy="2497668"/>
          </a:xfrm>
          <a:prstGeom prst="ellipse">
            <a:avLst/>
          </a:prstGeom>
          <a:solidFill>
            <a:srgbClr val="FFFFFF"/>
          </a:solidFill>
          <a:ln w="50800">
            <a:solidFill>
              <a:srgbClr val="000000"/>
            </a:solidFill>
            <a:miter lim="400000"/>
          </a:ln>
        </p:spPr>
        <p:txBody>
          <a:bodyPr lIns="50800" tIns="50800" rIns="50800" bIns="50800" anchor="ctr"/>
          <a:lstStyle/>
          <a:p>
            <a:pPr rtl="0">
              <a:defRPr sz="3600">
                <a:solidFill>
                  <a:srgbClr val="000000"/>
                </a:solidFill>
                <a:latin typeface="Geeza Pro Bold"/>
                <a:ea typeface="Geeza Pro Bold"/>
                <a:cs typeface="Geeza Pro Bold"/>
                <a:sym typeface="Geeza Pro Bold"/>
              </a:defRPr>
            </a:pPr>
          </a:p>
        </p:txBody>
      </p:sp>
      <p:sp>
        <p:nvSpPr>
          <p:cNvPr id="170" name="بيضاوي"/>
          <p:cNvSpPr/>
          <p:nvPr/>
        </p:nvSpPr>
        <p:spPr>
          <a:xfrm>
            <a:off x="6167822" y="2002366"/>
            <a:ext cx="2954407" cy="2497668"/>
          </a:xfrm>
          <a:prstGeom prst="ellipse">
            <a:avLst/>
          </a:prstGeom>
          <a:blipFill>
            <a:blip r:embed="rId4"/>
          </a:blipFill>
          <a:ln w="50800">
            <a:solidFill>
              <a:srgbClr val="000000"/>
            </a:solidFill>
            <a:miter lim="400000"/>
          </a:ln>
        </p:spPr>
        <p:txBody>
          <a:bodyPr lIns="50800" tIns="50800" rIns="50800" bIns="50800" anchor="ctr"/>
          <a:lstStyle/>
          <a:p>
            <a:pPr rtl="0">
              <a:defRPr sz="3600">
                <a:solidFill>
                  <a:srgbClr val="000000"/>
                </a:solidFill>
                <a:latin typeface="Geeza Pro Bold"/>
                <a:ea typeface="Geeza Pro Bold"/>
                <a:cs typeface="Geeza Pro Bold"/>
                <a:sym typeface="Geeza Pro Bold"/>
              </a:defRPr>
            </a:pPr>
          </a:p>
        </p:txBody>
      </p:sp>
      <p:sp>
        <p:nvSpPr>
          <p:cNvPr id="171" name="باستخدام استراتيجية العصف الذهني…"/>
          <p:cNvSpPr/>
          <p:nvPr/>
        </p:nvSpPr>
        <p:spPr>
          <a:xfrm>
            <a:off x="9497383" y="1109507"/>
            <a:ext cx="3100932" cy="7534586"/>
          </a:xfrm>
          <a:prstGeom prst="rect">
            <a:avLst/>
          </a:prstGeom>
          <a:blipFill>
            <a:blip r:embed="rId5"/>
          </a:blip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p>
            <a:pPr rtl="0">
              <a:defRPr sz="4700">
                <a:solidFill>
                  <a:srgbClr val="000000"/>
                </a:solidFill>
                <a:latin typeface="Geeza Pro Bold"/>
                <a:ea typeface="Geeza Pro Bold"/>
                <a:cs typeface="Geeza Pro Bold"/>
                <a:sym typeface="Geeza Pro Bold"/>
              </a:defRPr>
            </a:pPr>
            <a:r>
              <a:t>باستخدام استراتيجية العصف الذهني</a:t>
            </a:r>
          </a:p>
          <a:p>
            <a:pPr rtl="0">
              <a:defRPr sz="4700">
                <a:solidFill>
                  <a:srgbClr val="000000"/>
                </a:solidFill>
                <a:latin typeface="Geeza Pro Bold"/>
                <a:ea typeface="Geeza Pro Bold"/>
                <a:cs typeface="Geeza Pro Bold"/>
                <a:sym typeface="Geeza Pro Bold"/>
              </a:defRPr>
            </a:pPr>
            <a:r>
              <a:t>عددي خصائص منهج أهل السنه والجماعه</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3" name="أقسام خصائص عقيدة أهل السنه والجماعه"/>
          <p:cNvSpPr/>
          <p:nvPr/>
        </p:nvSpPr>
        <p:spPr>
          <a:xfrm>
            <a:off x="124717" y="173790"/>
            <a:ext cx="12755366" cy="2380801"/>
          </a:xfrm>
          <a:prstGeom prst="rect">
            <a:avLst/>
          </a:prstGeom>
          <a:blipFill>
            <a:blip r:embed="rId2"/>
          </a:blip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6800">
                <a:solidFill>
                  <a:srgbClr val="000000"/>
                </a:solidFill>
                <a:latin typeface="Geeza Pro Bold"/>
                <a:ea typeface="Geeza Pro Bold"/>
                <a:cs typeface="Geeza Pro Bold"/>
                <a:sym typeface="Geeza Pro Bold"/>
              </a:defRPr>
            </a:lvl1pPr>
          </a:lstStyle>
          <a:p>
            <a:pPr rtl="0">
              <a:defRPr/>
            </a:pPr>
            <a:r>
              <a:t>أقسام خصائص عقيدة أهل السنه والجماعه </a:t>
            </a:r>
          </a:p>
        </p:txBody>
      </p:sp>
      <p:sp>
        <p:nvSpPr>
          <p:cNvPr id="174" name="خصائص منهجهم في متابعه نبيهم صلى الله عليه وسلم وصحابته"/>
          <p:cNvSpPr txBox="1"/>
          <p:nvPr/>
        </p:nvSpPr>
        <p:spPr>
          <a:xfrm>
            <a:off x="905254" y="3212471"/>
            <a:ext cx="5656801" cy="2584325"/>
          </a:xfrm>
          <a:prstGeom prst="rect">
            <a:avLst/>
          </a:prstGeom>
          <a:solidFill>
            <a:srgbClr val="CDCDCD"/>
          </a:solid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spAutoFit/>
          </a:bodyPr>
          <a:lstStyle>
            <a:lvl1pPr>
              <a:defRPr sz="4800">
                <a:solidFill>
                  <a:srgbClr val="000000"/>
                </a:solidFill>
                <a:latin typeface="Geeza Pro Bold"/>
                <a:ea typeface="Geeza Pro Bold"/>
                <a:cs typeface="Geeza Pro Bold"/>
                <a:sym typeface="Geeza Pro Bold"/>
              </a:defRPr>
            </a:lvl1pPr>
          </a:lstStyle>
          <a:p>
            <a:pPr rtl="0">
              <a:defRPr/>
            </a:pPr>
            <a:r>
              <a:t>خصائص منهجهم في متابعه نبيهم صلى الله عليه وسلم وصحابته </a:t>
            </a:r>
          </a:p>
        </p:txBody>
      </p:sp>
      <p:sp>
        <p:nvSpPr>
          <p:cNvPr id="175" name="خصائص منهجهم في التعامل"/>
          <p:cNvSpPr txBox="1"/>
          <p:nvPr/>
        </p:nvSpPr>
        <p:spPr>
          <a:xfrm>
            <a:off x="2476908" y="6575757"/>
            <a:ext cx="8419750" cy="2131856"/>
          </a:xfrm>
          <a:prstGeom prst="rect">
            <a:avLst/>
          </a:prstGeom>
          <a:solidFill>
            <a:srgbClr val="CDCDCD"/>
          </a:solid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spAutoFit/>
          </a:bodyPr>
          <a:lstStyle>
            <a:lvl1pPr>
              <a:defRPr sz="6000">
                <a:solidFill>
                  <a:srgbClr val="000000"/>
                </a:solidFill>
                <a:latin typeface="Geeza Pro Bold"/>
                <a:ea typeface="Geeza Pro Bold"/>
                <a:cs typeface="Geeza Pro Bold"/>
                <a:sym typeface="Geeza Pro Bold"/>
              </a:defRPr>
            </a:lvl1pPr>
          </a:lstStyle>
          <a:p>
            <a:pPr rtl="0">
              <a:defRPr/>
            </a:pPr>
            <a:r>
              <a:t>خصائص منهجهم في التعامل </a:t>
            </a:r>
          </a:p>
        </p:txBody>
      </p:sp>
      <p:sp>
        <p:nvSpPr>
          <p:cNvPr id="176" name="خصائص منهجهم في مصادر العقيده"/>
          <p:cNvSpPr txBox="1"/>
          <p:nvPr/>
        </p:nvSpPr>
        <p:spPr>
          <a:xfrm>
            <a:off x="7053219" y="3009811"/>
            <a:ext cx="5424880" cy="2989645"/>
          </a:xfrm>
          <a:prstGeom prst="rect">
            <a:avLst/>
          </a:prstGeom>
          <a:solidFill>
            <a:srgbClr val="CDCDCD"/>
          </a:solid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spAutoFit/>
          </a:bodyPr>
          <a:lstStyle>
            <a:lvl1pPr>
              <a:defRPr sz="5600">
                <a:solidFill>
                  <a:srgbClr val="000000"/>
                </a:solidFill>
                <a:latin typeface="Geeza Pro Bold"/>
                <a:ea typeface="Geeza Pro Bold"/>
                <a:cs typeface="Geeza Pro Bold"/>
                <a:sym typeface="Geeza Pro Bold"/>
              </a:defRPr>
            </a:lvl1pPr>
          </a:lstStyle>
          <a:p>
            <a:pPr rtl="0">
              <a:defRPr/>
            </a:pPr>
            <a:r>
              <a:t>خصائص منهجهم في مصادر العقيده</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 grpId="1" fill="hold">
                                  <p:stCondLst>
                                    <p:cond delay="0"/>
                                  </p:stCondLst>
                                  <p:iterate type="el" backwards="0">
                                    <p:tmAbs val="0"/>
                                  </p:iterate>
                                  <p:childTnLst>
                                    <p:set>
                                      <p:cBhvr>
                                        <p:cTn id="6" fill="hold"/>
                                        <p:tgtEl>
                                          <p:spTgt spid="173"/>
                                        </p:tgtEl>
                                        <p:attrNameLst>
                                          <p:attrName>style.visibility</p:attrName>
                                        </p:attrNameLst>
                                      </p:cBhvr>
                                      <p:to>
                                        <p:strVal val="visible"/>
                                      </p:to>
                                    </p:set>
                                    <p:anim calcmode="lin" valueType="num">
                                      <p:cBhvr>
                                        <p:cTn id="7" dur="1000" fill="hold"/>
                                        <p:tgtEl>
                                          <p:spTgt spid="173"/>
                                        </p:tgtEl>
                                        <p:attrNameLst>
                                          <p:attrName>ppt_x</p:attrName>
                                        </p:attrNameLst>
                                      </p:cBhvr>
                                      <p:tavLst>
                                        <p:tav tm="0">
                                          <p:val>
                                            <p:strVal val="#ppt_x"/>
                                          </p:val>
                                        </p:tav>
                                        <p:tav tm="100000">
                                          <p:val>
                                            <p:strVal val="#ppt_x"/>
                                          </p:val>
                                        </p:tav>
                                      </p:tavLst>
                                    </p:anim>
                                    <p:anim calcmode="lin" valueType="num">
                                      <p:cBhvr>
                                        <p:cTn id="8" dur="1000" fill="hold"/>
                                        <p:tgtEl>
                                          <p:spTgt spid="17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2" presetID="2" grpId="2" fill="hold">
                                  <p:stCondLst>
                                    <p:cond delay="0"/>
                                  </p:stCondLst>
                                  <p:iterate type="el" backwards="0">
                                    <p:tmAbs val="0"/>
                                  </p:iterate>
                                  <p:childTnLst>
                                    <p:set>
                                      <p:cBhvr>
                                        <p:cTn id="12" fill="hold"/>
                                        <p:tgtEl>
                                          <p:spTgt spid="174"/>
                                        </p:tgtEl>
                                        <p:attrNameLst>
                                          <p:attrName>style.visibility</p:attrName>
                                        </p:attrNameLst>
                                      </p:cBhvr>
                                      <p:to>
                                        <p:strVal val="visible"/>
                                      </p:to>
                                    </p:set>
                                    <p:anim calcmode="lin" valueType="num">
                                      <p:cBhvr>
                                        <p:cTn id="13" dur="1000" fill="hold"/>
                                        <p:tgtEl>
                                          <p:spTgt spid="174"/>
                                        </p:tgtEl>
                                        <p:attrNameLst>
                                          <p:attrName>ppt_x</p:attrName>
                                        </p:attrNameLst>
                                      </p:cBhvr>
                                      <p:tavLst>
                                        <p:tav tm="0">
                                          <p:val>
                                            <p:strVal val="1+#ppt_w/2"/>
                                          </p:val>
                                        </p:tav>
                                        <p:tav tm="100000">
                                          <p:val>
                                            <p:strVal val="#ppt_x"/>
                                          </p:val>
                                        </p:tav>
                                      </p:tavLst>
                                    </p:anim>
                                    <p:anim calcmode="lin" valueType="num">
                                      <p:cBhvr>
                                        <p:cTn id="14" dur="1000" fill="hold"/>
                                        <p:tgtEl>
                                          <p:spTgt spid="17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2" presetID="2" grpId="3" fill="hold">
                                  <p:stCondLst>
                                    <p:cond delay="0"/>
                                  </p:stCondLst>
                                  <p:iterate type="el" backwards="0">
                                    <p:tmAbs val="0"/>
                                  </p:iterate>
                                  <p:childTnLst>
                                    <p:set>
                                      <p:cBhvr>
                                        <p:cTn id="18" fill="hold"/>
                                        <p:tgtEl>
                                          <p:spTgt spid="175"/>
                                        </p:tgtEl>
                                        <p:attrNameLst>
                                          <p:attrName>style.visibility</p:attrName>
                                        </p:attrNameLst>
                                      </p:cBhvr>
                                      <p:to>
                                        <p:strVal val="visible"/>
                                      </p:to>
                                    </p:set>
                                    <p:anim calcmode="lin" valueType="num">
                                      <p:cBhvr>
                                        <p:cTn id="19" dur="1000" fill="hold"/>
                                        <p:tgtEl>
                                          <p:spTgt spid="175"/>
                                        </p:tgtEl>
                                        <p:attrNameLst>
                                          <p:attrName>ppt_x</p:attrName>
                                        </p:attrNameLst>
                                      </p:cBhvr>
                                      <p:tavLst>
                                        <p:tav tm="0">
                                          <p:val>
                                            <p:strVal val="1+#ppt_w/2"/>
                                          </p:val>
                                        </p:tav>
                                        <p:tav tm="100000">
                                          <p:val>
                                            <p:strVal val="#ppt_x"/>
                                          </p:val>
                                        </p:tav>
                                      </p:tavLst>
                                    </p:anim>
                                    <p:anim calcmode="lin" valueType="num">
                                      <p:cBhvr>
                                        <p:cTn id="20" dur="1000" fill="hold"/>
                                        <p:tgtEl>
                                          <p:spTgt spid="17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2" presetID="2" grpId="4" fill="hold">
                                  <p:stCondLst>
                                    <p:cond delay="0"/>
                                  </p:stCondLst>
                                  <p:iterate type="el" backwards="0">
                                    <p:tmAbs val="0"/>
                                  </p:iterate>
                                  <p:childTnLst>
                                    <p:set>
                                      <p:cBhvr>
                                        <p:cTn id="24" fill="hold"/>
                                        <p:tgtEl>
                                          <p:spTgt spid="176"/>
                                        </p:tgtEl>
                                        <p:attrNameLst>
                                          <p:attrName>style.visibility</p:attrName>
                                        </p:attrNameLst>
                                      </p:cBhvr>
                                      <p:to>
                                        <p:strVal val="visible"/>
                                      </p:to>
                                    </p:set>
                                    <p:anim calcmode="lin" valueType="num">
                                      <p:cBhvr>
                                        <p:cTn id="25" dur="1000" fill="hold"/>
                                        <p:tgtEl>
                                          <p:spTgt spid="176"/>
                                        </p:tgtEl>
                                        <p:attrNameLst>
                                          <p:attrName>ppt_x</p:attrName>
                                        </p:attrNameLst>
                                      </p:cBhvr>
                                      <p:tavLst>
                                        <p:tav tm="0">
                                          <p:val>
                                            <p:strVal val="1+#ppt_w/2"/>
                                          </p:val>
                                        </p:tav>
                                        <p:tav tm="100000">
                                          <p:val>
                                            <p:strVal val="#ppt_x"/>
                                          </p:val>
                                        </p:tav>
                                      </p:tavLst>
                                    </p:anim>
                                    <p:anim calcmode="lin" valueType="num">
                                      <p:cBhvr>
                                        <p:cTn id="26" dur="1000" fill="hold"/>
                                        <p:tgtEl>
                                          <p:spTgt spid="1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5" grpId="3"/>
      <p:bldP build="whole" bldLvl="1" animBg="1" rev="0" advAuto="0" spid="173" grpId="1"/>
      <p:bldP build="whole" bldLvl="1" animBg="1" rev="0" advAuto="0" spid="176" grpId="4"/>
      <p:bldP build="whole" bldLvl="1" animBg="1" rev="0" advAuto="0" spid="174" grpId="2"/>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8" name="خصائص منهجهم في مصادر العقيدة"/>
          <p:cNvSpPr/>
          <p:nvPr/>
        </p:nvSpPr>
        <p:spPr>
          <a:xfrm>
            <a:off x="1091340" y="512604"/>
            <a:ext cx="11233281" cy="1842487"/>
          </a:xfrm>
          <a:prstGeom prst="rect">
            <a:avLst/>
          </a:prstGeom>
          <a:solidFill>
            <a:srgbClr val="D4FB79"/>
          </a:solid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5000">
                <a:solidFill>
                  <a:srgbClr val="000000"/>
                </a:solidFill>
                <a:latin typeface="Geeza Pro Bold"/>
                <a:ea typeface="Geeza Pro Bold"/>
                <a:cs typeface="Geeza Pro Bold"/>
                <a:sym typeface="Geeza Pro Bold"/>
              </a:defRPr>
            </a:lvl1pPr>
          </a:lstStyle>
          <a:p>
            <a:pPr rtl="0">
              <a:defRPr/>
            </a:pPr>
            <a:r>
              <a:t>خصائص منهجهم في مصادر العقيدة</a:t>
            </a:r>
          </a:p>
        </p:txBody>
      </p:sp>
      <p:sp>
        <p:nvSpPr>
          <p:cNvPr id="179" name="١- كل ماوافق الكتاب والسنه أثبتوه ، وماخالفهما أبطلوه."/>
          <p:cNvSpPr/>
          <p:nvPr/>
        </p:nvSpPr>
        <p:spPr>
          <a:xfrm>
            <a:off x="454599" y="2604460"/>
            <a:ext cx="12095602" cy="1500523"/>
          </a:xfrm>
          <a:prstGeom prst="rect">
            <a:avLst/>
          </a:prstGeom>
          <a:blipFill>
            <a:blip r:embed="rId2"/>
          </a:blip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p>
            <a:pPr rtl="0">
              <a:defRPr sz="3600">
                <a:solidFill>
                  <a:srgbClr val="FFD479"/>
                </a:solidFill>
              </a:defRPr>
            </a:pPr>
            <a:r>
              <a:rPr>
                <a:solidFill>
                  <a:srgbClr val="000000"/>
                </a:solidFill>
                <a:latin typeface="Geeza Pro Bold"/>
                <a:ea typeface="Geeza Pro Bold"/>
                <a:cs typeface="Geeza Pro Bold"/>
                <a:sym typeface="Geeza Pro Bold"/>
              </a:rPr>
              <a:t>١</a:t>
            </a:r>
            <a:r>
              <a:rPr sz="3900">
                <a:solidFill>
                  <a:srgbClr val="000000"/>
                </a:solidFill>
                <a:latin typeface="Geeza Pro Bold"/>
                <a:ea typeface="Geeza Pro Bold"/>
                <a:cs typeface="Geeza Pro Bold"/>
                <a:sym typeface="Geeza Pro Bold"/>
              </a:rPr>
              <a:t>- كل ماوافق الكتاب والسنه أثبتوه ، وماخالفهما أبطلوه.</a:t>
            </a:r>
          </a:p>
        </p:txBody>
      </p:sp>
      <p:sp>
        <p:nvSpPr>
          <p:cNvPr id="180" name="٣-رد التنازع إلى الكتاب والسنه."/>
          <p:cNvSpPr/>
          <p:nvPr/>
        </p:nvSpPr>
        <p:spPr>
          <a:xfrm>
            <a:off x="454599" y="7741173"/>
            <a:ext cx="12095602" cy="1500524"/>
          </a:xfrm>
          <a:prstGeom prst="rect">
            <a:avLst/>
          </a:prstGeom>
          <a:blipFill>
            <a:blip r:embed="rId3"/>
          </a:blip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5200">
                <a:solidFill>
                  <a:srgbClr val="000000"/>
                </a:solidFill>
                <a:latin typeface="Geeza Pro Bold"/>
                <a:ea typeface="Geeza Pro Bold"/>
                <a:cs typeface="Geeza Pro Bold"/>
                <a:sym typeface="Geeza Pro Bold"/>
              </a:defRPr>
            </a:lvl1pPr>
          </a:lstStyle>
          <a:p>
            <a:pPr rtl="0">
              <a:defRPr/>
            </a:pPr>
            <a:r>
              <a:t>٣-رد التنازع إلى الكتاب والسنه.</a:t>
            </a:r>
          </a:p>
        </p:txBody>
      </p:sp>
      <p:sp>
        <p:nvSpPr>
          <p:cNvPr id="181" name="٤-اتفاقهم في مسائل الاعتقاد."/>
          <p:cNvSpPr/>
          <p:nvPr/>
        </p:nvSpPr>
        <p:spPr>
          <a:xfrm>
            <a:off x="454599" y="6033642"/>
            <a:ext cx="12095602" cy="1500524"/>
          </a:xfrm>
          <a:prstGeom prst="rect">
            <a:avLst/>
          </a:prstGeom>
          <a:blipFill>
            <a:blip r:embed="rId4"/>
          </a:blip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5500">
                <a:solidFill>
                  <a:srgbClr val="000000"/>
                </a:solidFill>
                <a:latin typeface="Geeza Pro Bold"/>
                <a:ea typeface="Geeza Pro Bold"/>
                <a:cs typeface="Geeza Pro Bold"/>
                <a:sym typeface="Geeza Pro Bold"/>
              </a:defRPr>
            </a:lvl1pPr>
          </a:lstStyle>
          <a:p>
            <a:pPr rtl="0">
              <a:defRPr/>
            </a:pPr>
            <a:r>
              <a:t>٤-اتفاقهم في مسائل الاعتقاد.</a:t>
            </a:r>
          </a:p>
        </p:txBody>
      </p:sp>
      <p:sp>
        <p:nvSpPr>
          <p:cNvPr id="182" name="٢-اتباع الكتاب والسنه وترك الابتداع"/>
          <p:cNvSpPr/>
          <p:nvPr/>
        </p:nvSpPr>
        <p:spPr>
          <a:xfrm>
            <a:off x="454599" y="4326111"/>
            <a:ext cx="12095602" cy="1500523"/>
          </a:xfrm>
          <a:prstGeom prst="rect">
            <a:avLst/>
          </a:prstGeom>
          <a:blipFill>
            <a:blip r:embed="rId5"/>
          </a:blip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4800">
                <a:solidFill>
                  <a:srgbClr val="000000"/>
                </a:solidFill>
                <a:latin typeface="Geeza Pro Bold"/>
                <a:ea typeface="Geeza Pro Bold"/>
                <a:cs typeface="Geeza Pro Bold"/>
                <a:sym typeface="Geeza Pro Bold"/>
              </a:defRPr>
            </a:lvl1pPr>
          </a:lstStyle>
          <a:p>
            <a:pPr rtl="0">
              <a:defRPr/>
            </a:pPr>
            <a:r>
              <a:t>٢-اتباع الكتاب والسنه وترك الابتداع</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 grpId="1" fill="hold">
                                  <p:stCondLst>
                                    <p:cond delay="0"/>
                                  </p:stCondLst>
                                  <p:iterate type="el" backwards="0">
                                    <p:tmAbs val="0"/>
                                  </p:iterate>
                                  <p:childTnLst>
                                    <p:set>
                                      <p:cBhvr>
                                        <p:cTn id="6" fill="hold"/>
                                        <p:tgtEl>
                                          <p:spTgt spid="178"/>
                                        </p:tgtEl>
                                        <p:attrNameLst>
                                          <p:attrName>style.visibility</p:attrName>
                                        </p:attrNameLst>
                                      </p:cBhvr>
                                      <p:to>
                                        <p:strVal val="visible"/>
                                      </p:to>
                                    </p:set>
                                    <p:anim calcmode="lin" valueType="num">
                                      <p:cBhvr>
                                        <p:cTn id="7" dur="1000" fill="hold"/>
                                        <p:tgtEl>
                                          <p:spTgt spid="178"/>
                                        </p:tgtEl>
                                        <p:attrNameLst>
                                          <p:attrName>ppt_x</p:attrName>
                                        </p:attrNameLst>
                                      </p:cBhvr>
                                      <p:tavLst>
                                        <p:tav tm="0">
                                          <p:val>
                                            <p:strVal val="#ppt_x"/>
                                          </p:val>
                                        </p:tav>
                                        <p:tav tm="100000">
                                          <p:val>
                                            <p:strVal val="#ppt_x"/>
                                          </p:val>
                                        </p:tav>
                                      </p:tavLst>
                                    </p:anim>
                                    <p:anim calcmode="lin" valueType="num">
                                      <p:cBhvr>
                                        <p:cTn id="8" dur="1000" fill="hold"/>
                                        <p:tgtEl>
                                          <p:spTgt spid="17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1" presetID="2" grpId="2" fill="hold">
                                  <p:stCondLst>
                                    <p:cond delay="0"/>
                                  </p:stCondLst>
                                  <p:iterate type="el" backwards="0">
                                    <p:tmAbs val="0"/>
                                  </p:iterate>
                                  <p:childTnLst>
                                    <p:set>
                                      <p:cBhvr>
                                        <p:cTn id="12" fill="hold"/>
                                        <p:tgtEl>
                                          <p:spTgt spid="179"/>
                                        </p:tgtEl>
                                        <p:attrNameLst>
                                          <p:attrName>style.visibility</p:attrName>
                                        </p:attrNameLst>
                                      </p:cBhvr>
                                      <p:to>
                                        <p:strVal val="visible"/>
                                      </p:to>
                                    </p:set>
                                    <p:anim calcmode="lin" valueType="num">
                                      <p:cBhvr>
                                        <p:cTn id="13" dur="1000" fill="hold"/>
                                        <p:tgtEl>
                                          <p:spTgt spid="179"/>
                                        </p:tgtEl>
                                        <p:attrNameLst>
                                          <p:attrName>ppt_x</p:attrName>
                                        </p:attrNameLst>
                                      </p:cBhvr>
                                      <p:tavLst>
                                        <p:tav tm="0">
                                          <p:val>
                                            <p:strVal val="#ppt_x"/>
                                          </p:val>
                                        </p:tav>
                                        <p:tav tm="100000">
                                          <p:val>
                                            <p:strVal val="#ppt_x"/>
                                          </p:val>
                                        </p:tav>
                                      </p:tavLst>
                                    </p:anim>
                                    <p:anim calcmode="lin" valueType="num">
                                      <p:cBhvr>
                                        <p:cTn id="14" dur="1000" fill="hold"/>
                                        <p:tgtEl>
                                          <p:spTgt spid="179"/>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1" presetID="2" grpId="3" fill="hold">
                                  <p:stCondLst>
                                    <p:cond delay="0"/>
                                  </p:stCondLst>
                                  <p:iterate type="el" backwards="0">
                                    <p:tmAbs val="0"/>
                                  </p:iterate>
                                  <p:childTnLst>
                                    <p:set>
                                      <p:cBhvr>
                                        <p:cTn id="18" fill="hold"/>
                                        <p:tgtEl>
                                          <p:spTgt spid="182"/>
                                        </p:tgtEl>
                                        <p:attrNameLst>
                                          <p:attrName>style.visibility</p:attrName>
                                        </p:attrNameLst>
                                      </p:cBhvr>
                                      <p:to>
                                        <p:strVal val="visible"/>
                                      </p:to>
                                    </p:set>
                                    <p:anim calcmode="lin" valueType="num">
                                      <p:cBhvr>
                                        <p:cTn id="19" dur="1000" fill="hold"/>
                                        <p:tgtEl>
                                          <p:spTgt spid="182"/>
                                        </p:tgtEl>
                                        <p:attrNameLst>
                                          <p:attrName>ppt_x</p:attrName>
                                        </p:attrNameLst>
                                      </p:cBhvr>
                                      <p:tavLst>
                                        <p:tav tm="0">
                                          <p:val>
                                            <p:strVal val="#ppt_x"/>
                                          </p:val>
                                        </p:tav>
                                        <p:tav tm="100000">
                                          <p:val>
                                            <p:strVal val="#ppt_x"/>
                                          </p:val>
                                        </p:tav>
                                      </p:tavLst>
                                    </p:anim>
                                    <p:anim calcmode="lin" valueType="num">
                                      <p:cBhvr>
                                        <p:cTn id="20" dur="1000" fill="hold"/>
                                        <p:tgtEl>
                                          <p:spTgt spid="182"/>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1" presetID="2" grpId="4" fill="hold">
                                  <p:stCondLst>
                                    <p:cond delay="0"/>
                                  </p:stCondLst>
                                  <p:iterate type="el" backwards="0">
                                    <p:tmAbs val="0"/>
                                  </p:iterate>
                                  <p:childTnLst>
                                    <p:set>
                                      <p:cBhvr>
                                        <p:cTn id="24" fill="hold"/>
                                        <p:tgtEl>
                                          <p:spTgt spid="181"/>
                                        </p:tgtEl>
                                        <p:attrNameLst>
                                          <p:attrName>style.visibility</p:attrName>
                                        </p:attrNameLst>
                                      </p:cBhvr>
                                      <p:to>
                                        <p:strVal val="visible"/>
                                      </p:to>
                                    </p:set>
                                    <p:anim calcmode="lin" valueType="num">
                                      <p:cBhvr>
                                        <p:cTn id="25" dur="1000" fill="hold"/>
                                        <p:tgtEl>
                                          <p:spTgt spid="181"/>
                                        </p:tgtEl>
                                        <p:attrNameLst>
                                          <p:attrName>ppt_x</p:attrName>
                                        </p:attrNameLst>
                                      </p:cBhvr>
                                      <p:tavLst>
                                        <p:tav tm="0">
                                          <p:val>
                                            <p:strVal val="#ppt_x"/>
                                          </p:val>
                                        </p:tav>
                                        <p:tav tm="100000">
                                          <p:val>
                                            <p:strVal val="#ppt_x"/>
                                          </p:val>
                                        </p:tav>
                                      </p:tavLst>
                                    </p:anim>
                                    <p:anim calcmode="lin" valueType="num">
                                      <p:cBhvr>
                                        <p:cTn id="26" dur="1000" fill="hold"/>
                                        <p:tgtEl>
                                          <p:spTgt spid="181"/>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1" presetID="2" grpId="5" fill="hold">
                                  <p:stCondLst>
                                    <p:cond delay="0"/>
                                  </p:stCondLst>
                                  <p:iterate type="el" backwards="0">
                                    <p:tmAbs val="0"/>
                                  </p:iterate>
                                  <p:childTnLst>
                                    <p:set>
                                      <p:cBhvr>
                                        <p:cTn id="30" fill="hold"/>
                                        <p:tgtEl>
                                          <p:spTgt spid="180"/>
                                        </p:tgtEl>
                                        <p:attrNameLst>
                                          <p:attrName>style.visibility</p:attrName>
                                        </p:attrNameLst>
                                      </p:cBhvr>
                                      <p:to>
                                        <p:strVal val="visible"/>
                                      </p:to>
                                    </p:set>
                                    <p:anim calcmode="lin" valueType="num">
                                      <p:cBhvr>
                                        <p:cTn id="31" dur="1000" fill="hold"/>
                                        <p:tgtEl>
                                          <p:spTgt spid="180"/>
                                        </p:tgtEl>
                                        <p:attrNameLst>
                                          <p:attrName>ppt_x</p:attrName>
                                        </p:attrNameLst>
                                      </p:cBhvr>
                                      <p:tavLst>
                                        <p:tav tm="0">
                                          <p:val>
                                            <p:strVal val="#ppt_x"/>
                                          </p:val>
                                        </p:tav>
                                        <p:tav tm="100000">
                                          <p:val>
                                            <p:strVal val="#ppt_x"/>
                                          </p:val>
                                        </p:tav>
                                      </p:tavLst>
                                    </p:anim>
                                    <p:anim calcmode="lin" valueType="num">
                                      <p:cBhvr>
                                        <p:cTn id="32" dur="1000" fill="hold"/>
                                        <p:tgtEl>
                                          <p:spTgt spid="18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9" grpId="2"/>
      <p:bldP build="whole" bldLvl="1" animBg="1" rev="0" advAuto="0" spid="178" grpId="1"/>
      <p:bldP build="whole" bldLvl="1" animBg="1" rev="0" advAuto="0" spid="182" grpId="3"/>
      <p:bldP build="whole" bldLvl="1" animBg="1" rev="0" advAuto="0" spid="181" grpId="4"/>
      <p:bldP build="whole" bldLvl="1" animBg="1" rev="0" advAuto="0" spid="180" grpId="5"/>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4" name="باستخدام استراتيجية فن قارني بين أهل السنه والفرق الضاله في التعامل"/>
          <p:cNvSpPr/>
          <p:nvPr/>
        </p:nvSpPr>
        <p:spPr>
          <a:xfrm>
            <a:off x="932289" y="360157"/>
            <a:ext cx="11403507" cy="3451142"/>
          </a:xfrm>
          <a:prstGeom prst="rect">
            <a:avLst/>
          </a:prstGeom>
          <a:blipFill>
            <a:blip r:embed="rId2"/>
          </a:blip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6100">
                <a:solidFill>
                  <a:srgbClr val="000000"/>
                </a:solidFill>
                <a:latin typeface="Geeza Pro Bold"/>
                <a:ea typeface="Geeza Pro Bold"/>
                <a:cs typeface="Geeza Pro Bold"/>
                <a:sym typeface="Geeza Pro Bold"/>
              </a:defRPr>
            </a:lvl1pPr>
          </a:lstStyle>
          <a:p>
            <a:pPr rtl="0">
              <a:defRPr/>
            </a:pPr>
            <a:r>
              <a:t>باستخدام استراتيجية فن قارني بين أهل السنه والفرق الضاله في التعامل</a:t>
            </a:r>
          </a:p>
        </p:txBody>
      </p:sp>
      <p:sp>
        <p:nvSpPr>
          <p:cNvPr id="185" name="بيضاوي"/>
          <p:cNvSpPr/>
          <p:nvPr/>
        </p:nvSpPr>
        <p:spPr>
          <a:xfrm>
            <a:off x="6280250" y="4168076"/>
            <a:ext cx="5317471" cy="4266279"/>
          </a:xfrm>
          <a:prstGeom prst="ellipse">
            <a:avLst/>
          </a:prstGeom>
          <a:blipFill>
            <a:blip r:embed="rId3"/>
          </a:blipFill>
          <a:ln w="50800">
            <a:solidFill>
              <a:srgbClr val="000000"/>
            </a:solidFill>
            <a:miter lim="400000"/>
          </a:ln>
        </p:spPr>
        <p:txBody>
          <a:bodyPr lIns="50800" tIns="50800" rIns="50800" bIns="50800" anchor="ctr"/>
          <a:lstStyle/>
          <a:p>
            <a:pPr>
              <a:defRPr sz="3600"/>
            </a:pPr>
          </a:p>
        </p:txBody>
      </p:sp>
      <p:sp>
        <p:nvSpPr>
          <p:cNvPr id="186" name="بيضاوي"/>
          <p:cNvSpPr/>
          <p:nvPr/>
        </p:nvSpPr>
        <p:spPr>
          <a:xfrm>
            <a:off x="2101806" y="4168076"/>
            <a:ext cx="5317471" cy="4266279"/>
          </a:xfrm>
          <a:prstGeom prst="ellipse">
            <a:avLst/>
          </a:prstGeom>
          <a:blipFill>
            <a:blip r:embed="rId4"/>
          </a:blipFill>
          <a:ln w="50800">
            <a:solidFill>
              <a:srgbClr val="000000"/>
            </a:solidFill>
            <a:miter lim="400000"/>
          </a:ln>
        </p:spPr>
        <p:txBody>
          <a:bodyPr lIns="50800" tIns="50800" rIns="50800" bIns="50800" anchor="ctr"/>
          <a:lstStyle/>
          <a:p>
            <a:pPr>
              <a:defRPr sz="3600"/>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2" presetID="2" grpId="1" fill="hold">
                                  <p:stCondLst>
                                    <p:cond delay="0"/>
                                  </p:stCondLst>
                                  <p:iterate type="el" backwards="0">
                                    <p:tmAbs val="0"/>
                                  </p:iterate>
                                  <p:childTnLst>
                                    <p:set>
                                      <p:cBhvr>
                                        <p:cTn id="6" fill="hold"/>
                                        <p:tgtEl>
                                          <p:spTgt spid="184"/>
                                        </p:tgtEl>
                                        <p:attrNameLst>
                                          <p:attrName>style.visibility</p:attrName>
                                        </p:attrNameLst>
                                      </p:cBhvr>
                                      <p:to>
                                        <p:strVal val="visible"/>
                                      </p:to>
                                    </p:set>
                                    <p:anim calcmode="lin" valueType="num">
                                      <p:cBhvr>
                                        <p:cTn id="7" dur="1000" fill="hold"/>
                                        <p:tgtEl>
                                          <p:spTgt spid="184"/>
                                        </p:tgtEl>
                                        <p:attrNameLst>
                                          <p:attrName>ppt_x</p:attrName>
                                        </p:attrNameLst>
                                      </p:cBhvr>
                                      <p:tavLst>
                                        <p:tav tm="0">
                                          <p:val>
                                            <p:strVal val="1+#ppt_w/2"/>
                                          </p:val>
                                        </p:tav>
                                        <p:tav tm="100000">
                                          <p:val>
                                            <p:strVal val="#ppt_x"/>
                                          </p:val>
                                        </p:tav>
                                      </p:tavLst>
                                    </p:anim>
                                    <p:anim calcmode="lin" valueType="num">
                                      <p:cBhvr>
                                        <p:cTn id="8" dur="1000" fill="hold"/>
                                        <p:tgtEl>
                                          <p:spTgt spid="1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4" grpId="1"/>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8" name="اتباع سنة رسول الله صلى الله عليه وسلم باطناً وظاهراً."/>
          <p:cNvSpPr/>
          <p:nvPr/>
        </p:nvSpPr>
        <p:spPr>
          <a:xfrm>
            <a:off x="9054775" y="2819630"/>
            <a:ext cx="3679870" cy="3659674"/>
          </a:xfrm>
          <a:prstGeom prst="rect">
            <a:avLst/>
          </a:prstGeom>
          <a:solidFill>
            <a:srgbClr val="D4FB79"/>
          </a:solid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p>
            <a:pPr rtl="0">
              <a:defRPr sz="6800">
                <a:solidFill>
                  <a:srgbClr val="000000"/>
                </a:solidFill>
                <a:latin typeface="Geeza Pro Bold"/>
                <a:ea typeface="Geeza Pro Bold"/>
                <a:cs typeface="Geeza Pro Bold"/>
                <a:sym typeface="Geeza Pro Bold"/>
              </a:defRPr>
            </a:pPr>
            <a:r>
              <a:rPr sz="4000"/>
              <a:t>اتباع سنة رسول الله صلى الله </a:t>
            </a:r>
            <a:r>
              <a:rPr sz="4100"/>
              <a:t>عليه وسلم باطناً وظاهراً.</a:t>
            </a:r>
          </a:p>
        </p:txBody>
      </p:sp>
      <p:sp>
        <p:nvSpPr>
          <p:cNvPr id="189" name="مستطيل مستدير الزوايا"/>
          <p:cNvSpPr/>
          <p:nvPr/>
        </p:nvSpPr>
        <p:spPr>
          <a:xfrm>
            <a:off x="470727" y="555632"/>
            <a:ext cx="12344501" cy="1845331"/>
          </a:xfrm>
          <a:prstGeom prst="roundRect">
            <a:avLst>
              <a:gd name="adj" fmla="val 10323"/>
            </a:avLst>
          </a:prstGeom>
          <a:blipFill>
            <a:blip r:embed="rId2"/>
          </a:blipFill>
          <a:ln w="50800">
            <a:solidFill>
              <a:srgbClr val="000000"/>
            </a:solidFill>
            <a:miter lim="400000"/>
          </a:ln>
        </p:spPr>
        <p:txBody>
          <a:bodyPr lIns="50800" tIns="50800" rIns="50800" bIns="50800" anchor="ctr"/>
          <a:lstStyle/>
          <a:p>
            <a:pPr rtl="0">
              <a:defRPr sz="6300">
                <a:solidFill>
                  <a:srgbClr val="000000"/>
                </a:solidFill>
                <a:latin typeface="Geeza Pro Bold"/>
                <a:ea typeface="Geeza Pro Bold"/>
                <a:cs typeface="Geeza Pro Bold"/>
                <a:sym typeface="Geeza Pro Bold"/>
              </a:defRPr>
            </a:pPr>
          </a:p>
        </p:txBody>
      </p:sp>
      <p:sp>
        <p:nvSpPr>
          <p:cNvPr id="190" name="اتباع السنه ظاهراً وباطناً"/>
          <p:cNvSpPr/>
          <p:nvPr/>
        </p:nvSpPr>
        <p:spPr>
          <a:xfrm>
            <a:off x="9606649" y="6714957"/>
            <a:ext cx="3018448" cy="2556954"/>
          </a:xfrm>
          <a:prstGeom prst="rect">
            <a:avLst/>
          </a:prstGeom>
          <a:blipFill>
            <a:blip r:embed="rId3"/>
          </a:blip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4300">
                <a:solidFill>
                  <a:srgbClr val="000000"/>
                </a:solidFill>
                <a:latin typeface="Geeza Pro Bold"/>
                <a:ea typeface="Geeza Pro Bold"/>
                <a:cs typeface="Geeza Pro Bold"/>
                <a:sym typeface="Geeza Pro Bold"/>
              </a:defRPr>
            </a:lvl1pPr>
          </a:lstStyle>
          <a:p>
            <a:pPr rtl="0">
              <a:defRPr/>
            </a:pPr>
            <a:r>
              <a:t>اتباع السنه ظاهراً وباطناً</a:t>
            </a:r>
          </a:p>
        </p:txBody>
      </p:sp>
      <p:sp>
        <p:nvSpPr>
          <p:cNvPr id="191" name="خصائص منهجهم في متابعه نبيهم صلى الله عليه وسلم وصحابته"/>
          <p:cNvSpPr txBox="1"/>
          <p:nvPr/>
        </p:nvSpPr>
        <p:spPr>
          <a:xfrm>
            <a:off x="717800" y="712893"/>
            <a:ext cx="11850354" cy="169532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defRPr sz="4800">
                <a:solidFill>
                  <a:srgbClr val="000000"/>
                </a:solidFill>
                <a:latin typeface="Geeza Pro Bold"/>
                <a:ea typeface="Geeza Pro Bold"/>
                <a:cs typeface="Geeza Pro Bold"/>
                <a:sym typeface="Geeza Pro Bold"/>
              </a:defRPr>
            </a:lvl1pPr>
          </a:lstStyle>
          <a:p>
            <a:pPr rtl="0">
              <a:defRPr/>
            </a:pPr>
            <a:r>
              <a:t>خصائص منهجهم في متابعه نبيهم صلى الله عليه وسلم وصحابته </a:t>
            </a:r>
          </a:p>
        </p:txBody>
      </p:sp>
      <p:sp>
        <p:nvSpPr>
          <p:cNvPr id="192" name="سلامة قلوبهم وألسنتهم لأصحاب رسول الله صلى الله عليه وسلم"/>
          <p:cNvSpPr/>
          <p:nvPr/>
        </p:nvSpPr>
        <p:spPr>
          <a:xfrm>
            <a:off x="964293" y="2819630"/>
            <a:ext cx="3679869" cy="3659674"/>
          </a:xfrm>
          <a:prstGeom prst="rect">
            <a:avLst/>
          </a:prstGeom>
          <a:solidFill>
            <a:srgbClr val="D4FB79"/>
          </a:solid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a:solidFill>
                  <a:srgbClr val="000000"/>
                </a:solidFill>
                <a:latin typeface="Geeza Pro Bold"/>
                <a:ea typeface="Geeza Pro Bold"/>
                <a:cs typeface="Geeza Pro Bold"/>
                <a:sym typeface="Geeza Pro Bold"/>
              </a:defRPr>
            </a:lvl1pPr>
          </a:lstStyle>
          <a:p>
            <a:pPr rtl="0">
              <a:defRPr/>
            </a:pPr>
            <a:r>
              <a:t>سلامة قلوبهم وألسنتهم لأصحاب رسول الله صلى الله عليه وسلم</a:t>
            </a:r>
          </a:p>
        </p:txBody>
      </p:sp>
      <p:sp>
        <p:nvSpPr>
          <p:cNvPr id="193" name="اتباع سبيل السابقين الأولين من المهاجرين والانصار"/>
          <p:cNvSpPr/>
          <p:nvPr/>
        </p:nvSpPr>
        <p:spPr>
          <a:xfrm>
            <a:off x="5009534" y="2819630"/>
            <a:ext cx="3679869" cy="3659674"/>
          </a:xfrm>
          <a:prstGeom prst="rect">
            <a:avLst/>
          </a:prstGeom>
          <a:solidFill>
            <a:srgbClr val="D4FB79"/>
          </a:solid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4400">
                <a:solidFill>
                  <a:srgbClr val="000000"/>
                </a:solidFill>
                <a:latin typeface="Geeza Pro Bold"/>
                <a:ea typeface="Geeza Pro Bold"/>
                <a:cs typeface="Geeza Pro Bold"/>
                <a:sym typeface="Geeza Pro Bold"/>
              </a:defRPr>
            </a:lvl1pPr>
          </a:lstStyle>
          <a:p>
            <a:pPr rtl="0">
              <a:defRPr/>
            </a:pPr>
            <a:r>
              <a:t>اتباع سبيل السابقين الأولين من المهاجرين والانصار</a:t>
            </a:r>
          </a:p>
        </p:txBody>
      </p:sp>
      <p:sp>
        <p:nvSpPr>
          <p:cNvPr id="194" name="الاقتداء بهم الإثار والمخاواه بينهم"/>
          <p:cNvSpPr/>
          <p:nvPr/>
        </p:nvSpPr>
        <p:spPr>
          <a:xfrm>
            <a:off x="5340244" y="6714957"/>
            <a:ext cx="3018449" cy="2556954"/>
          </a:xfrm>
          <a:prstGeom prst="rect">
            <a:avLst/>
          </a:prstGeom>
          <a:blipFill>
            <a:blip r:embed="rId4"/>
          </a:blip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p>
            <a:pPr rtl="0">
              <a:defRPr>
                <a:solidFill>
                  <a:srgbClr val="000000"/>
                </a:solidFill>
                <a:latin typeface="Geeza Pro Bold"/>
                <a:ea typeface="Geeza Pro Bold"/>
                <a:cs typeface="Geeza Pro Bold"/>
                <a:sym typeface="Geeza Pro Bold"/>
              </a:defRPr>
            </a:pPr>
            <a:r>
              <a:rPr sz="3700"/>
              <a:t>الاقتداء بهم الإثار والمخاواه </a:t>
            </a:r>
            <a:r>
              <a:t>بينهم</a:t>
            </a:r>
          </a:p>
        </p:txBody>
      </p:sp>
      <p:sp>
        <p:nvSpPr>
          <p:cNvPr id="195" name="( لاتسبوا أصحابي ..)"/>
          <p:cNvSpPr/>
          <p:nvPr/>
        </p:nvSpPr>
        <p:spPr>
          <a:xfrm>
            <a:off x="1295003" y="6714957"/>
            <a:ext cx="3018449" cy="2556954"/>
          </a:xfrm>
          <a:prstGeom prst="rect">
            <a:avLst/>
          </a:prstGeom>
          <a:blipFill>
            <a:blip r:embed="rId5"/>
          </a:blip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3600">
                <a:solidFill>
                  <a:srgbClr val="000000"/>
                </a:solidFill>
                <a:latin typeface="Geeza Pro Bold"/>
                <a:ea typeface="Geeza Pro Bold"/>
                <a:cs typeface="Geeza Pro Bold"/>
                <a:sym typeface="Geeza Pro Bold"/>
              </a:defRPr>
            </a:lvl1pPr>
          </a:lstStyle>
          <a:p>
            <a:pPr rtl="0">
              <a:defRPr/>
            </a:pPr>
            <a:r>
              <a:t>( لاتسبوا أصحابي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2" presetID="2" grpId="1" fill="hold">
                                  <p:stCondLst>
                                    <p:cond delay="0"/>
                                  </p:stCondLst>
                                  <p:iterate type="el" backwards="0">
                                    <p:tmAbs val="0"/>
                                  </p:iterate>
                                  <p:childTnLst>
                                    <p:set>
                                      <p:cBhvr>
                                        <p:cTn id="6" fill="hold"/>
                                        <p:tgtEl>
                                          <p:spTgt spid="188"/>
                                        </p:tgtEl>
                                        <p:attrNameLst>
                                          <p:attrName>style.visibility</p:attrName>
                                        </p:attrNameLst>
                                      </p:cBhvr>
                                      <p:to>
                                        <p:strVal val="visible"/>
                                      </p:to>
                                    </p:set>
                                    <p:anim calcmode="lin" valueType="num">
                                      <p:cBhvr>
                                        <p:cTn id="7" dur="1000" fill="hold"/>
                                        <p:tgtEl>
                                          <p:spTgt spid="188"/>
                                        </p:tgtEl>
                                        <p:attrNameLst>
                                          <p:attrName>ppt_x</p:attrName>
                                        </p:attrNameLst>
                                      </p:cBhvr>
                                      <p:tavLst>
                                        <p:tav tm="0">
                                          <p:val>
                                            <p:strVal val="1+#ppt_w/2"/>
                                          </p:val>
                                        </p:tav>
                                        <p:tav tm="100000">
                                          <p:val>
                                            <p:strVal val="#ppt_x"/>
                                          </p:val>
                                        </p:tav>
                                      </p:tavLst>
                                    </p:anim>
                                    <p:anim calcmode="lin" valueType="num">
                                      <p:cBhvr>
                                        <p:cTn id="8" dur="1000" fill="hold"/>
                                        <p:tgtEl>
                                          <p:spTgt spid="18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2" presetID="2" grpId="2" fill="hold">
                                  <p:stCondLst>
                                    <p:cond delay="0"/>
                                  </p:stCondLst>
                                  <p:iterate type="el" backwards="0">
                                    <p:tmAbs val="0"/>
                                  </p:iterate>
                                  <p:childTnLst>
                                    <p:set>
                                      <p:cBhvr>
                                        <p:cTn id="12" fill="hold"/>
                                        <p:tgtEl>
                                          <p:spTgt spid="192"/>
                                        </p:tgtEl>
                                        <p:attrNameLst>
                                          <p:attrName>style.visibility</p:attrName>
                                        </p:attrNameLst>
                                      </p:cBhvr>
                                      <p:to>
                                        <p:strVal val="visible"/>
                                      </p:to>
                                    </p:set>
                                    <p:anim calcmode="lin" valueType="num">
                                      <p:cBhvr>
                                        <p:cTn id="13" dur="1000" fill="hold"/>
                                        <p:tgtEl>
                                          <p:spTgt spid="192"/>
                                        </p:tgtEl>
                                        <p:attrNameLst>
                                          <p:attrName>ppt_x</p:attrName>
                                        </p:attrNameLst>
                                      </p:cBhvr>
                                      <p:tavLst>
                                        <p:tav tm="0">
                                          <p:val>
                                            <p:strVal val="1+#ppt_w/2"/>
                                          </p:val>
                                        </p:tav>
                                        <p:tav tm="100000">
                                          <p:val>
                                            <p:strVal val="#ppt_x"/>
                                          </p:val>
                                        </p:tav>
                                      </p:tavLst>
                                    </p:anim>
                                    <p:anim calcmode="lin" valueType="num">
                                      <p:cBhvr>
                                        <p:cTn id="14" dur="1000" fill="hold"/>
                                        <p:tgtEl>
                                          <p:spTgt spid="19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2" presetID="2" grpId="3" fill="hold">
                                  <p:stCondLst>
                                    <p:cond delay="0"/>
                                  </p:stCondLst>
                                  <p:iterate type="el" backwards="0">
                                    <p:tmAbs val="0"/>
                                  </p:iterate>
                                  <p:childTnLst>
                                    <p:set>
                                      <p:cBhvr>
                                        <p:cTn id="18" fill="hold"/>
                                        <p:tgtEl>
                                          <p:spTgt spid="193"/>
                                        </p:tgtEl>
                                        <p:attrNameLst>
                                          <p:attrName>style.visibility</p:attrName>
                                        </p:attrNameLst>
                                      </p:cBhvr>
                                      <p:to>
                                        <p:strVal val="visible"/>
                                      </p:to>
                                    </p:set>
                                    <p:anim calcmode="lin" valueType="num">
                                      <p:cBhvr>
                                        <p:cTn id="19" dur="1000" fill="hold"/>
                                        <p:tgtEl>
                                          <p:spTgt spid="193"/>
                                        </p:tgtEl>
                                        <p:attrNameLst>
                                          <p:attrName>ppt_x</p:attrName>
                                        </p:attrNameLst>
                                      </p:cBhvr>
                                      <p:tavLst>
                                        <p:tav tm="0">
                                          <p:val>
                                            <p:strVal val="1+#ppt_w/2"/>
                                          </p:val>
                                        </p:tav>
                                        <p:tav tm="100000">
                                          <p:val>
                                            <p:strVal val="#ppt_x"/>
                                          </p:val>
                                        </p:tav>
                                      </p:tavLst>
                                    </p:anim>
                                    <p:anim calcmode="lin" valueType="num">
                                      <p:cBhvr>
                                        <p:cTn id="20" dur="1000" fill="hold"/>
                                        <p:tgtEl>
                                          <p:spTgt spid="19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2" grpId="2"/>
      <p:bldP build="whole" bldLvl="1" animBg="1" rev="0" advAuto="0" spid="193" grpId="3"/>
      <p:bldP build="whole" bldLvl="1" animBg="1" rev="0" advAuto="0" spid="188" grpId="1"/>
    </p:bldLst>
  </p:timing>
</p:sld>
</file>

<file path=ppt/theme/_rels/theme1.xml.rels><?xml version="1.0" encoding="UTF-8"?>
<Relationships xmlns="http://schemas.openxmlformats.org/package/2006/relationships"><Relationship Id="rId1" Type="http://schemas.openxmlformats.org/officeDocument/2006/relationships/image" Target="../media/image2.png"/></Relationships>

</file>

<file path=ppt/theme/_rels/theme2.xml.rels><?xml version="1.0" encoding="UTF-8"?>
<Relationships xmlns="http://schemas.openxmlformats.org/package/2006/relationships"><Relationship Id="rId1" Type="http://schemas.openxmlformats.org/officeDocument/2006/relationships/image" Target="../media/image3.png"/></Relationships>

</file>

<file path=ppt/theme/theme1.xml><?xml version="1.0" encoding="utf-8"?>
<a:theme xmlns:a="http://schemas.openxmlformats.org/drawingml/2006/main" xmlns:r="http://schemas.openxmlformats.org/officeDocument/2006/relationships" name="Renaissance">
  <a:themeElements>
    <a:clrScheme name="Renaissance">
      <a:dk1>
        <a:srgbClr val="625B48"/>
      </a:dk1>
      <a:lt1>
        <a:srgbClr val="1A2C62"/>
      </a:lt1>
      <a:dk2>
        <a:srgbClr val="75716F"/>
      </a:dk2>
      <a:lt2>
        <a:srgbClr val="CDCDCD"/>
      </a:lt2>
      <a:accent1>
        <a:srgbClr val="9EA3A1"/>
      </a:accent1>
      <a:accent2>
        <a:srgbClr val="ACAD6A"/>
      </a:accent2>
      <a:accent3>
        <a:srgbClr val="E2BF60"/>
      </a:accent3>
      <a:accent4>
        <a:srgbClr val="DF995B"/>
      </a:accent4>
      <a:accent5>
        <a:srgbClr val="D27263"/>
      </a:accent5>
      <a:accent6>
        <a:srgbClr val="B59871"/>
      </a:accent6>
      <a:hlink>
        <a:srgbClr val="0000FF"/>
      </a:hlink>
      <a:folHlink>
        <a:srgbClr val="FF00FF"/>
      </a:folHlink>
    </a:clrScheme>
    <a:fontScheme name="Renaissance">
      <a:majorFont>
        <a:latin typeface="Geeza Pro Regular"/>
        <a:ea typeface="Geeza Pro Regular"/>
        <a:cs typeface="Geeza Pro Regular"/>
      </a:majorFont>
      <a:minorFont>
        <a:latin typeface="Geeza Pro Regular"/>
        <a:ea typeface="Geeza Pro Regular"/>
        <a:cs typeface="Geeza Pro Regular"/>
      </a:minorFont>
    </a:fontScheme>
    <a:fmtScheme name="Renaissan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1" fontAlgn="auto" latinLnBrk="0" hangingPunct="0">
          <a:lnSpc>
            <a:spcPct val="100000"/>
          </a:lnSpc>
          <a:spcBef>
            <a:spcPts val="0"/>
          </a:spcBef>
          <a:spcAft>
            <a:spcPts val="0"/>
          </a:spcAft>
          <a:buClr>
            <a:srgbClr val="9A7865"/>
          </a:buClr>
          <a:buSzTx/>
          <a:buFontTx/>
          <a:buNone/>
          <a:tabLst/>
          <a:defRPr b="0" baseline="0" cap="none" i="0" spc="0" strike="noStrike" sz="3600" u="none" kumimoji="0" normalizeH="0">
            <a:ln>
              <a:noFill/>
            </a:ln>
            <a:solidFill>
              <a:srgbClr val="625B48"/>
            </a:solidFill>
            <a:effectLst/>
            <a:uFillTx/>
            <a:latin typeface="+mn-lt"/>
            <a:ea typeface="+mn-ea"/>
            <a:cs typeface="+mn-cs"/>
            <a:sym typeface="Geeza Pro Regula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chemeClr val="accent2">
              <a:hueOff val="177409"/>
              <a:satOff val="5215"/>
              <a:lumOff val="-9597"/>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upright="0">
        <a:spAutoFit/>
      </a:bodyPr>
      <a:lstStyle>
        <a:defPPr marL="0" marR="0" indent="0" algn="ctr" defTabSz="584200" rtl="1" fontAlgn="auto" latinLnBrk="0" hangingPunct="0">
          <a:lnSpc>
            <a:spcPct val="100000"/>
          </a:lnSpc>
          <a:spcBef>
            <a:spcPts val="0"/>
          </a:spcBef>
          <a:spcAft>
            <a:spcPts val="0"/>
          </a:spcAft>
          <a:buClr>
            <a:srgbClr val="9A7865"/>
          </a:buClr>
          <a:buSzTx/>
          <a:buFontTx/>
          <a:buNone/>
          <a:tabLst/>
          <a:defRPr b="0" baseline="0" cap="none" i="0" spc="0" strike="noStrike" sz="4000" u="none" kumimoji="0" normalizeH="0">
            <a:ln>
              <a:noFill/>
            </a:ln>
            <a:solidFill>
              <a:srgbClr val="625B48"/>
            </a:solidFill>
            <a:effectLst/>
            <a:uFillTx/>
            <a:latin typeface="+mn-lt"/>
            <a:ea typeface="+mn-ea"/>
            <a:cs typeface="+mn-cs"/>
            <a:sym typeface="Geeza Pro Regula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Renaissance">
  <a:themeElements>
    <a:clrScheme name="Renaissance">
      <a:dk1>
        <a:srgbClr val="000000"/>
      </a:dk1>
      <a:lt1>
        <a:srgbClr val="FFFFFF"/>
      </a:lt1>
      <a:dk2>
        <a:srgbClr val="75716F"/>
      </a:dk2>
      <a:lt2>
        <a:srgbClr val="CDCDCD"/>
      </a:lt2>
      <a:accent1>
        <a:srgbClr val="9EA3A1"/>
      </a:accent1>
      <a:accent2>
        <a:srgbClr val="ACAD6A"/>
      </a:accent2>
      <a:accent3>
        <a:srgbClr val="E2BF60"/>
      </a:accent3>
      <a:accent4>
        <a:srgbClr val="DF995B"/>
      </a:accent4>
      <a:accent5>
        <a:srgbClr val="D27263"/>
      </a:accent5>
      <a:accent6>
        <a:srgbClr val="B59871"/>
      </a:accent6>
      <a:hlink>
        <a:srgbClr val="0000FF"/>
      </a:hlink>
      <a:folHlink>
        <a:srgbClr val="FF00FF"/>
      </a:folHlink>
    </a:clrScheme>
    <a:fontScheme name="Renaissance">
      <a:majorFont>
        <a:latin typeface="Geeza Pro Regular"/>
        <a:ea typeface="Geeza Pro Regular"/>
        <a:cs typeface="Geeza Pro Regular"/>
      </a:majorFont>
      <a:minorFont>
        <a:latin typeface="Geeza Pro Regular"/>
        <a:ea typeface="Geeza Pro Regular"/>
        <a:cs typeface="Geeza Pro Regular"/>
      </a:minorFont>
    </a:fontScheme>
    <a:fmtScheme name="Renaissan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1" fontAlgn="auto" latinLnBrk="0" hangingPunct="0">
          <a:lnSpc>
            <a:spcPct val="100000"/>
          </a:lnSpc>
          <a:spcBef>
            <a:spcPts val="0"/>
          </a:spcBef>
          <a:spcAft>
            <a:spcPts val="0"/>
          </a:spcAft>
          <a:buClr>
            <a:srgbClr val="9A7865"/>
          </a:buClr>
          <a:buSzTx/>
          <a:buFontTx/>
          <a:buNone/>
          <a:tabLst/>
          <a:defRPr b="0" baseline="0" cap="none" i="0" spc="0" strike="noStrike" sz="3600" u="none" kumimoji="0" normalizeH="0">
            <a:ln>
              <a:noFill/>
            </a:ln>
            <a:solidFill>
              <a:srgbClr val="625B48"/>
            </a:solidFill>
            <a:effectLst/>
            <a:uFillTx/>
            <a:latin typeface="+mn-lt"/>
            <a:ea typeface="+mn-ea"/>
            <a:cs typeface="+mn-cs"/>
            <a:sym typeface="Geeza Pro Regula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chemeClr val="accent2">
              <a:hueOff val="177409"/>
              <a:satOff val="5215"/>
              <a:lumOff val="-9597"/>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upright="0">
        <a:spAutoFit/>
      </a:bodyPr>
      <a:lstStyle>
        <a:defPPr marL="0" marR="0" indent="0" algn="ctr" defTabSz="584200" rtl="1" fontAlgn="auto" latinLnBrk="0" hangingPunct="0">
          <a:lnSpc>
            <a:spcPct val="100000"/>
          </a:lnSpc>
          <a:spcBef>
            <a:spcPts val="0"/>
          </a:spcBef>
          <a:spcAft>
            <a:spcPts val="0"/>
          </a:spcAft>
          <a:buClr>
            <a:srgbClr val="9A7865"/>
          </a:buClr>
          <a:buSzTx/>
          <a:buFontTx/>
          <a:buNone/>
          <a:tabLst/>
          <a:defRPr b="0" baseline="0" cap="none" i="0" spc="0" strike="noStrike" sz="4000" u="none" kumimoji="0" normalizeH="0">
            <a:ln>
              <a:noFill/>
            </a:ln>
            <a:solidFill>
              <a:srgbClr val="625B48"/>
            </a:solidFill>
            <a:effectLst/>
            <a:uFillTx/>
            <a:latin typeface="+mn-lt"/>
            <a:ea typeface="+mn-ea"/>
            <a:cs typeface="+mn-cs"/>
            <a:sym typeface="Geeza Pro Regula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