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53.jpeg" ContentType="image/jpeg"/>
  <Override PartName="/ppt/media/image5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rtl="1" latinLnBrk="0">
      <a:defRPr sz="1400">
        <a:latin typeface="+mj-lt"/>
        <a:ea typeface="+mj-ea"/>
        <a:cs typeface="+mj-cs"/>
        <a:sym typeface="Arial"/>
      </a:defRPr>
    </a:lvl1pPr>
    <a:lvl2pPr indent="228600" rtl="1" latinLnBrk="0">
      <a:defRPr sz="1400">
        <a:latin typeface="+mj-lt"/>
        <a:ea typeface="+mj-ea"/>
        <a:cs typeface="+mj-cs"/>
        <a:sym typeface="Arial"/>
      </a:defRPr>
    </a:lvl2pPr>
    <a:lvl3pPr indent="457200" rtl="1" latinLnBrk="0">
      <a:defRPr sz="1400">
        <a:latin typeface="+mj-lt"/>
        <a:ea typeface="+mj-ea"/>
        <a:cs typeface="+mj-cs"/>
        <a:sym typeface="Arial"/>
      </a:defRPr>
    </a:lvl3pPr>
    <a:lvl4pPr indent="685800" rtl="1" latinLnBrk="0">
      <a:defRPr sz="1400">
        <a:latin typeface="+mj-lt"/>
        <a:ea typeface="+mj-ea"/>
        <a:cs typeface="+mj-cs"/>
        <a:sym typeface="Arial"/>
      </a:defRPr>
    </a:lvl4pPr>
    <a:lvl5pPr indent="914400" rtl="1" latinLnBrk="0">
      <a:defRPr sz="1400">
        <a:latin typeface="+mj-lt"/>
        <a:ea typeface="+mj-ea"/>
        <a:cs typeface="+mj-cs"/>
        <a:sym typeface="Arial"/>
      </a:defRPr>
    </a:lvl5pPr>
    <a:lvl6pPr indent="1143000" rtl="1" latinLnBrk="0">
      <a:defRPr sz="1400">
        <a:latin typeface="+mj-lt"/>
        <a:ea typeface="+mj-ea"/>
        <a:cs typeface="+mj-cs"/>
        <a:sym typeface="Arial"/>
      </a:defRPr>
    </a:lvl6pPr>
    <a:lvl7pPr indent="1371600" rtl="1" latinLnBrk="0">
      <a:defRPr sz="1400">
        <a:latin typeface="+mj-lt"/>
        <a:ea typeface="+mj-ea"/>
        <a:cs typeface="+mj-cs"/>
        <a:sym typeface="Arial"/>
      </a:defRPr>
    </a:lvl7pPr>
    <a:lvl8pPr indent="1600200" rtl="1" latinLnBrk="0">
      <a:defRPr sz="1400">
        <a:latin typeface="+mj-lt"/>
        <a:ea typeface="+mj-ea"/>
        <a:cs typeface="+mj-cs"/>
        <a:sym typeface="Arial"/>
      </a:defRPr>
    </a:lvl8pPr>
    <a:lvl9pPr indent="1828800" rtl="1"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نص العنوان"/>
          <p:cNvSpPr txBox="1"/>
          <p:nvPr>
            <p:ph type="title"/>
          </p:nvPr>
        </p:nvSpPr>
        <p:spPr>
          <a:xfrm>
            <a:off x="685800" y="2130425"/>
            <a:ext cx="7772400" cy="1470001"/>
          </a:xfrm>
          <a:prstGeom prst="rect">
            <a:avLst/>
          </a:prstGeom>
        </p:spPr>
        <p:txBody>
          <a:bodyPr>
            <a:normAutofit fontScale="100000" lnSpcReduction="0"/>
          </a:bodyPr>
          <a:lstStyle/>
          <a:p>
            <a:pPr/>
            <a:r>
              <a:t>نص العنوان</a:t>
            </a:r>
          </a:p>
        </p:txBody>
      </p:sp>
      <p:sp>
        <p:nvSpPr>
          <p:cNvPr id="12" name="مستوى النص الأول…"/>
          <p:cNvSpPr txBox="1"/>
          <p:nvPr>
            <p:ph type="body" sz="quarter" idx="1"/>
          </p:nvPr>
        </p:nvSpPr>
        <p:spPr>
          <a:xfrm>
            <a:off x="1371600" y="3886200"/>
            <a:ext cx="6400800" cy="1752600"/>
          </a:xfrm>
          <a:prstGeom prst="rect">
            <a:avLst/>
          </a:prstGeom>
        </p:spPr>
        <p:txBody>
          <a:bodyPr>
            <a:normAutofit fontScale="100000" lnSpcReduction="0"/>
          </a:bodyPr>
          <a:lstStyle>
            <a:lvl1pPr marL="431800" indent="-406400" algn="ctr">
              <a:buClrTx/>
              <a:buSzTx/>
              <a:buFontTx/>
              <a:buNone/>
              <a:defRPr>
                <a:solidFill>
                  <a:srgbClr val="888888"/>
                </a:solidFill>
              </a:defRPr>
            </a:lvl1pPr>
            <a:lvl2pPr marL="431800" indent="76200" algn="ctr">
              <a:buClrTx/>
              <a:buSzTx/>
              <a:buFontTx/>
              <a:buNone/>
              <a:defRPr>
                <a:solidFill>
                  <a:srgbClr val="888888"/>
                </a:solidFill>
              </a:defRPr>
            </a:lvl2pPr>
            <a:lvl3pPr marL="431800" indent="558800" algn="ctr">
              <a:buClrTx/>
              <a:buSzTx/>
              <a:buFontTx/>
              <a:buNone/>
              <a:defRPr>
                <a:solidFill>
                  <a:srgbClr val="888888"/>
                </a:solidFill>
              </a:defRPr>
            </a:lvl3pPr>
            <a:lvl4pPr marL="431800" indent="1041400" algn="ctr">
              <a:buClrTx/>
              <a:buSzTx/>
              <a:buFontTx/>
              <a:buNone/>
              <a:defRPr>
                <a:solidFill>
                  <a:srgbClr val="888888"/>
                </a:solidFill>
              </a:defRPr>
            </a:lvl4pPr>
            <a:lvl5pPr marL="431800" indent="1498600" algn="ctr">
              <a:buClrTx/>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94" name="نص العنوان"/>
          <p:cNvSpPr txBox="1"/>
          <p:nvPr>
            <p:ph type="title"/>
          </p:nvPr>
        </p:nvSpPr>
        <p:spPr>
          <a:xfrm>
            <a:off x="457200" y="274636"/>
            <a:ext cx="8229600" cy="1143001"/>
          </a:xfrm>
          <a:prstGeom prst="rect">
            <a:avLst/>
          </a:prstGeom>
        </p:spPr>
        <p:txBody>
          <a:bodyPr>
            <a:normAutofit fontScale="100000" lnSpcReduction="0"/>
          </a:bodyPr>
          <a:lstStyle/>
          <a:p>
            <a:pPr/>
            <a:r>
              <a:t>نص العنوان</a:t>
            </a:r>
          </a:p>
        </p:txBody>
      </p:sp>
      <p:sp>
        <p:nvSpPr>
          <p:cNvPr id="95" name="مستوى النص الأول…"/>
          <p:cNvSpPr txBox="1"/>
          <p:nvPr>
            <p:ph type="body" sz="half" idx="1"/>
          </p:nvPr>
        </p:nvSpPr>
        <p:spPr>
          <a:xfrm>
            <a:off x="457200" y="1600200"/>
            <a:ext cx="4038600" cy="4526101"/>
          </a:xfrm>
          <a:prstGeom prst="rect">
            <a:avLst/>
          </a:prstGeom>
        </p:spPr>
        <p:txBody>
          <a:bodyPr>
            <a:normAutofit fontScale="100000" lnSpcReduction="0"/>
          </a:bodyPr>
          <a:lstStyle>
            <a:lvl1pPr indent="-406400" algn="l">
              <a:spcBef>
                <a:spcPts val="500"/>
              </a:spcBef>
              <a:buSzPts val="2800"/>
              <a:defRPr sz="2800"/>
            </a:lvl1pPr>
            <a:lvl2pPr marL="977900" indent="-444500" algn="l">
              <a:spcBef>
                <a:spcPts val="500"/>
              </a:spcBef>
              <a:buSzPts val="2800"/>
              <a:defRPr sz="2800"/>
            </a:lvl2pPr>
            <a:lvl3pPr marL="1513839" indent="-497839" algn="l">
              <a:spcBef>
                <a:spcPts val="500"/>
              </a:spcBef>
              <a:buSzPts val="2800"/>
              <a:defRPr sz="2800"/>
            </a:lvl3pPr>
            <a:lvl4pPr marL="2019300" indent="-533400" algn="l">
              <a:spcBef>
                <a:spcPts val="500"/>
              </a:spcBef>
              <a:buSzPts val="2800"/>
              <a:defRPr sz="2800"/>
            </a:lvl4pPr>
            <a:lvl5pPr marL="2476500" indent="-533400" algn="l">
              <a:spcBef>
                <a:spcPts val="500"/>
              </a:spcBef>
              <a:buSzPts val="2800"/>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6" name="Google Shape;74;p11"/>
          <p:cNvSpPr txBox="1"/>
          <p:nvPr>
            <p:ph type="body" sz="half" idx="21"/>
          </p:nvPr>
        </p:nvSpPr>
        <p:spPr>
          <a:xfrm>
            <a:off x="4648200" y="1600200"/>
            <a:ext cx="4038600" cy="4526101"/>
          </a:xfrm>
          <a:prstGeom prst="rect">
            <a:avLst/>
          </a:prstGeom>
        </p:spPr>
        <p:txBody>
          <a:bodyPr>
            <a:normAutofit fontScale="100000" lnSpcReduction="0"/>
          </a:bodyPr>
          <a:lstStyle/>
          <a:p>
            <a:pPr indent="-406400" algn="l" rtl="0">
              <a:spcBef>
                <a:spcPts val="500"/>
              </a:spcBef>
              <a:buSzPts val="2800"/>
              <a:defRPr sz="2800"/>
            </a:pPr>
          </a:p>
        </p:txBody>
      </p:sp>
      <p:sp>
        <p:nvSpPr>
          <p:cNvPr id="9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104" name="نص العنوان"/>
          <p:cNvSpPr txBox="1"/>
          <p:nvPr>
            <p:ph type="title"/>
          </p:nvPr>
        </p:nvSpPr>
        <p:spPr>
          <a:xfrm>
            <a:off x="722312" y="4406900"/>
            <a:ext cx="7772401" cy="1362001"/>
          </a:xfrm>
          <a:prstGeom prst="rect">
            <a:avLst/>
          </a:prstGeom>
        </p:spPr>
        <p:txBody>
          <a:bodyPr anchor="t">
            <a:normAutofit fontScale="100000" lnSpcReduction="0"/>
          </a:bodyPr>
          <a:lstStyle>
            <a:lvl1pPr algn="l">
              <a:defRPr b="1" sz="4000"/>
            </a:lvl1pPr>
          </a:lstStyle>
          <a:p>
            <a:pPr/>
            <a:r>
              <a:t>نص العنوان</a:t>
            </a:r>
          </a:p>
        </p:txBody>
      </p:sp>
      <p:sp>
        <p:nvSpPr>
          <p:cNvPr id="105" name="مستوى النص الأول…"/>
          <p:cNvSpPr txBox="1"/>
          <p:nvPr>
            <p:ph type="body" sz="quarter" idx="1"/>
          </p:nvPr>
        </p:nvSpPr>
        <p:spPr>
          <a:xfrm>
            <a:off x="722312" y="2906713"/>
            <a:ext cx="7772401" cy="1500301"/>
          </a:xfrm>
          <a:prstGeom prst="rect">
            <a:avLst/>
          </a:prstGeom>
        </p:spPr>
        <p:txBody>
          <a:bodyPr anchor="b">
            <a:normAutofit fontScale="100000" lnSpcReduction="0"/>
          </a:bodyPr>
          <a:lstStyle>
            <a:lvl1pPr marL="228600" indent="0" algn="l">
              <a:spcBef>
                <a:spcPts val="400"/>
              </a:spcBef>
              <a:buClrTx/>
              <a:buSzTx/>
              <a:buFontTx/>
              <a:buNone/>
              <a:defRPr sz="2000">
                <a:solidFill>
                  <a:srgbClr val="888888"/>
                </a:solidFill>
              </a:defRPr>
            </a:lvl1pPr>
            <a:lvl2pPr marL="228600" indent="457200" algn="l">
              <a:spcBef>
                <a:spcPts val="400"/>
              </a:spcBef>
              <a:buClrTx/>
              <a:buSzTx/>
              <a:buFontTx/>
              <a:buNone/>
              <a:defRPr sz="2000">
                <a:solidFill>
                  <a:srgbClr val="888888"/>
                </a:solidFill>
              </a:defRPr>
            </a:lvl2pPr>
            <a:lvl3pPr marL="228600" indent="914400" algn="l">
              <a:spcBef>
                <a:spcPts val="400"/>
              </a:spcBef>
              <a:buClrTx/>
              <a:buSzTx/>
              <a:buFontTx/>
              <a:buNone/>
              <a:defRPr sz="2000">
                <a:solidFill>
                  <a:srgbClr val="888888"/>
                </a:solidFill>
              </a:defRPr>
            </a:lvl3pPr>
            <a:lvl4pPr marL="228600" indent="1371600" algn="l">
              <a:spcBef>
                <a:spcPts val="400"/>
              </a:spcBef>
              <a:buClrTx/>
              <a:buSzTx/>
              <a:buFontTx/>
              <a:buNone/>
              <a:defRPr sz="2000">
                <a:solidFill>
                  <a:srgbClr val="888888"/>
                </a:solidFill>
              </a:defRPr>
            </a:lvl4pPr>
            <a:lvl5pPr marL="228600" indent="1828800" algn="l">
              <a:spcBef>
                <a:spcPts val="400"/>
              </a:spcBef>
              <a:buClrTx/>
              <a:buSzTx/>
              <a:buFontTx/>
              <a:buNone/>
              <a:defRPr sz="20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0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7" name="نص العنوان"/>
          <p:cNvSpPr txBox="1"/>
          <p:nvPr>
            <p:ph type="title"/>
          </p:nvPr>
        </p:nvSpPr>
        <p:spPr>
          <a:xfrm>
            <a:off x="457200" y="274636"/>
            <a:ext cx="8229600" cy="1143001"/>
          </a:xfrm>
          <a:prstGeom prst="rect">
            <a:avLst/>
          </a:prstGeom>
        </p:spPr>
        <p:txBody>
          <a:bodyPr>
            <a:normAutofit fontScale="100000" lnSpcReduction="0"/>
          </a:bodyPr>
          <a:lstStyle/>
          <a:p>
            <a:pPr/>
            <a:r>
              <a:t>نص العنوان</a:t>
            </a:r>
          </a:p>
        </p:txBody>
      </p:sp>
      <p:sp>
        <p:nvSpPr>
          <p:cNvPr id="28" name="مستوى النص الأول…"/>
          <p:cNvSpPr txBox="1"/>
          <p:nvPr>
            <p:ph type="body" idx="1"/>
          </p:nvPr>
        </p:nvSpPr>
        <p:spPr>
          <a:xfrm>
            <a:off x="457200" y="1600200"/>
            <a:ext cx="8229600" cy="4526101"/>
          </a:xfrm>
          <a:prstGeom prst="rect">
            <a:avLst/>
          </a:prstGeom>
        </p:spPr>
        <p:txBody>
          <a:bodyPr>
            <a:normAutofit fontScale="100000" lnSpcReduction="0"/>
          </a:bodyPr>
          <a:lstStyle>
            <a:lvl1pPr indent="-342900" algn="l">
              <a:spcBef>
                <a:spcPts val="300"/>
              </a:spcBef>
            </a:lvl1pPr>
            <a:lvl2pPr marL="963385" indent="-391885" algn="l">
              <a:spcBef>
                <a:spcPts val="300"/>
              </a:spcBef>
            </a:lvl2pPr>
            <a:lvl3pPr marL="1485900" indent="-457200" algn="l">
              <a:spcBef>
                <a:spcPts val="300"/>
              </a:spcBef>
            </a:lvl3pPr>
            <a:lvl4pPr marL="2034539" indent="-548639" algn="l">
              <a:spcBef>
                <a:spcPts val="300"/>
              </a:spcBef>
            </a:lvl4pPr>
            <a:lvl5pPr marL="2491739" indent="-548639" algn="l">
              <a:spcBef>
                <a:spcPts val="3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36" name="نص العنوان"/>
          <p:cNvSpPr txBox="1"/>
          <p:nvPr>
            <p:ph type="title"/>
          </p:nvPr>
        </p:nvSpPr>
        <p:spPr>
          <a:xfrm rot="5400000">
            <a:off x="4732349" y="2171687"/>
            <a:ext cx="5851501" cy="2057401"/>
          </a:xfrm>
          <a:prstGeom prst="rect">
            <a:avLst/>
          </a:prstGeom>
        </p:spPr>
        <p:txBody>
          <a:bodyPr>
            <a:normAutofit fontScale="100000" lnSpcReduction="0"/>
          </a:bodyPr>
          <a:lstStyle/>
          <a:p>
            <a:pPr/>
            <a:r>
              <a:t>نص العنوان</a:t>
            </a:r>
          </a:p>
        </p:txBody>
      </p:sp>
      <p:sp>
        <p:nvSpPr>
          <p:cNvPr id="37" name="مستوى النص الأول…"/>
          <p:cNvSpPr txBox="1"/>
          <p:nvPr>
            <p:ph type="body" idx="1"/>
          </p:nvPr>
        </p:nvSpPr>
        <p:spPr>
          <a:xfrm rot="5400000">
            <a:off x="541349" y="190487"/>
            <a:ext cx="5851501" cy="6019801"/>
          </a:xfrm>
          <a:prstGeom prst="rect">
            <a:avLst/>
          </a:prstGeom>
        </p:spPr>
        <p:txBody>
          <a:bodyPr>
            <a:normAutofit fontScale="100000" lnSpcReduction="0"/>
          </a:bodyPr>
          <a:lstStyle>
            <a:lvl1pPr indent="-342900" algn="l">
              <a:spcBef>
                <a:spcPts val="300"/>
              </a:spcBef>
            </a:lvl1pPr>
            <a:lvl2pPr marL="963385" indent="-391885" algn="l">
              <a:spcBef>
                <a:spcPts val="300"/>
              </a:spcBef>
            </a:lvl2pPr>
            <a:lvl3pPr marL="1485900" indent="-457200" algn="l">
              <a:spcBef>
                <a:spcPts val="300"/>
              </a:spcBef>
            </a:lvl3pPr>
            <a:lvl4pPr marL="2034539" indent="-548639" algn="l">
              <a:spcBef>
                <a:spcPts val="300"/>
              </a:spcBef>
            </a:lvl4pPr>
            <a:lvl5pPr marL="2491739" indent="-548639" algn="l">
              <a:spcBef>
                <a:spcPts val="3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45" name="نص العنوان"/>
          <p:cNvSpPr txBox="1"/>
          <p:nvPr>
            <p:ph type="title"/>
          </p:nvPr>
        </p:nvSpPr>
        <p:spPr>
          <a:xfrm>
            <a:off x="457200" y="274636"/>
            <a:ext cx="8229600" cy="1143001"/>
          </a:xfrm>
          <a:prstGeom prst="rect">
            <a:avLst/>
          </a:prstGeom>
        </p:spPr>
        <p:txBody>
          <a:bodyPr>
            <a:normAutofit fontScale="100000" lnSpcReduction="0"/>
          </a:bodyPr>
          <a:lstStyle/>
          <a:p>
            <a:pPr/>
            <a:r>
              <a:t>نص العنوان</a:t>
            </a:r>
          </a:p>
        </p:txBody>
      </p:sp>
      <p:sp>
        <p:nvSpPr>
          <p:cNvPr id="46" name="مستوى النص الأول…"/>
          <p:cNvSpPr txBox="1"/>
          <p:nvPr>
            <p:ph type="body" idx="1"/>
          </p:nvPr>
        </p:nvSpPr>
        <p:spPr>
          <a:xfrm rot="5400000">
            <a:off x="2308949" y="-251551"/>
            <a:ext cx="4526102" cy="8229601"/>
          </a:xfrm>
          <a:prstGeom prst="rect">
            <a:avLst/>
          </a:prstGeom>
        </p:spPr>
        <p:txBody>
          <a:bodyPr>
            <a:normAutofit fontScale="100000" lnSpcReduction="0"/>
          </a:bodyPr>
          <a:lstStyle>
            <a:lvl1pPr indent="-342900" algn="l">
              <a:spcBef>
                <a:spcPts val="300"/>
              </a:spcBef>
            </a:lvl1pPr>
            <a:lvl2pPr marL="963385" indent="-391885" algn="l">
              <a:spcBef>
                <a:spcPts val="300"/>
              </a:spcBef>
            </a:lvl2pPr>
            <a:lvl3pPr marL="1485900" indent="-457200" algn="l">
              <a:spcBef>
                <a:spcPts val="300"/>
              </a:spcBef>
            </a:lvl3pPr>
            <a:lvl4pPr marL="2034539" indent="-548639" algn="l">
              <a:spcBef>
                <a:spcPts val="300"/>
              </a:spcBef>
            </a:lvl4pPr>
            <a:lvl5pPr marL="2491739" indent="-548639" algn="l">
              <a:spcBef>
                <a:spcPts val="3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54" name="نص العنوان"/>
          <p:cNvSpPr txBox="1"/>
          <p:nvPr>
            <p:ph type="title"/>
          </p:nvPr>
        </p:nvSpPr>
        <p:spPr>
          <a:xfrm>
            <a:off x="1792288" y="4800600"/>
            <a:ext cx="5486401" cy="566701"/>
          </a:xfrm>
          <a:prstGeom prst="rect">
            <a:avLst/>
          </a:prstGeom>
        </p:spPr>
        <p:txBody>
          <a:bodyPr anchor="b">
            <a:normAutofit fontScale="100000" lnSpcReduction="0"/>
          </a:bodyPr>
          <a:lstStyle>
            <a:lvl1pPr algn="l">
              <a:defRPr b="1" sz="2000"/>
            </a:lvl1pPr>
          </a:lstStyle>
          <a:p>
            <a:pPr/>
            <a:r>
              <a:t>نص العنوان</a:t>
            </a:r>
          </a:p>
        </p:txBody>
      </p:sp>
      <p:sp>
        <p:nvSpPr>
          <p:cNvPr id="55" name="Google Shape;45;p7"/>
          <p:cNvSpPr/>
          <p:nvPr>
            <p:ph type="pic" sz="half" idx="21"/>
          </p:nvPr>
        </p:nvSpPr>
        <p:spPr>
          <a:xfrm>
            <a:off x="1792288" y="612775"/>
            <a:ext cx="5486401" cy="4114800"/>
          </a:xfrm>
          <a:prstGeom prst="rect">
            <a:avLst/>
          </a:prstGeom>
        </p:spPr>
        <p:txBody>
          <a:bodyPr lIns="91439" tIns="45719" rIns="91439" bIns="45719"/>
          <a:lstStyle/>
          <a:p>
            <a:pPr/>
          </a:p>
        </p:txBody>
      </p:sp>
      <p:sp>
        <p:nvSpPr>
          <p:cNvPr id="56" name="مستوى النص الأول…"/>
          <p:cNvSpPr txBox="1"/>
          <p:nvPr>
            <p:ph type="body" sz="quarter" idx="1"/>
          </p:nvPr>
        </p:nvSpPr>
        <p:spPr>
          <a:xfrm>
            <a:off x="1792288" y="5367337"/>
            <a:ext cx="5486401" cy="804901"/>
          </a:xfrm>
          <a:prstGeom prst="rect">
            <a:avLst/>
          </a:prstGeom>
        </p:spPr>
        <p:txBody>
          <a:bodyPr>
            <a:normAutofit fontScale="100000" lnSpcReduction="0"/>
          </a:bodyPr>
          <a:lstStyle>
            <a:lvl1pPr marL="228600" indent="0" algn="l">
              <a:spcBef>
                <a:spcPts val="200"/>
              </a:spcBef>
              <a:buClrTx/>
              <a:buSzTx/>
              <a:buFontTx/>
              <a:buNone/>
              <a:defRPr sz="1400"/>
            </a:lvl1pPr>
            <a:lvl2pPr marL="228600" indent="457200" algn="l">
              <a:spcBef>
                <a:spcPts val="200"/>
              </a:spcBef>
              <a:buClrTx/>
              <a:buSzTx/>
              <a:buFontTx/>
              <a:buNone/>
              <a:defRPr sz="1400"/>
            </a:lvl2pPr>
            <a:lvl3pPr marL="228600" indent="914400" algn="l">
              <a:spcBef>
                <a:spcPts val="200"/>
              </a:spcBef>
              <a:buClrTx/>
              <a:buSzTx/>
              <a:buFontTx/>
              <a:buNone/>
              <a:defRPr sz="1400"/>
            </a:lvl3pPr>
            <a:lvl4pPr marL="228600" indent="1371600" algn="l">
              <a:spcBef>
                <a:spcPts val="200"/>
              </a:spcBef>
              <a:buClrTx/>
              <a:buSzTx/>
              <a:buFontTx/>
              <a:buNone/>
              <a:defRPr sz="1400"/>
            </a:lvl4pPr>
            <a:lvl5pPr marL="228600" indent="1828800" algn="l">
              <a:spcBef>
                <a:spcPts val="200"/>
              </a:spcBef>
              <a:buClrTx/>
              <a:buSzTx/>
              <a:buFontTx/>
              <a:buNone/>
              <a:defRPr sz="1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64" name="نص العنوان"/>
          <p:cNvSpPr txBox="1"/>
          <p:nvPr>
            <p:ph type="title"/>
          </p:nvPr>
        </p:nvSpPr>
        <p:spPr>
          <a:xfrm>
            <a:off x="457200" y="273050"/>
            <a:ext cx="3008401" cy="1162200"/>
          </a:xfrm>
          <a:prstGeom prst="rect">
            <a:avLst/>
          </a:prstGeom>
        </p:spPr>
        <p:txBody>
          <a:bodyPr anchor="b">
            <a:normAutofit fontScale="100000" lnSpcReduction="0"/>
          </a:bodyPr>
          <a:lstStyle>
            <a:lvl1pPr algn="l">
              <a:defRPr b="1" sz="2000"/>
            </a:lvl1pPr>
          </a:lstStyle>
          <a:p>
            <a:pPr/>
            <a:r>
              <a:t>نص العنوان</a:t>
            </a:r>
          </a:p>
        </p:txBody>
      </p:sp>
      <p:sp>
        <p:nvSpPr>
          <p:cNvPr id="65" name="مستوى النص الأول…"/>
          <p:cNvSpPr txBox="1"/>
          <p:nvPr>
            <p:ph type="body" idx="1"/>
          </p:nvPr>
        </p:nvSpPr>
        <p:spPr>
          <a:xfrm>
            <a:off x="3575050" y="273050"/>
            <a:ext cx="5111701" cy="5853001"/>
          </a:xfrm>
          <a:prstGeom prst="rect">
            <a:avLst/>
          </a:prstGeom>
        </p:spPr>
        <p:txBody>
          <a:bodyPr>
            <a:normAutofit fontScale="100000" lnSpcReduction="0"/>
          </a:bodyPr>
          <a:lstStyle>
            <a:lvl1pPr algn="l"/>
            <a:lvl2pPr algn="l"/>
            <a:lvl3pPr algn="l"/>
            <a:lvl4pPr algn="l"/>
            <a:lvl5pPr algn="l"/>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6" name="Google Shape;53;p8"/>
          <p:cNvSpPr txBox="1"/>
          <p:nvPr>
            <p:ph type="body" sz="half" idx="21"/>
          </p:nvPr>
        </p:nvSpPr>
        <p:spPr>
          <a:xfrm>
            <a:off x="457199" y="1435100"/>
            <a:ext cx="3008402" cy="4691101"/>
          </a:xfrm>
          <a:prstGeom prst="rect">
            <a:avLst/>
          </a:prstGeom>
        </p:spPr>
        <p:txBody>
          <a:bodyPr>
            <a:normAutofit fontScale="100000" lnSpcReduction="0"/>
          </a:bodyPr>
          <a:lstStyle/>
          <a:p>
            <a:pPr marL="228600" indent="0" algn="l" rtl="0">
              <a:spcBef>
                <a:spcPts val="200"/>
              </a:spcBef>
              <a:buClrTx/>
              <a:buSzTx/>
              <a:buFontTx/>
              <a:buNone/>
              <a:defRPr sz="1400"/>
            </a:pPr>
          </a:p>
        </p:txBody>
      </p:sp>
      <p:sp>
        <p:nvSpPr>
          <p:cNvPr id="6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74" name="نص العنوان"/>
          <p:cNvSpPr txBox="1"/>
          <p:nvPr>
            <p:ph type="title"/>
          </p:nvPr>
        </p:nvSpPr>
        <p:spPr>
          <a:xfrm>
            <a:off x="457200" y="274636"/>
            <a:ext cx="8229600" cy="1143001"/>
          </a:xfrm>
          <a:prstGeom prst="rect">
            <a:avLst/>
          </a:prstGeom>
        </p:spPr>
        <p:txBody>
          <a:bodyPr>
            <a:normAutofit fontScale="100000" lnSpcReduction="0"/>
          </a:bodyPr>
          <a:lstStyle/>
          <a:p>
            <a:pPr/>
            <a:r>
              <a:t>نص العنوان</a:t>
            </a:r>
          </a:p>
        </p:txBody>
      </p:sp>
      <p:sp>
        <p:nvSpPr>
          <p:cNvPr id="7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82" name="نص العنوان"/>
          <p:cNvSpPr txBox="1"/>
          <p:nvPr>
            <p:ph type="title"/>
          </p:nvPr>
        </p:nvSpPr>
        <p:spPr>
          <a:xfrm>
            <a:off x="457200" y="274636"/>
            <a:ext cx="8229600" cy="1143001"/>
          </a:xfrm>
          <a:prstGeom prst="rect">
            <a:avLst/>
          </a:prstGeom>
        </p:spPr>
        <p:txBody>
          <a:bodyPr>
            <a:normAutofit fontScale="100000" lnSpcReduction="0"/>
          </a:bodyPr>
          <a:lstStyle/>
          <a:p>
            <a:pPr/>
            <a:r>
              <a:t>نص العنوان</a:t>
            </a:r>
          </a:p>
        </p:txBody>
      </p:sp>
      <p:sp>
        <p:nvSpPr>
          <p:cNvPr id="83" name="مستوى النص الأول…"/>
          <p:cNvSpPr txBox="1"/>
          <p:nvPr>
            <p:ph type="body" sz="quarter" idx="1"/>
          </p:nvPr>
        </p:nvSpPr>
        <p:spPr>
          <a:xfrm>
            <a:off x="457200" y="1535112"/>
            <a:ext cx="4040100" cy="639901"/>
          </a:xfrm>
          <a:prstGeom prst="rect">
            <a:avLst/>
          </a:prstGeom>
        </p:spPr>
        <p:txBody>
          <a:bodyPr anchor="b">
            <a:normAutofit fontScale="100000" lnSpcReduction="0"/>
          </a:bodyPr>
          <a:lstStyle>
            <a:lvl1pPr marL="228600" indent="0" algn="l">
              <a:spcBef>
                <a:spcPts val="400"/>
              </a:spcBef>
              <a:buClrTx/>
              <a:buSzTx/>
              <a:buFontTx/>
              <a:buNone/>
              <a:defRPr b="1" sz="2400"/>
            </a:lvl1pPr>
            <a:lvl2pPr marL="228600" indent="457200" algn="l">
              <a:spcBef>
                <a:spcPts val="400"/>
              </a:spcBef>
              <a:buClrTx/>
              <a:buSzTx/>
              <a:buFontTx/>
              <a:buNone/>
              <a:defRPr b="1" sz="2400"/>
            </a:lvl2pPr>
            <a:lvl3pPr marL="228600" indent="914400" algn="l">
              <a:spcBef>
                <a:spcPts val="400"/>
              </a:spcBef>
              <a:buClrTx/>
              <a:buSzTx/>
              <a:buFontTx/>
              <a:buNone/>
              <a:defRPr b="1" sz="2400"/>
            </a:lvl3pPr>
            <a:lvl4pPr marL="228600" indent="1371600" algn="l">
              <a:spcBef>
                <a:spcPts val="400"/>
              </a:spcBef>
              <a:buClrTx/>
              <a:buSzTx/>
              <a:buFontTx/>
              <a:buNone/>
              <a:defRPr b="1" sz="2400"/>
            </a:lvl4pPr>
            <a:lvl5pPr marL="228600" indent="1828800" algn="l">
              <a:spcBef>
                <a:spcPts val="400"/>
              </a:spcBef>
              <a:buClrTx/>
              <a:buSzTx/>
              <a:buFontTx/>
              <a:buNone/>
              <a:defRPr b="1" sz="2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4" name="Google Shape;65;p10"/>
          <p:cNvSpPr txBox="1"/>
          <p:nvPr>
            <p:ph type="body" sz="half" idx="21"/>
          </p:nvPr>
        </p:nvSpPr>
        <p:spPr>
          <a:xfrm>
            <a:off x="457200" y="2174875"/>
            <a:ext cx="4040100" cy="3951300"/>
          </a:xfrm>
          <a:prstGeom prst="rect">
            <a:avLst/>
          </a:prstGeom>
        </p:spPr>
        <p:txBody>
          <a:bodyPr>
            <a:normAutofit fontScale="100000" lnSpcReduction="0"/>
          </a:bodyPr>
          <a:lstStyle/>
          <a:p>
            <a:pPr indent="-381000" algn="l" rtl="0">
              <a:spcBef>
                <a:spcPts val="400"/>
              </a:spcBef>
              <a:buSzPts val="2400"/>
              <a:defRPr sz="2400"/>
            </a:pPr>
          </a:p>
        </p:txBody>
      </p:sp>
      <p:sp>
        <p:nvSpPr>
          <p:cNvPr id="85" name="Google Shape;66;p10"/>
          <p:cNvSpPr txBox="1"/>
          <p:nvPr>
            <p:ph type="body" sz="quarter" idx="22"/>
          </p:nvPr>
        </p:nvSpPr>
        <p:spPr>
          <a:xfrm>
            <a:off x="4645025" y="1535112"/>
            <a:ext cx="4041901" cy="639901"/>
          </a:xfrm>
          <a:prstGeom prst="rect">
            <a:avLst/>
          </a:prstGeom>
        </p:spPr>
        <p:txBody>
          <a:bodyPr anchor="b">
            <a:normAutofit fontScale="100000" lnSpcReduction="0"/>
          </a:bodyPr>
          <a:lstStyle/>
          <a:p>
            <a:pPr marL="228600" indent="0" algn="l" rtl="0">
              <a:spcBef>
                <a:spcPts val="400"/>
              </a:spcBef>
              <a:buClrTx/>
              <a:buSzTx/>
              <a:buFontTx/>
              <a:buNone/>
              <a:defRPr b="1" sz="2400"/>
            </a:pPr>
          </a:p>
        </p:txBody>
      </p:sp>
      <p:sp>
        <p:nvSpPr>
          <p:cNvPr id="86" name="Google Shape;67;p10"/>
          <p:cNvSpPr txBox="1"/>
          <p:nvPr>
            <p:ph type="body" sz="half" idx="23"/>
          </p:nvPr>
        </p:nvSpPr>
        <p:spPr>
          <a:xfrm>
            <a:off x="4645025" y="2174875"/>
            <a:ext cx="4041901" cy="3951300"/>
          </a:xfrm>
          <a:prstGeom prst="rect">
            <a:avLst/>
          </a:prstGeom>
        </p:spPr>
        <p:txBody>
          <a:bodyPr>
            <a:normAutofit fontScale="100000" lnSpcReduction="0"/>
          </a:bodyPr>
          <a:lstStyle/>
          <a:p>
            <a:pPr indent="-381000" algn="l" rtl="0">
              <a:spcBef>
                <a:spcPts val="400"/>
              </a:spcBef>
              <a:buSzPts val="2400"/>
              <a:defRPr sz="2400"/>
            </a:pPr>
          </a:p>
        </p:txBody>
      </p:sp>
      <p:sp>
        <p:nvSpPr>
          <p:cNvPr id="8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lstStyle/>
          <a:p>
            <a:pPr/>
            <a:r>
              <a:t>نص العنوان</a:t>
            </a:r>
          </a:p>
        </p:txBody>
      </p:sp>
      <p:sp>
        <p:nvSpPr>
          <p:cNvPr id="3" name="مستوى النص الأول…"/>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457200" y="6401187"/>
            <a:ext cx="264388" cy="275427"/>
          </a:xfrm>
          <a:prstGeom prst="rect">
            <a:avLst/>
          </a:prstGeom>
          <a:ln w="12700">
            <a:miter lim="400000"/>
          </a:ln>
        </p:spPr>
        <p:txBody>
          <a:bodyPr wrap="none" lIns="45699" tIns="45699" rIns="45699" bIns="45699" anchor="ctr">
            <a:spAutoFit/>
          </a:bodyPr>
          <a:lstStyle>
            <a:lvl1pPr>
              <a:defRPr sz="1200">
                <a:solidFill>
                  <a:srgbClr val="898989"/>
                </a:solidFill>
                <a:latin typeface="Times New Roman"/>
                <a:ea typeface="Times New Roman"/>
                <a:cs typeface="Times New Roman"/>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431800"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1pPr>
      <a:lvl2pPr marL="972457" marR="0" indent="-464457"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2pPr>
      <a:lvl3pPr marL="1498600" marR="0" indent="-508000"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3pPr>
      <a:lvl4pPr marL="2042160" marR="0" indent="-568960"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4pPr>
      <a:lvl5pPr marL="2499360" marR="0" indent="-568960"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5pPr>
      <a:lvl6pPr marL="2956560" marR="0" indent="-568960"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6pPr>
      <a:lvl7pPr marL="3413759" marR="0" indent="-568959"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7pPr>
      <a:lvl8pPr marL="3870959" marR="0" indent="-568959"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8pPr>
      <a:lvl9pPr marL="4328159" marR="0" indent="-568959" algn="r" defTabSz="914400" rtl="1" latinLnBrk="0">
        <a:lnSpc>
          <a:spcPct val="100000"/>
        </a:lnSpc>
        <a:spcBef>
          <a:spcPts val="600"/>
        </a:spcBef>
        <a:spcAft>
          <a:spcPts val="0"/>
        </a:spcAft>
        <a:buClr>
          <a:srgbClr val="000000"/>
        </a:buClr>
        <a:buSzPts val="32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1pPr>
      <a:lvl2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2pPr>
      <a:lvl3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3pPr>
      <a:lvl4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4pPr>
      <a:lvl5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5pPr>
      <a:lvl6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6pPr>
      <a:lvl7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7pPr>
      <a:lvl8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8pPr>
      <a:lvl9pPr marL="0" marR="0" indent="0" algn="l"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 Id="rId3" Type="http://schemas.openxmlformats.org/officeDocument/2006/relationships/image" Target="../media/image2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image" Target="../media/image48.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 Id="rId3" Type="http://schemas.openxmlformats.org/officeDocument/2006/relationships/image" Target="../media/image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5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88;p13"/>
          <p:cNvSpPr txBox="1"/>
          <p:nvPr>
            <p:ph type="ctrTitle"/>
          </p:nvPr>
        </p:nvSpPr>
        <p:spPr>
          <a:prstGeom prst="rect">
            <a:avLst/>
          </a:prstGeom>
        </p:spPr>
        <p:txBody>
          <a:bodyPr/>
          <a:lstStyle/>
          <a:p>
            <a:pPr/>
          </a:p>
        </p:txBody>
      </p:sp>
      <p:sp>
        <p:nvSpPr>
          <p:cNvPr id="116" name="Google Shape;89;p13"/>
          <p:cNvSpPr txBox="1"/>
          <p:nvPr>
            <p:ph type="subTitle" sz="quarter" idx="1"/>
          </p:nvPr>
        </p:nvSpPr>
        <p:spPr>
          <a:prstGeom prst="rect">
            <a:avLst/>
          </a:prstGeom>
        </p:spPr>
        <p:txBody>
          <a:bodyPr/>
          <a:lstStyle/>
          <a:p>
            <a:pPr marL="0" indent="0" rtl="0">
              <a:spcBef>
                <a:spcPts val="0"/>
              </a:spcBef>
              <a:defRPr/>
            </a:pPr>
          </a:p>
        </p:txBody>
      </p:sp>
      <p:pic>
        <p:nvPicPr>
          <p:cNvPr id="117" name="Google Shape;90;p13" descr="Google Shape;90;p13"/>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Google Shape;199;p22"/>
          <p:cNvSpPr/>
          <p:nvPr/>
        </p:nvSpPr>
        <p:spPr>
          <a:xfrm>
            <a:off x="0" y="0"/>
            <a:ext cx="9144000" cy="6858000"/>
          </a:xfrm>
          <a:prstGeom prst="rect">
            <a:avLst/>
          </a:prstGeom>
          <a:solidFill>
            <a:schemeClr val="accent3"/>
          </a:solidFill>
          <a:ln w="38100">
            <a:solidFill>
              <a:srgbClr val="FFFFFF"/>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pic>
        <p:nvPicPr>
          <p:cNvPr id="212" name="Google Shape;200;p22" descr="Google Shape;200;p22"/>
          <p:cNvPicPr>
            <a:picLocks noChangeAspect="1"/>
          </p:cNvPicPr>
          <p:nvPr/>
        </p:nvPicPr>
        <p:blipFill>
          <a:blip r:embed="rId2">
            <a:extLst/>
          </a:blip>
          <a:srcRect l="0" t="29542" r="0" b="0"/>
          <a:stretch>
            <a:fillRect/>
          </a:stretch>
        </p:blipFill>
        <p:spPr>
          <a:xfrm>
            <a:off x="500062" y="214312"/>
            <a:ext cx="8215312" cy="5929312"/>
          </a:xfrm>
          <a:prstGeom prst="rect">
            <a:avLst/>
          </a:prstGeom>
          <a:ln w="38100" cap="sq">
            <a:solidFill>
              <a:srgbClr val="FFFF00"/>
            </a:solidFill>
            <a:miter/>
          </a:ln>
          <a:effectLst>
            <a:outerShdw sx="100000" sy="100000" kx="0" ky="0" algn="b" rotWithShape="0" blurRad="63500" dist="38100" dir="2700000">
              <a:srgbClr val="000000">
                <a:alpha val="42750"/>
              </a:srgbClr>
            </a:outerShdw>
          </a:effectLst>
        </p:spPr>
      </p:pic>
      <p:sp>
        <p:nvSpPr>
          <p:cNvPr id="213" name="Google Shape;201;p22"/>
          <p:cNvSpPr/>
          <p:nvPr/>
        </p:nvSpPr>
        <p:spPr>
          <a:xfrm>
            <a:off x="4705350" y="1420812"/>
            <a:ext cx="3737101" cy="3063845"/>
          </a:xfrm>
          <a:prstGeom prst="rect">
            <a:avLst/>
          </a:prstGeom>
          <a:ln>
            <a:solidFill>
              <a:srgbClr val="FFFF00"/>
            </a:solidFill>
          </a:ln>
          <a:extLst>
            <a:ext uri="{C572A759-6A51-4108-AA02-DFA0A04FC94B}">
              <ma14:wrappingTextBoxFlag xmlns:ma14="http://schemas.microsoft.com/office/mac/drawingml/2011/main" val="1"/>
            </a:ext>
          </a:extLst>
        </p:spPr>
        <p:txBody>
          <a:bodyPr lIns="45699" tIns="45699" rIns="45699" bIns="45699">
            <a:spAutoFit/>
          </a:bodyPr>
          <a:lstStyle/>
          <a:p>
            <a:pPr algn="ctr" rtl="0">
              <a:defRPr b="1" sz="4000">
                <a:gradFill flip="none" rotWithShape="1">
                  <a:gsLst>
                    <a:gs pos="0">
                      <a:srgbClr val="A04400"/>
                    </a:gs>
                    <a:gs pos="78000">
                      <a:srgbClr val="FF8A16"/>
                    </a:gs>
                    <a:gs pos="100000">
                      <a:srgbClr val="FFF1E6"/>
                    </a:gs>
                  </a:gsLst>
                  <a:lin ang="5400000" scaled="0"/>
                </a:gradFill>
                <a:latin typeface="Times New Roman"/>
                <a:ea typeface="Times New Roman"/>
                <a:cs typeface="Times New Roman"/>
                <a:sym typeface="Times New Roman"/>
              </a:defRPr>
            </a:pPr>
            <a:r>
              <a:t>أن الناظر في هذا الكون الفسيح </a:t>
            </a:r>
          </a:p>
          <a:p>
            <a:pPr algn="ctr" rtl="0">
              <a:defRPr b="1" sz="4000">
                <a:gradFill flip="none" rotWithShape="1">
                  <a:gsLst>
                    <a:gs pos="0">
                      <a:srgbClr val="A04400"/>
                    </a:gs>
                    <a:gs pos="78000">
                      <a:srgbClr val="FF8A16"/>
                    </a:gs>
                    <a:gs pos="100000">
                      <a:srgbClr val="FFF1E6"/>
                    </a:gs>
                  </a:gsLst>
                  <a:lin ang="5400000" scaled="0"/>
                </a:gradFill>
                <a:latin typeface="Times New Roman"/>
                <a:ea typeface="Times New Roman"/>
                <a:cs typeface="Times New Roman"/>
                <a:sym typeface="Times New Roman"/>
              </a:defRPr>
            </a:pPr>
            <a:r>
              <a:t>وما يحويه من إبداع وعناية وإتقان  يدل على ..................</a:t>
            </a:r>
          </a:p>
        </p:txBody>
      </p:sp>
      <p:grpSp>
        <p:nvGrpSpPr>
          <p:cNvPr id="216" name="Google Shape;202;p22"/>
          <p:cNvGrpSpPr/>
          <p:nvPr/>
        </p:nvGrpSpPr>
        <p:grpSpPr>
          <a:xfrm>
            <a:off x="500062" y="6225695"/>
            <a:ext cx="1285801" cy="517010"/>
            <a:chOff x="0" y="0"/>
            <a:chExt cx="1285800" cy="517008"/>
          </a:xfrm>
        </p:grpSpPr>
        <p:sp>
          <p:nvSpPr>
            <p:cNvPr id="214" name="مستطيل"/>
            <p:cNvSpPr/>
            <p:nvPr/>
          </p:nvSpPr>
          <p:spPr>
            <a:xfrm>
              <a:off x="0" y="60804"/>
              <a:ext cx="1285801" cy="395401"/>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15" name="استنتاج"/>
            <p:cNvSpPr txBox="1"/>
            <p:nvPr/>
          </p:nvSpPr>
          <p:spPr>
            <a:xfrm>
              <a:off x="64774" y="0"/>
              <a:ext cx="1156251"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FFFFFF"/>
                  </a:solidFill>
                  <a:latin typeface="Arial Black"/>
                  <a:ea typeface="Arial Black"/>
                  <a:cs typeface="Arial Black"/>
                  <a:sym typeface="Arial Black"/>
                </a:defRPr>
              </a:lvl1pPr>
            </a:lstStyle>
            <a:p>
              <a:pPr rtl="0">
                <a:defRPr/>
              </a:pPr>
              <a:r>
                <a:t>استنتاج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Google Shape;207;p23"/>
          <p:cNvSpPr/>
          <p:nvPr/>
        </p:nvSpPr>
        <p:spPr>
          <a:xfrm>
            <a:off x="0" y="0"/>
            <a:ext cx="9144000" cy="6858000"/>
          </a:xfrm>
          <a:prstGeom prst="rect">
            <a:avLst/>
          </a:prstGeom>
          <a:solidFill>
            <a:srgbClr val="FAB690"/>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19" name="Google Shape;208;p23" descr="Google Shape;208;p23"/>
          <p:cNvPicPr>
            <a:picLocks noChangeAspect="1"/>
          </p:cNvPicPr>
          <p:nvPr/>
        </p:nvPicPr>
        <p:blipFill>
          <a:blip r:embed="rId2">
            <a:extLst/>
          </a:blip>
          <a:srcRect l="0" t="0" r="1" b="5"/>
          <a:stretch>
            <a:fillRect/>
          </a:stretch>
        </p:blipFill>
        <p:spPr>
          <a:xfrm>
            <a:off x="4580924" y="1898451"/>
            <a:ext cx="3806033" cy="2719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72" y="0"/>
                </a:moveTo>
                <a:cubicBezTo>
                  <a:pt x="1151" y="0"/>
                  <a:pt x="0" y="1611"/>
                  <a:pt x="0" y="3599"/>
                </a:cubicBezTo>
                <a:lnTo>
                  <a:pt x="0" y="21600"/>
                </a:lnTo>
                <a:lnTo>
                  <a:pt x="19028" y="21600"/>
                </a:lnTo>
                <a:cubicBezTo>
                  <a:pt x="20449" y="21600"/>
                  <a:pt x="21600" y="19989"/>
                  <a:pt x="21600" y="18001"/>
                </a:cubicBezTo>
                <a:lnTo>
                  <a:pt x="21600" y="0"/>
                </a:lnTo>
                <a:lnTo>
                  <a:pt x="2572" y="0"/>
                </a:lnTo>
                <a:close/>
              </a:path>
            </a:pathLst>
          </a:custGeom>
          <a:ln w="88900" cap="sq">
            <a:solidFill>
              <a:srgbClr val="FFFFFF"/>
            </a:solidFill>
            <a:miter/>
          </a:ln>
          <a:effectLst>
            <a:outerShdw sx="100000" sy="100000" kx="0" ky="0" algn="b" rotWithShape="0" blurRad="254000" dist="0" dir="0">
              <a:srgbClr val="000000">
                <a:alpha val="42750"/>
              </a:srgbClr>
            </a:outerShdw>
          </a:effectLst>
        </p:spPr>
      </p:pic>
      <p:sp>
        <p:nvSpPr>
          <p:cNvPr id="220" name="Google Shape;209;p23"/>
          <p:cNvSpPr/>
          <p:nvPr/>
        </p:nvSpPr>
        <p:spPr>
          <a:xfrm>
            <a:off x="1200150" y="225425"/>
            <a:ext cx="6596099" cy="1249283"/>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p>
            <a:pPr algn="ctr" rtl="0">
              <a:defRPr sz="4000">
                <a:solidFill>
                  <a:srgbClr val="953734"/>
                </a:solidFill>
                <a:effectLst>
                  <a:outerShdw sx="100000" sy="100000" kx="0" ky="0" algn="b" rotWithShape="0" blurRad="63500" dist="0" dir="3600000">
                    <a:srgbClr val="000000">
                      <a:alpha val="70000"/>
                    </a:srgbClr>
                  </a:outerShdw>
                </a:effectLst>
                <a:latin typeface="Calibri"/>
                <a:ea typeface="Calibri"/>
                <a:cs typeface="Calibri"/>
                <a:sym typeface="Calibri"/>
              </a:defRPr>
            </a:pPr>
            <a:r>
              <a:t>أَفَلَمْ يَنْظُرُوا إِلَى السَّمَاءِ فَوْقَهُمْ </a:t>
            </a:r>
          </a:p>
          <a:p>
            <a:pPr algn="ctr" rtl="0">
              <a:defRPr sz="4000">
                <a:solidFill>
                  <a:srgbClr val="953734"/>
                </a:solidFill>
                <a:effectLst>
                  <a:outerShdw sx="100000" sy="100000" kx="0" ky="0" algn="b" rotWithShape="0" blurRad="63500" dist="0" dir="3600000">
                    <a:srgbClr val="000000">
                      <a:alpha val="70000"/>
                    </a:srgbClr>
                  </a:outerShdw>
                </a:effectLst>
                <a:latin typeface="Calibri"/>
                <a:ea typeface="Calibri"/>
                <a:cs typeface="Calibri"/>
                <a:sym typeface="Calibri"/>
              </a:defRPr>
            </a:pPr>
            <a:r>
              <a:t>كَيْفَ بَنَيْنَاهَا وَزَيَّنَّاهَا وَمَا لَهَا مِنْ فُرُوجٍ )</a:t>
            </a:r>
          </a:p>
        </p:txBody>
      </p:sp>
      <p:pic>
        <p:nvPicPr>
          <p:cNvPr id="221" name="Google Shape;210;p23" descr="Google Shape;210;p23"/>
          <p:cNvPicPr>
            <a:picLocks noChangeAspect="1"/>
          </p:cNvPicPr>
          <p:nvPr/>
        </p:nvPicPr>
        <p:blipFill>
          <a:blip r:embed="rId3">
            <a:extLst/>
          </a:blip>
          <a:stretch>
            <a:fillRect/>
          </a:stretch>
        </p:blipFill>
        <p:spPr>
          <a:xfrm>
            <a:off x="728601" y="1737121"/>
            <a:ext cx="2509253" cy="3042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4834" y="0"/>
                  <a:pt x="0" y="4836"/>
                  <a:pt x="0" y="10800"/>
                </a:cubicBezTo>
                <a:cubicBezTo>
                  <a:pt x="0" y="16764"/>
                  <a:pt x="4834" y="21600"/>
                  <a:pt x="10798" y="21600"/>
                </a:cubicBezTo>
                <a:cubicBezTo>
                  <a:pt x="16763" y="21600"/>
                  <a:pt x="21600" y="16764"/>
                  <a:pt x="21600" y="10800"/>
                </a:cubicBezTo>
                <a:cubicBezTo>
                  <a:pt x="21600" y="4836"/>
                  <a:pt x="16763" y="0"/>
                  <a:pt x="10798" y="0"/>
                </a:cubicBezTo>
                <a:close/>
              </a:path>
            </a:pathLst>
          </a:custGeom>
          <a:ln w="63500" cap="rnd">
            <a:solidFill>
              <a:srgbClr val="FFFFFF"/>
            </a:solidFill>
          </a:ln>
          <a:effectLst>
            <a:outerShdw sx="100000" sy="100000" kx="0" ky="0" algn="b" rotWithShape="0" blurRad="381000" dist="292100" dir="5400000">
              <a:srgbClr val="000000">
                <a:alpha val="21960"/>
              </a:srgbClr>
            </a:outerShdw>
          </a:effectLst>
        </p:spPr>
      </p:pic>
      <p:sp>
        <p:nvSpPr>
          <p:cNvPr id="222" name="Google Shape;211;p23"/>
          <p:cNvSpPr/>
          <p:nvPr/>
        </p:nvSpPr>
        <p:spPr>
          <a:xfrm>
            <a:off x="450899" y="5041979"/>
            <a:ext cx="8242202" cy="1765519"/>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2800">
                <a:latin typeface="Calibri"/>
                <a:ea typeface="Calibri"/>
                <a:cs typeface="Calibri"/>
                <a:sym typeface="Calibri"/>
              </a:defRPr>
            </a:lvl1pPr>
          </a:lstStyle>
          <a:p>
            <a:pPr rtl="0">
              <a:defRPr/>
            </a:pPr>
            <a:r>
              <a:t>خلق السماءَ بلا وتَد، ورفعها بلا عمَد، وجعَلها عاليةَ البناء بعيدةَ الفِناء مستويةَ الأرجاء مكلَّلةً بالكواكب في الليلة الظلماء مزيَّنةً بالنجوم الزاهرة والأفلاك الدائرة، فلا فروجَ ولا شقوق، ولا فطور ولا فتوق.</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Google Shape;216;p24"/>
          <p:cNvSpPr/>
          <p:nvPr/>
        </p:nvSpPr>
        <p:spPr>
          <a:xfrm>
            <a:off x="0" y="0"/>
            <a:ext cx="9144000" cy="6858000"/>
          </a:xfrm>
          <a:prstGeom prst="rect">
            <a:avLst/>
          </a:prstGeom>
          <a:gradFill>
            <a:gsLst>
              <a:gs pos="0">
                <a:srgbClr val="DAFDA7"/>
              </a:gs>
              <a:gs pos="35000">
                <a:srgbClr val="E4FDC2"/>
              </a:gs>
              <a:gs pos="100000">
                <a:schemeClr val="accent3">
                  <a:hueOff val="321486"/>
                  <a:satOff val="58119"/>
                  <a:lumOff val="40966"/>
                </a:schemeClr>
              </a:gs>
            </a:gsLst>
            <a:lin ang="16200038"/>
          </a:gra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pic>
        <p:nvPicPr>
          <p:cNvPr id="225" name="Google Shape;217;p24" descr="Google Shape;217;p24"/>
          <p:cNvPicPr>
            <a:picLocks noChangeAspect="1"/>
          </p:cNvPicPr>
          <p:nvPr/>
        </p:nvPicPr>
        <p:blipFill>
          <a:blip r:embed="rId2">
            <a:extLst/>
          </a:blip>
          <a:srcRect l="0" t="0" r="0" b="17183"/>
          <a:stretch>
            <a:fillRect/>
          </a:stretch>
        </p:blipFill>
        <p:spPr>
          <a:xfrm>
            <a:off x="428625" y="428624"/>
            <a:ext cx="4071938" cy="2786065"/>
          </a:xfrm>
          <a:prstGeom prst="rect">
            <a:avLst/>
          </a:prstGeom>
          <a:ln w="38100" cap="sq">
            <a:solidFill>
              <a:srgbClr val="FF6600"/>
            </a:solidFill>
            <a:miter/>
          </a:ln>
          <a:effectLst>
            <a:outerShdw sx="100000" sy="100000" kx="0" ky="0" algn="b" rotWithShape="0" blurRad="63500" dist="38100" dir="2700000">
              <a:srgbClr val="000000">
                <a:alpha val="42750"/>
              </a:srgbClr>
            </a:outerShdw>
          </a:effectLst>
        </p:spPr>
      </p:pic>
      <p:sp>
        <p:nvSpPr>
          <p:cNvPr id="226" name="Google Shape;218;p24"/>
          <p:cNvSpPr/>
          <p:nvPr/>
        </p:nvSpPr>
        <p:spPr>
          <a:xfrm>
            <a:off x="195261" y="3597275"/>
            <a:ext cx="8680502" cy="2586578"/>
          </a:xfrm>
          <a:prstGeom prst="rect">
            <a:avLst/>
          </a:prstGeom>
          <a:ln w="38100">
            <a:solidFill>
              <a:srgbClr val="000000"/>
            </a:solidFill>
          </a:ln>
          <a:extLst>
            <a:ext uri="{C572A759-6A51-4108-AA02-DFA0A04FC94B}">
              <ma14:wrappingTextBoxFlag xmlns:ma14="http://schemas.microsoft.com/office/mac/drawingml/2011/main" val="1"/>
            </a:ext>
          </a:extLst>
        </p:spPr>
        <p:txBody>
          <a:bodyPr lIns="45699" tIns="45699" rIns="45699" bIns="45699">
            <a:spAutoFit/>
          </a:bodyPr>
          <a:lstStyle/>
          <a:p>
            <a:pPr algn="ctr" rtl="0">
              <a:defRPr b="1" sz="3200">
                <a:latin typeface="Times New Roman"/>
                <a:ea typeface="Times New Roman"/>
                <a:cs typeface="Times New Roman"/>
                <a:sym typeface="Times New Roman"/>
              </a:defRPr>
            </a:pPr>
            <a:r>
              <a:t>وهو الذي مدَّ الأرض، ومهَّدها في الطول العَرض، وثبتها بالجبال الراسِية، وشقَّ فيها الأنهار الجارية، وجعلها فراشًا ومعاشًا، يتردّد الناس في أقاليمها وأرجائها، ويمشون في مناكبِها وأقطارها،هذه سبِخةٌ مالحة، وهذه طيبةٌ صالحة، </a:t>
            </a:r>
            <a:r>
              <a:rPr sz="3600"/>
              <a:t>وهذه مرملِة، وهذه محجِرة، وَبَثَّ فِيهَا مِن كُلِّ دَابَّةٍ</a:t>
            </a:r>
          </a:p>
        </p:txBody>
      </p:sp>
      <p:pic>
        <p:nvPicPr>
          <p:cNvPr id="227" name="Google Shape;219;p24" descr="Google Shape;219;p24"/>
          <p:cNvPicPr>
            <a:picLocks noChangeAspect="1"/>
          </p:cNvPicPr>
          <p:nvPr/>
        </p:nvPicPr>
        <p:blipFill>
          <a:blip r:embed="rId3">
            <a:extLst/>
          </a:blip>
          <a:stretch>
            <a:fillRect/>
          </a:stretch>
        </p:blipFill>
        <p:spPr>
          <a:xfrm>
            <a:off x="4857750" y="428625"/>
            <a:ext cx="3962400" cy="2786101"/>
          </a:xfrm>
          <a:prstGeom prst="rect">
            <a:avLst/>
          </a:prstGeom>
          <a:ln w="38100" cap="sq">
            <a:solidFill>
              <a:srgbClr val="FF6600"/>
            </a:solidFill>
            <a:miter/>
          </a:ln>
          <a:effectLst>
            <a:outerShdw sx="100000" sy="100000" kx="0" ky="0" algn="b" rotWithShape="0" blurRad="63500" dist="38100" dir="2700000">
              <a:srgbClr val="000000">
                <a:alpha val="42750"/>
              </a:srgbClr>
            </a:outerShdw>
          </a:effectLst>
        </p:spPr>
      </p:pic>
      <p:sp>
        <p:nvSpPr>
          <p:cNvPr id="228" name="Google Shape;220;p24"/>
          <p:cNvSpPr txBox="1"/>
          <p:nvPr/>
        </p:nvSpPr>
        <p:spPr>
          <a:xfrm>
            <a:off x="4974912" y="2071686"/>
            <a:ext cx="1761050" cy="76400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sz="4800">
                <a:solidFill>
                  <a:schemeClr val="accent1"/>
                </a:solidFill>
                <a:latin typeface="Times New Roman"/>
                <a:ea typeface="Times New Roman"/>
                <a:cs typeface="Times New Roman"/>
                <a:sym typeface="Times New Roman"/>
              </a:defRPr>
            </a:lvl1pPr>
          </a:lstStyle>
          <a:p>
            <a:pPr rtl="0">
              <a:defRPr/>
            </a:pPr>
            <a:r>
              <a:t>الأرض</a:t>
            </a:r>
          </a:p>
        </p:txBody>
      </p:sp>
      <p:sp>
        <p:nvSpPr>
          <p:cNvPr id="229" name="Google Shape;221;p24"/>
          <p:cNvSpPr txBox="1"/>
          <p:nvPr/>
        </p:nvSpPr>
        <p:spPr>
          <a:xfrm>
            <a:off x="545786" y="633412"/>
            <a:ext cx="3731152" cy="54403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rtl="0">
              <a:defRPr b="1" sz="1000">
                <a:solidFill>
                  <a:srgbClr val="FFFFFF"/>
                </a:solidFill>
                <a:effectLst>
                  <a:outerShdw sx="100000" sy="100000" kx="0" ky="0" algn="b" rotWithShape="0" blurRad="63500" dist="0" dir="3600000">
                    <a:srgbClr val="000000">
                      <a:alpha val="70000"/>
                    </a:srgbClr>
                  </a:outerShdw>
                </a:effectLst>
                <a:latin typeface="Times New Roman"/>
                <a:ea typeface="Times New Roman"/>
                <a:cs typeface="Times New Roman"/>
                <a:sym typeface="Times New Roman"/>
              </a:defRPr>
            </a:pPr>
            <a:r>
              <a:t> </a:t>
            </a:r>
            <a:r>
              <a:rPr sz="3200">
                <a:solidFill>
                  <a:srgbClr val="FFFF00"/>
                </a:solidFill>
              </a:rPr>
              <a:t>وَفِي الأَرْضِ آيَاتٌ لِلْمُوقِنِينَ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Google Shape;226;p25"/>
          <p:cNvSpPr/>
          <p:nvPr/>
        </p:nvSpPr>
        <p:spPr>
          <a:xfrm>
            <a:off x="0" y="0"/>
            <a:ext cx="9144000" cy="6858000"/>
          </a:xfrm>
          <a:prstGeom prst="rect">
            <a:avLst/>
          </a:prstGeom>
          <a:solidFill>
            <a:srgbClr val="FEF4A8"/>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32" name="Google Shape;227;p25" descr="Google Shape;227;p25"/>
          <p:cNvPicPr>
            <a:picLocks noChangeAspect="1"/>
          </p:cNvPicPr>
          <p:nvPr/>
        </p:nvPicPr>
        <p:blipFill>
          <a:blip r:embed="rId2">
            <a:extLst/>
          </a:blip>
          <a:stretch>
            <a:fillRect/>
          </a:stretch>
        </p:blipFill>
        <p:spPr>
          <a:xfrm>
            <a:off x="4191000" y="304800"/>
            <a:ext cx="3962400" cy="2492400"/>
          </a:xfrm>
          <a:prstGeom prst="rect">
            <a:avLst/>
          </a:prstGeom>
          <a:ln w="38100" cap="sq">
            <a:solidFill>
              <a:srgbClr val="663300"/>
            </a:solidFill>
            <a:miter/>
          </a:ln>
          <a:effectLst>
            <a:outerShdw sx="100000" sy="100000" kx="0" ky="0" algn="b" rotWithShape="0" blurRad="63500" dist="38100" dir="2700000">
              <a:srgbClr val="000000">
                <a:alpha val="42750"/>
              </a:srgbClr>
            </a:outerShdw>
          </a:effectLst>
        </p:spPr>
      </p:pic>
      <p:pic>
        <p:nvPicPr>
          <p:cNvPr id="233" name="Google Shape;228;p25" descr="Google Shape;228;p25"/>
          <p:cNvPicPr>
            <a:picLocks noChangeAspect="1"/>
          </p:cNvPicPr>
          <p:nvPr/>
        </p:nvPicPr>
        <p:blipFill>
          <a:blip r:embed="rId3">
            <a:extLst/>
          </a:blip>
          <a:srcRect l="0" t="0" r="2" b="3"/>
          <a:stretch>
            <a:fillRect/>
          </a:stretch>
        </p:blipFill>
        <p:spPr>
          <a:xfrm>
            <a:off x="207961" y="176211"/>
            <a:ext cx="2790826" cy="3573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63500" cap="rnd">
            <a:solidFill>
              <a:srgbClr val="663300"/>
            </a:solidFill>
          </a:ln>
          <a:effectLst>
            <a:outerShdw sx="100000" sy="100000" kx="0" ky="0" algn="b" rotWithShape="0" blurRad="381000" dist="292100" dir="5400000">
              <a:srgbClr val="000000">
                <a:alpha val="21960"/>
              </a:srgbClr>
            </a:outerShdw>
          </a:effectLst>
        </p:spPr>
      </p:pic>
      <p:grpSp>
        <p:nvGrpSpPr>
          <p:cNvPr id="236" name="Google Shape;229;p25"/>
          <p:cNvGrpSpPr/>
          <p:nvPr/>
        </p:nvGrpSpPr>
        <p:grpSpPr>
          <a:xfrm>
            <a:off x="55561" y="2627311"/>
            <a:ext cx="3065463" cy="2713038"/>
            <a:chOff x="0" y="0"/>
            <a:chExt cx="3065461" cy="2713036"/>
          </a:xfrm>
        </p:grpSpPr>
        <p:sp>
          <p:nvSpPr>
            <p:cNvPr id="234" name="مستطيل"/>
            <p:cNvSpPr/>
            <p:nvPr/>
          </p:nvSpPr>
          <p:spPr>
            <a:xfrm>
              <a:off x="0" y="0"/>
              <a:ext cx="3065462" cy="2713037"/>
            </a:xfrm>
            <a:prstGeom prst="rect">
              <a:avLst/>
            </a:prstGeom>
            <a:solidFill>
              <a:srgbClr val="ECECEC"/>
            </a:solidFill>
            <a:ln w="12700" cap="flat">
              <a:noFill/>
              <a:miter lim="400000"/>
            </a:ln>
            <a:effectLst/>
          </p:spPr>
          <p:txBody>
            <a:bodyPr wrap="square" lIns="0" tIns="0" rIns="0" bIns="0" numCol="1" anchor="t">
              <a:noAutofit/>
            </a:bodyPr>
            <a:lstStyle/>
            <a:p>
              <a:pPr/>
            </a:p>
          </p:txBody>
        </p:sp>
        <p:pic>
          <p:nvPicPr>
            <p:cNvPr id="235" name="image19.jpeg" descr="image19.jpeg"/>
            <p:cNvPicPr>
              <a:picLocks noChangeAspect="1"/>
            </p:cNvPicPr>
            <p:nvPr/>
          </p:nvPicPr>
          <p:blipFill>
            <a:blip r:embed="rId4">
              <a:extLst/>
            </a:blip>
            <a:stretch>
              <a:fillRect/>
            </a:stretch>
          </p:blipFill>
          <p:spPr>
            <a:xfrm>
              <a:off x="0" y="0"/>
              <a:ext cx="3065462" cy="2713037"/>
            </a:xfrm>
            <a:prstGeom prst="rect">
              <a:avLst/>
            </a:prstGeom>
            <a:ln w="28575" cap="sq">
              <a:solidFill>
                <a:srgbClr val="663300"/>
              </a:solidFill>
              <a:prstDash val="solid"/>
              <a:miter lim="800000"/>
            </a:ln>
            <a:effectLst>
              <a:outerShdw sx="100000" sy="100000" kx="0" ky="0" algn="b" rotWithShape="0" blurRad="63500" dist="50800" dir="12900000">
                <a:srgbClr val="000000">
                  <a:alpha val="29800"/>
                </a:srgbClr>
              </a:outerShdw>
            </a:effectLst>
          </p:spPr>
        </p:pic>
      </p:grpSp>
      <p:pic>
        <p:nvPicPr>
          <p:cNvPr id="237" name="Google Shape;230;p25" descr="Google Shape;230;p25"/>
          <p:cNvPicPr>
            <a:picLocks noChangeAspect="1"/>
          </p:cNvPicPr>
          <p:nvPr/>
        </p:nvPicPr>
        <p:blipFill>
          <a:blip r:embed="rId5">
            <a:extLst/>
          </a:blip>
          <a:srcRect l="0" t="0" r="1" b="0"/>
          <a:stretch>
            <a:fillRect/>
          </a:stretch>
        </p:blipFill>
        <p:spPr>
          <a:xfrm>
            <a:off x="4376737" y="2852736"/>
            <a:ext cx="4657726" cy="336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01" y="0"/>
                </a:moveTo>
                <a:cubicBezTo>
                  <a:pt x="1164" y="0"/>
                  <a:pt x="0" y="1611"/>
                  <a:pt x="0" y="3599"/>
                </a:cubicBezTo>
                <a:lnTo>
                  <a:pt x="0" y="21600"/>
                </a:lnTo>
                <a:lnTo>
                  <a:pt x="18999" y="21600"/>
                </a:lnTo>
                <a:cubicBezTo>
                  <a:pt x="20436" y="21600"/>
                  <a:pt x="21600" y="19987"/>
                  <a:pt x="21600" y="17998"/>
                </a:cubicBezTo>
                <a:lnTo>
                  <a:pt x="21600" y="0"/>
                </a:lnTo>
                <a:lnTo>
                  <a:pt x="2601" y="0"/>
                </a:lnTo>
                <a:close/>
              </a:path>
            </a:pathLst>
          </a:custGeom>
          <a:ln w="88900" cap="sq">
            <a:solidFill>
              <a:srgbClr val="663300"/>
            </a:solidFill>
            <a:miter/>
          </a:ln>
          <a:effectLst>
            <a:outerShdw sx="100000" sy="100000" kx="0" ky="0" algn="b" rotWithShape="0" blurRad="254000" dist="0" dir="0">
              <a:srgbClr val="000000">
                <a:alpha val="42750"/>
              </a:srgbClr>
            </a:outerShdw>
          </a:effectLst>
        </p:spPr>
      </p:pic>
      <p:sp>
        <p:nvSpPr>
          <p:cNvPr id="238" name="Google Shape;231;p25"/>
          <p:cNvSpPr txBox="1"/>
          <p:nvPr/>
        </p:nvSpPr>
        <p:spPr>
          <a:xfrm>
            <a:off x="807725" y="5400675"/>
            <a:ext cx="3413751" cy="84966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5400">
                <a:solidFill>
                  <a:srgbClr val="996633"/>
                </a:solidFill>
                <a:latin typeface="Times New Roman"/>
                <a:ea typeface="Times New Roman"/>
                <a:cs typeface="Times New Roman"/>
                <a:sym typeface="Times New Roman"/>
              </a:defRPr>
            </a:lvl1pPr>
          </a:lstStyle>
          <a:p>
            <a:pPr rtl="0">
              <a:defRPr/>
            </a:pPr>
            <a:r>
              <a:t>والجبال أوتادا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Google Shape;236;p26"/>
          <p:cNvSpPr/>
          <p:nvPr/>
        </p:nvSpPr>
        <p:spPr>
          <a:xfrm>
            <a:off x="0" y="0"/>
            <a:ext cx="9144000" cy="6858000"/>
          </a:xfrm>
          <a:prstGeom prst="rect">
            <a:avLst/>
          </a:prstGeom>
          <a:solidFill>
            <a:srgbClr val="D7FDD7"/>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grpSp>
        <p:nvGrpSpPr>
          <p:cNvPr id="243" name="Google Shape;237;p26"/>
          <p:cNvGrpSpPr/>
          <p:nvPr/>
        </p:nvGrpSpPr>
        <p:grpSpPr>
          <a:xfrm>
            <a:off x="748198" y="3313601"/>
            <a:ext cx="3632983" cy="2892932"/>
            <a:chOff x="0" y="0"/>
            <a:chExt cx="3632982" cy="2892930"/>
          </a:xfrm>
        </p:grpSpPr>
        <p:sp>
          <p:nvSpPr>
            <p:cNvPr id="241" name="مستطيل"/>
            <p:cNvSpPr/>
            <p:nvPr/>
          </p:nvSpPr>
          <p:spPr>
            <a:xfrm>
              <a:off x="0" y="0"/>
              <a:ext cx="3632983" cy="2892931"/>
            </a:xfrm>
            <a:prstGeom prst="rect">
              <a:avLst/>
            </a:prstGeom>
            <a:solidFill>
              <a:srgbClr val="ECECEC"/>
            </a:solidFill>
            <a:ln w="12700" cap="flat">
              <a:noFill/>
              <a:miter lim="400000"/>
            </a:ln>
            <a:effectLst/>
          </p:spPr>
          <p:txBody>
            <a:bodyPr wrap="square" lIns="0" tIns="0" rIns="0" bIns="0" numCol="1" anchor="t">
              <a:noAutofit/>
            </a:bodyPr>
            <a:lstStyle/>
            <a:p>
              <a:pPr/>
            </a:p>
          </p:txBody>
        </p:sp>
        <p:pic>
          <p:nvPicPr>
            <p:cNvPr id="242" name="image21.jpeg" descr="image21.jpeg"/>
            <p:cNvPicPr>
              <a:picLocks noChangeAspect="1"/>
            </p:cNvPicPr>
            <p:nvPr/>
          </p:nvPicPr>
          <p:blipFill>
            <a:blip r:embed="rId2">
              <a:extLst/>
            </a:blip>
            <a:stretch>
              <a:fillRect/>
            </a:stretch>
          </p:blipFill>
          <p:spPr>
            <a:xfrm>
              <a:off x="0" y="0"/>
              <a:ext cx="3632983" cy="2892931"/>
            </a:xfrm>
            <a:prstGeom prst="rect">
              <a:avLst/>
            </a:prstGeom>
            <a:ln w="28575" cap="sq">
              <a:solidFill>
                <a:srgbClr val="FFFF99"/>
              </a:solidFill>
              <a:prstDash val="solid"/>
              <a:miter lim="800000"/>
            </a:ln>
            <a:effectLst>
              <a:outerShdw sx="100000" sy="100000" kx="0" ky="0" algn="b" rotWithShape="0" blurRad="63500" dist="50800" dir="12900000">
                <a:srgbClr val="000000">
                  <a:alpha val="29800"/>
                </a:srgbClr>
              </a:outerShdw>
            </a:effectLst>
          </p:spPr>
        </p:pic>
      </p:grpSp>
      <p:pic>
        <p:nvPicPr>
          <p:cNvPr id="244" name="Google Shape;238;p26" descr="Google Shape;238;p26"/>
          <p:cNvPicPr>
            <a:picLocks noChangeAspect="1"/>
          </p:cNvPicPr>
          <p:nvPr/>
        </p:nvPicPr>
        <p:blipFill>
          <a:blip r:embed="rId3">
            <a:extLst/>
          </a:blip>
          <a:srcRect l="0" t="0" r="0" b="5"/>
          <a:stretch>
            <a:fillRect/>
          </a:stretch>
        </p:blipFill>
        <p:spPr>
          <a:xfrm>
            <a:off x="4906977" y="3392039"/>
            <a:ext cx="3828114" cy="2736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73" y="0"/>
                </a:moveTo>
                <a:cubicBezTo>
                  <a:pt x="1152" y="0"/>
                  <a:pt x="0" y="1612"/>
                  <a:pt x="0" y="3600"/>
                </a:cubicBezTo>
                <a:lnTo>
                  <a:pt x="0" y="18000"/>
                </a:lnTo>
                <a:cubicBezTo>
                  <a:pt x="0" y="19988"/>
                  <a:pt x="1152" y="21600"/>
                  <a:pt x="2573" y="21600"/>
                </a:cubicBezTo>
                <a:lnTo>
                  <a:pt x="19027" y="21600"/>
                </a:lnTo>
                <a:cubicBezTo>
                  <a:pt x="20448" y="21600"/>
                  <a:pt x="21600" y="19988"/>
                  <a:pt x="21600" y="18000"/>
                </a:cubicBezTo>
                <a:lnTo>
                  <a:pt x="21600" y="3600"/>
                </a:lnTo>
                <a:cubicBezTo>
                  <a:pt x="21600" y="1612"/>
                  <a:pt x="20448" y="0"/>
                  <a:pt x="19027" y="0"/>
                </a:cubicBezTo>
                <a:lnTo>
                  <a:pt x="2573" y="0"/>
                </a:lnTo>
                <a:close/>
              </a:path>
            </a:pathLst>
          </a:custGeom>
          <a:ln>
            <a:solidFill>
              <a:srgbClr val="FFFF99"/>
            </a:solidFill>
          </a:ln>
          <a:effectLst>
            <a:outerShdw sx="100000" sy="100000" kx="0" ky="0" algn="b" rotWithShape="0" blurRad="152400" dist="12000" dir="900000">
              <a:srgbClr val="000000">
                <a:alpha val="29800"/>
              </a:srgbClr>
            </a:outerShdw>
          </a:effectLst>
        </p:spPr>
      </p:pic>
      <p:sp>
        <p:nvSpPr>
          <p:cNvPr id="245" name="Google Shape;239;p26"/>
          <p:cNvSpPr txBox="1"/>
          <p:nvPr/>
        </p:nvSpPr>
        <p:spPr>
          <a:xfrm>
            <a:off x="914400" y="228600"/>
            <a:ext cx="7391400" cy="2629119"/>
          </a:xfrm>
          <a:prstGeom prst="rect">
            <a:avLst/>
          </a:prstGeom>
          <a:solidFill>
            <a:srgbClr val="FFFFFF"/>
          </a:solidFill>
          <a:ln w="25400">
            <a:solidFill>
              <a:srgbClr val="C00000"/>
            </a:solidFill>
            <a:miter/>
          </a:ln>
          <a:extLst>
            <a:ext uri="{C572A759-6A51-4108-AA02-DFA0A04FC94B}">
              <ma14:wrappingTextBoxFlag xmlns:ma14="http://schemas.microsoft.com/office/mac/drawingml/2011/main" val="1"/>
            </a:ext>
          </a:extLst>
        </p:spPr>
        <p:txBody>
          <a:bodyPr lIns="45699" tIns="45699" rIns="45699" bIns="45699">
            <a:spAutoFit/>
          </a:bodyPr>
          <a:lstStyle/>
          <a:p>
            <a:pPr algn="ctr" rtl="0">
              <a:defRPr b="1" sz="2800">
                <a:latin typeface="Calibri"/>
                <a:ea typeface="Calibri"/>
                <a:cs typeface="Calibri"/>
                <a:sym typeface="Calibri"/>
              </a:defRPr>
            </a:pPr>
            <a:r>
              <a:t>ومن آيات عظمته تعالى </a:t>
            </a:r>
            <a:r>
              <a:rPr u="sng"/>
              <a:t>الليل والنهار</a:t>
            </a:r>
            <a:endParaRPr u="sng"/>
          </a:p>
          <a:p>
            <a:pPr algn="ctr" rtl="0">
              <a:defRPr b="1" sz="2800">
                <a:latin typeface="Calibri"/>
                <a:ea typeface="Calibri"/>
                <a:cs typeface="Calibri"/>
                <a:sym typeface="Calibri"/>
              </a:defRPr>
            </a:pPr>
            <a:r>
              <a:t>( قُلْ أَرَأَيْتُمْ إِنْ جَعَلَ اللَّهُ عَلَيْكُمْ اللَّيْلَ سَرْمَدًا إِلَى يَوْمِ الْقِيَامَةِ مَنْ إِلَهٌ غَيْرُ اللَّهِ يَأْتِيكُمْ بِضِيَاءٍ أَفَلا تَسْمَعُونَ قُلْ أَرَأَيْتُمْ إِنْ جَعَلَ اللَّهُ عَلَيْكُمْ النَّهَارَ سَرْمَدًا إِلَى يَوْمِ الْقِيَامَةِ مَنْ إِلَهٌ غَيْرُ اللَّهِ يَأْتِيكُمْ بِلَيْلٍ تَسْكُنُونَ فِيهِ أَفَلا تُبْصِرُونَ وَمِنْ رَحْمَتِهِ جَعَلَ لَكُمْ اللَّيْلَ وَالنَّهَارَ لِتَسْكُنُوا فِيهِ وَلِتَبْتَغُوا مِنْ فَضْلِهِ وَلَعَلَّكُمْ تَشْكُرُونَ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Google Shape;244;p27"/>
          <p:cNvSpPr/>
          <p:nvPr/>
        </p:nvSpPr>
        <p:spPr>
          <a:xfrm>
            <a:off x="0" y="0"/>
            <a:ext cx="9144000" cy="6858000"/>
          </a:xfrm>
          <a:prstGeom prst="rect">
            <a:avLst/>
          </a:prstGeom>
          <a:solidFill>
            <a:srgbClr val="FFFFCC"/>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48" name="Google Shape;246;p27" descr="Google Shape;246;p27"/>
          <p:cNvPicPr>
            <a:picLocks noChangeAspect="1"/>
          </p:cNvPicPr>
          <p:nvPr/>
        </p:nvPicPr>
        <p:blipFill>
          <a:blip r:embed="rId2">
            <a:extLst/>
          </a:blip>
          <a:stretch>
            <a:fillRect/>
          </a:stretch>
        </p:blipFill>
        <p:spPr>
          <a:xfrm>
            <a:off x="4038600" y="457200"/>
            <a:ext cx="4572000" cy="2209800"/>
          </a:xfrm>
          <a:prstGeom prst="rect">
            <a:avLst/>
          </a:prstGeom>
          <a:ln w="12700">
            <a:miter lim="400000"/>
          </a:ln>
        </p:spPr>
      </p:pic>
      <p:pic>
        <p:nvPicPr>
          <p:cNvPr id="249" name="Google Shape;247;p27" descr="Google Shape;247;p27"/>
          <p:cNvPicPr>
            <a:picLocks noChangeAspect="1"/>
          </p:cNvPicPr>
          <p:nvPr/>
        </p:nvPicPr>
        <p:blipFill>
          <a:blip r:embed="rId3">
            <a:extLst/>
          </a:blip>
          <a:stretch>
            <a:fillRect/>
          </a:stretch>
        </p:blipFill>
        <p:spPr>
          <a:xfrm>
            <a:off x="381000" y="609600"/>
            <a:ext cx="2514601" cy="1828800"/>
          </a:xfrm>
          <a:prstGeom prst="rect">
            <a:avLst/>
          </a:prstGeom>
          <a:ln w="12700">
            <a:miter lim="400000"/>
          </a:ln>
        </p:spPr>
      </p:pic>
      <p:pic>
        <p:nvPicPr>
          <p:cNvPr id="250" name="Google Shape;248;p27" descr="Google Shape;248;p27"/>
          <p:cNvPicPr>
            <a:picLocks noChangeAspect="1"/>
          </p:cNvPicPr>
          <p:nvPr/>
        </p:nvPicPr>
        <p:blipFill>
          <a:blip r:embed="rId4">
            <a:extLst/>
          </a:blip>
          <a:stretch>
            <a:fillRect/>
          </a:stretch>
        </p:blipFill>
        <p:spPr>
          <a:xfrm>
            <a:off x="457200" y="2743200"/>
            <a:ext cx="2466975" cy="1847850"/>
          </a:xfrm>
          <a:prstGeom prst="rect">
            <a:avLst/>
          </a:prstGeom>
          <a:ln w="12700">
            <a:miter lim="400000"/>
          </a:ln>
        </p:spPr>
      </p:pic>
      <p:pic>
        <p:nvPicPr>
          <p:cNvPr id="251" name="Google Shape;249;p27" descr="Google Shape;249;p27"/>
          <p:cNvPicPr>
            <a:picLocks noChangeAspect="1"/>
          </p:cNvPicPr>
          <p:nvPr/>
        </p:nvPicPr>
        <p:blipFill>
          <a:blip r:embed="rId5">
            <a:extLst/>
          </a:blip>
          <a:stretch>
            <a:fillRect/>
          </a:stretch>
        </p:blipFill>
        <p:spPr>
          <a:xfrm>
            <a:off x="5943600" y="2819400"/>
            <a:ext cx="2819400" cy="1847850"/>
          </a:xfrm>
          <a:prstGeom prst="rect">
            <a:avLst/>
          </a:prstGeom>
          <a:ln w="12700">
            <a:miter lim="400000"/>
          </a:ln>
        </p:spPr>
      </p:pic>
      <p:pic>
        <p:nvPicPr>
          <p:cNvPr id="252" name="Google Shape;250;p27" descr="Google Shape;250;p27"/>
          <p:cNvPicPr>
            <a:picLocks noChangeAspect="1"/>
          </p:cNvPicPr>
          <p:nvPr/>
        </p:nvPicPr>
        <p:blipFill>
          <a:blip r:embed="rId6">
            <a:extLst/>
          </a:blip>
          <a:stretch>
            <a:fillRect/>
          </a:stretch>
        </p:blipFill>
        <p:spPr>
          <a:xfrm>
            <a:off x="3810000" y="4724400"/>
            <a:ext cx="2600325" cy="1752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255;p28"/>
          <p:cNvSpPr txBox="1"/>
          <p:nvPr>
            <p:ph type="title"/>
          </p:nvPr>
        </p:nvSpPr>
        <p:spPr>
          <a:prstGeom prst="rect">
            <a:avLst/>
          </a:prstGeom>
        </p:spPr>
        <p:txBody>
          <a:bodyPr/>
          <a:lstStyle/>
          <a:p>
            <a:pPr/>
          </a:p>
        </p:txBody>
      </p:sp>
      <p:sp>
        <p:nvSpPr>
          <p:cNvPr id="255" name="Google Shape;256;p28"/>
          <p:cNvSpPr txBox="1"/>
          <p:nvPr>
            <p:ph type="body" idx="1"/>
          </p:nvPr>
        </p:nvSpPr>
        <p:spPr>
          <a:prstGeom prst="rect">
            <a:avLst/>
          </a:prstGeom>
        </p:spPr>
        <p:txBody>
          <a:bodyPr/>
          <a:lstStyle/>
          <a:p>
            <a:pPr marL="139700" indent="63500" algn="r" rtl="0">
              <a:spcBef>
                <a:spcPts val="0"/>
              </a:spcBef>
              <a:buSzTx/>
              <a:buNone/>
              <a:defRPr/>
            </a:pPr>
          </a:p>
        </p:txBody>
      </p:sp>
      <p:pic>
        <p:nvPicPr>
          <p:cNvPr id="256" name="Google Shape;257;p28" descr="Google Shape;257;p28"/>
          <p:cNvPicPr>
            <a:picLocks noChangeAspect="1"/>
          </p:cNvPicPr>
          <p:nvPr/>
        </p:nvPicPr>
        <p:blipFill>
          <a:blip r:embed="rId2">
            <a:extLst/>
          </a:blip>
          <a:srcRect l="0" t="0" r="17498" b="0"/>
          <a:stretch>
            <a:fillRect/>
          </a:stretch>
        </p:blipFill>
        <p:spPr>
          <a:xfrm>
            <a:off x="0" y="0"/>
            <a:ext cx="9144001" cy="6858000"/>
          </a:xfrm>
          <a:prstGeom prst="rect">
            <a:avLst/>
          </a:prstGeom>
          <a:ln w="12700">
            <a:miter lim="400000"/>
          </a:ln>
        </p:spPr>
      </p:pic>
      <p:sp>
        <p:nvSpPr>
          <p:cNvPr id="257" name="Google Shape;258;p28"/>
          <p:cNvSpPr txBox="1"/>
          <p:nvPr/>
        </p:nvSpPr>
        <p:spPr>
          <a:xfrm>
            <a:off x="4057337" y="2305050"/>
            <a:ext cx="5034651" cy="242363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3200">
                <a:solidFill>
                  <a:srgbClr val="FFFFFF"/>
                </a:solidFill>
                <a:latin typeface="Times New Roman"/>
                <a:ea typeface="Times New Roman"/>
                <a:cs typeface="Times New Roman"/>
                <a:sym typeface="Times New Roman"/>
              </a:defRPr>
            </a:lvl1pPr>
          </a:lstStyle>
          <a:p>
            <a:pPr rtl="0">
              <a:defRPr/>
            </a:pPr>
            <a:r>
              <a:t>ومن آيات عظمة الله تعالى الشمس والقمر، حيث يجريان في فلكهما منذ خلقهما الله تعالى حتى يأذن بخراب العالم، يجريان بسير منتظم، لا تغيير فيه ولا انحراف ولا فساد ولا اختلاف،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Google Shape;263;p29"/>
          <p:cNvSpPr/>
          <p:nvPr/>
        </p:nvSpPr>
        <p:spPr>
          <a:xfrm>
            <a:off x="0" y="0"/>
            <a:ext cx="9144000" cy="6858000"/>
          </a:xfrm>
          <a:prstGeom prst="rect">
            <a:avLst/>
          </a:prstGeom>
          <a:solidFill>
            <a:srgbClr val="215968"/>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60" name="Google Shape;264;p29" descr="Google Shape;264;p29"/>
          <p:cNvPicPr>
            <a:picLocks noChangeAspect="1"/>
          </p:cNvPicPr>
          <p:nvPr/>
        </p:nvPicPr>
        <p:blipFill>
          <a:blip r:embed="rId2">
            <a:extLst/>
          </a:blip>
          <a:srcRect l="0" t="0" r="0" b="8891"/>
          <a:stretch>
            <a:fillRect/>
          </a:stretch>
        </p:blipFill>
        <p:spPr>
          <a:xfrm>
            <a:off x="4191000" y="304800"/>
            <a:ext cx="4343400" cy="3124201"/>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pic>
        <p:nvPicPr>
          <p:cNvPr id="261" name="Google Shape;265;p29" descr="Google Shape;265;p29"/>
          <p:cNvPicPr>
            <a:picLocks noChangeAspect="1"/>
          </p:cNvPicPr>
          <p:nvPr/>
        </p:nvPicPr>
        <p:blipFill>
          <a:blip r:embed="rId3">
            <a:extLst/>
          </a:blip>
          <a:stretch>
            <a:fillRect/>
          </a:stretch>
        </p:blipFill>
        <p:spPr>
          <a:xfrm>
            <a:off x="4191000" y="3657600"/>
            <a:ext cx="4419600" cy="3048000"/>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
        <p:nvSpPr>
          <p:cNvPr id="262" name="Google Shape;266;p29"/>
          <p:cNvSpPr txBox="1"/>
          <p:nvPr/>
        </p:nvSpPr>
        <p:spPr>
          <a:xfrm>
            <a:off x="350524" y="1030286"/>
            <a:ext cx="3566152" cy="487257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FFFF99"/>
                </a:solidFill>
                <a:effectLst>
                  <a:outerShdw sx="100000" sy="100000" kx="0" ky="0" algn="b" rotWithShape="0" blurRad="63500" dist="0" dir="3600000">
                    <a:srgbClr val="000000">
                      <a:alpha val="70000"/>
                    </a:srgbClr>
                  </a:outerShdw>
                </a:effectLst>
                <a:latin typeface="Times New Roman"/>
                <a:ea typeface="Times New Roman"/>
                <a:cs typeface="Times New Roman"/>
                <a:sym typeface="Times New Roman"/>
              </a:defRPr>
            </a:lvl1pPr>
          </a:lstStyle>
          <a:p>
            <a:pPr rtl="0">
              <a:defRPr/>
            </a:pPr>
            <a:r>
              <a:t>وَالشَّمْسُ تَجْرِي لِمُسْتَقَرٍّ لَهَا ذَلِكَ تَقْدِيرُ الْعَزِيزِ الْعَلِيمِ وَالْقَمَرَ قَدَّرْنَاهُ مَنَازِلَ حَتَّى عَادَ كَالْعُرْجُونِ الْقَدِيمِ لا الشَّمْسُ يَنْبَغِي لَهَا أَنْ تُدْرِكَ الْقَمَرَ وَلا اللَّيْلُ سَابِقُ النَّهَارِ وَكُلٌّ فِي فَلَكٍ يَسْبَحُونَ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Google Shape;271;p30"/>
          <p:cNvSpPr/>
          <p:nvPr/>
        </p:nvSpPr>
        <p:spPr>
          <a:xfrm>
            <a:off x="0" y="0"/>
            <a:ext cx="9144000" cy="6858000"/>
          </a:xfrm>
          <a:prstGeom prst="rect">
            <a:avLst/>
          </a:prstGeom>
          <a:solidFill>
            <a:srgbClr val="71A1DC"/>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65" name="Google Shape;272;p30" descr="Google Shape;272;p30"/>
          <p:cNvPicPr>
            <a:picLocks noChangeAspect="1"/>
          </p:cNvPicPr>
          <p:nvPr/>
        </p:nvPicPr>
        <p:blipFill>
          <a:blip r:embed="rId2">
            <a:extLst/>
          </a:blip>
          <a:srcRect l="0" t="0" r="16051" b="0"/>
          <a:stretch>
            <a:fillRect/>
          </a:stretch>
        </p:blipFill>
        <p:spPr>
          <a:xfrm>
            <a:off x="457199" y="381000"/>
            <a:ext cx="4724401" cy="3352800"/>
          </a:xfrm>
          <a:prstGeom prst="rect">
            <a:avLst/>
          </a:prstGeom>
          <a:ln w="38100" cap="sq">
            <a:solidFill>
              <a:srgbClr val="FF0000"/>
            </a:solidFill>
            <a:miter/>
          </a:ln>
          <a:effectLst>
            <a:outerShdw sx="100000" sy="100000" kx="0" ky="0" algn="b" rotWithShape="0" blurRad="63500" dist="38100" dir="2700000">
              <a:srgbClr val="000000">
                <a:alpha val="42750"/>
              </a:srgbClr>
            </a:outerShdw>
          </a:effectLst>
        </p:spPr>
      </p:pic>
      <p:sp>
        <p:nvSpPr>
          <p:cNvPr id="266" name="Google Shape;273;p30"/>
          <p:cNvSpPr/>
          <p:nvPr/>
        </p:nvSpPr>
        <p:spPr>
          <a:xfrm>
            <a:off x="5473700" y="596900"/>
            <a:ext cx="3457500" cy="5219919"/>
          </a:xfrm>
          <a:prstGeom prst="rect">
            <a:avLst/>
          </a:prstGeom>
          <a:solidFill>
            <a:srgbClr val="FFFFFF"/>
          </a:solidFill>
          <a:ln w="25400">
            <a:solidFill>
              <a:srgbClr val="FF0000"/>
            </a:solidFill>
          </a:ln>
          <a:extLst>
            <a:ext uri="{C572A759-6A51-4108-AA02-DFA0A04FC94B}">
              <ma14:wrappingTextBoxFlag xmlns:ma14="http://schemas.microsoft.com/office/mac/drawingml/2011/main" val="1"/>
            </a:ext>
          </a:extLst>
        </p:spPr>
        <p:txBody>
          <a:bodyPr lIns="45699" tIns="45699" rIns="45699" bIns="45699">
            <a:spAutoFit/>
          </a:bodyPr>
          <a:lstStyle/>
          <a:p>
            <a:pPr algn="ctr" rtl="0">
              <a:defRPr b="1" sz="2800">
                <a:solidFill>
                  <a:srgbClr val="CC6600"/>
                </a:solidFill>
                <a:latin typeface="Calibri"/>
                <a:ea typeface="Calibri"/>
                <a:cs typeface="Calibri"/>
                <a:sym typeface="Calibri"/>
              </a:defRPr>
            </a:pPr>
            <a:r>
              <a:t>ومن آياته تعالى الدالة على عظمته هذه الكواكب والنجوم العظيمة التي لا يحصيها كثرة ولا يعلمها عظمة إلا الله تعالى، تسير بأمر الله تعالى وتدبيره، زينة للسماء ورجوما للشياطين وعلامات يهتدى بها، فالكون كله من آيات عظمة الله، هو الذي خلقه، وهو المدبر له وحده، لا يدبر الكون أحد غير الله</a:t>
            </a:r>
            <a:r>
              <a:rPr>
                <a:solidFill>
                  <a:srgbClr val="FFFFCC"/>
                </a:solidFill>
              </a:rPr>
              <a:t>.</a:t>
            </a:r>
          </a:p>
        </p:txBody>
      </p:sp>
      <p:pic>
        <p:nvPicPr>
          <p:cNvPr id="267" name="Google Shape;274;p30" descr="Google Shape;274;p30"/>
          <p:cNvPicPr>
            <a:picLocks noChangeAspect="1"/>
          </p:cNvPicPr>
          <p:nvPr/>
        </p:nvPicPr>
        <p:blipFill>
          <a:blip r:embed="rId3">
            <a:extLst/>
          </a:blip>
          <a:stretch>
            <a:fillRect/>
          </a:stretch>
        </p:blipFill>
        <p:spPr>
          <a:xfrm>
            <a:off x="1143000" y="3962400"/>
            <a:ext cx="3657600" cy="2667000"/>
          </a:xfrm>
          <a:prstGeom prst="rect">
            <a:avLst/>
          </a:prstGeom>
          <a:ln w="38100" cap="sq">
            <a:solidFill>
              <a:srgbClr val="FF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Google Shape;279;p31"/>
          <p:cNvSpPr txBox="1"/>
          <p:nvPr>
            <p:ph type="ctrTitle"/>
          </p:nvPr>
        </p:nvSpPr>
        <p:spPr>
          <a:prstGeom prst="rect">
            <a:avLst/>
          </a:prstGeom>
        </p:spPr>
        <p:txBody>
          <a:bodyPr/>
          <a:lstStyle/>
          <a:p>
            <a:pPr/>
          </a:p>
        </p:txBody>
      </p:sp>
      <p:sp>
        <p:nvSpPr>
          <p:cNvPr id="270" name="Google Shape;280;p31"/>
          <p:cNvSpPr txBox="1"/>
          <p:nvPr>
            <p:ph type="subTitle" sz="quarter" idx="1"/>
          </p:nvPr>
        </p:nvSpPr>
        <p:spPr>
          <a:prstGeom prst="rect">
            <a:avLst/>
          </a:prstGeom>
        </p:spPr>
        <p:txBody>
          <a:bodyPr/>
          <a:lstStyle/>
          <a:p>
            <a:pPr marL="0" indent="0" rtl="0">
              <a:spcBef>
                <a:spcPts val="0"/>
              </a:spcBef>
              <a:defRPr/>
            </a:pPr>
          </a:p>
        </p:txBody>
      </p:sp>
      <p:pic>
        <p:nvPicPr>
          <p:cNvPr id="271" name="Google Shape;281;p31" descr="Google Shape;281;p31"/>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72" name="Google Shape;282;p31"/>
          <p:cNvSpPr/>
          <p:nvPr/>
        </p:nvSpPr>
        <p:spPr>
          <a:xfrm>
            <a:off x="1042986" y="-23813"/>
            <a:ext cx="7832702" cy="2480787"/>
          </a:xfrm>
          <a:prstGeom prst="rect">
            <a:avLst/>
          </a:prstGeom>
          <a:ln w="57150">
            <a:solidFill>
              <a:srgbClr val="A50021"/>
            </a:solidFill>
            <a:miter/>
          </a:ln>
          <a:extLst>
            <a:ext uri="{C572A759-6A51-4108-AA02-DFA0A04FC94B}">
              <ma14:wrappingTextBoxFlag xmlns:ma14="http://schemas.microsoft.com/office/mac/drawingml/2011/main" val="1"/>
            </a:ext>
          </a:extLst>
        </p:spPr>
        <p:txBody>
          <a:bodyPr lIns="45699" tIns="45699" rIns="45699" bIns="45699">
            <a:spAutoFit/>
          </a:bodyPr>
          <a:lstStyle/>
          <a:p>
            <a:pPr algn="r" rtl="0">
              <a:defRPr b="1" sz="3200">
                <a:solidFill>
                  <a:srgbClr val="A50021"/>
                </a:solidFill>
                <a:latin typeface="Times New Roman"/>
                <a:ea typeface="Times New Roman"/>
                <a:cs typeface="Times New Roman"/>
                <a:sym typeface="Times New Roman"/>
              </a:defRPr>
            </a:pPr>
            <a:r>
              <a:t>وفي الأرض من أجناس الدواب وأنواعها ما لا يحصى أجناسه، فضلا عن أنواعه وأفراده، </a:t>
            </a:r>
            <a:r>
              <a:rPr>
                <a:solidFill>
                  <a:srgbClr val="95B64F"/>
                </a:solidFill>
              </a:rPr>
              <a:t>هذه الدواب مختلفة الأجناس والأشكال والأحوال </a:t>
            </a:r>
            <a:r>
              <a:rPr>
                <a:solidFill>
                  <a:srgbClr val="FFFF00"/>
                </a:solidFill>
              </a:rPr>
              <a:t>فمنها النافع الذي به يعرف الناس عظم نعمة الله عليهم، ومنها الضار الذي يعرف الإنسان به قدر نفسه وضعفه أمام خلق الله،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Google Shape;95;p14"/>
          <p:cNvSpPr/>
          <p:nvPr/>
        </p:nvSpPr>
        <p:spPr>
          <a:xfrm>
            <a:off x="0" y="0"/>
            <a:ext cx="9144000" cy="6858000"/>
          </a:xfrm>
          <a:prstGeom prst="rect">
            <a:avLst/>
          </a:prstGeom>
          <a:solidFill>
            <a:srgbClr val="D9D9D9"/>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122" name="Google Shape;96;p14"/>
          <p:cNvGrpSpPr/>
          <p:nvPr/>
        </p:nvGrpSpPr>
        <p:grpSpPr>
          <a:xfrm>
            <a:off x="3571875" y="571499"/>
            <a:ext cx="5250001" cy="3539319"/>
            <a:chOff x="0" y="0"/>
            <a:chExt cx="5250000" cy="3539317"/>
          </a:xfrm>
        </p:grpSpPr>
        <p:sp>
          <p:nvSpPr>
            <p:cNvPr id="120" name="مستطيل مستدير الزوايا"/>
            <p:cNvSpPr/>
            <p:nvPr/>
          </p:nvSpPr>
          <p:spPr>
            <a:xfrm>
              <a:off x="0" y="0"/>
              <a:ext cx="5250001" cy="1643101"/>
            </a:xfrm>
            <a:prstGeom prst="roundRect">
              <a:avLst>
                <a:gd name="adj" fmla="val 16667"/>
              </a:avLst>
            </a:prstGeom>
            <a:gradFill flip="none" rotWithShape="1">
              <a:gsLst>
                <a:gs pos="0">
                  <a:srgbClr val="FFBE86"/>
                </a:gs>
                <a:gs pos="35000">
                  <a:srgbClr val="FFD0AA"/>
                </a:gs>
                <a:gs pos="100000">
                  <a:srgbClr val="FFEBDB"/>
                </a:gs>
              </a:gsLst>
              <a:lin ang="16200038" scaled="0"/>
            </a:gradFill>
            <a:ln w="9525" cap="flat">
              <a:solidFill>
                <a:srgbClr val="F69240"/>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t">
              <a:noAutofit/>
            </a:bodyPr>
            <a:lstStyle/>
            <a:p>
              <a:pPr algn="r" rtl="0">
                <a:defRPr sz="2000">
                  <a:solidFill>
                    <a:srgbClr val="800000"/>
                  </a:solidFill>
                  <a:latin typeface="Calibri"/>
                  <a:ea typeface="Calibri"/>
                  <a:cs typeface="Calibri"/>
                  <a:sym typeface="Calibri"/>
                </a:defRPr>
              </a:pPr>
            </a:p>
          </p:txBody>
        </p:sp>
        <p:sp>
          <p:nvSpPr>
            <p:cNvPr id="121" name="المطلوب :طالبتي المبدعة / تعلمت في الدرس السابق بعض الدلائل على وجود الله تعالى استرجعي هذه الدلائل التي تثبت وجود الله"/>
            <p:cNvSpPr txBox="1"/>
            <p:nvPr/>
          </p:nvSpPr>
          <p:spPr>
            <a:xfrm>
              <a:off x="130697" y="84972"/>
              <a:ext cx="4988606" cy="34543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b="1" sz="2800">
                  <a:solidFill>
                    <a:srgbClr val="008000"/>
                  </a:solidFill>
                </a:defRPr>
              </a:pPr>
              <a:r>
                <a:t>المطلوب :</a:t>
              </a:r>
              <a:r>
                <a:rPr b="0" sz="2000">
                  <a:solidFill>
                    <a:srgbClr val="17365D"/>
                  </a:solidFill>
                  <a:latin typeface="Calibri"/>
                  <a:ea typeface="Calibri"/>
                  <a:cs typeface="Calibri"/>
                  <a:sym typeface="Calibri"/>
                </a:rPr>
                <a:t>طالبتي المبدعة </a:t>
              </a:r>
              <a:r>
                <a:rPr>
                  <a:solidFill>
                    <a:srgbClr val="17365D"/>
                  </a:solidFill>
                  <a:latin typeface="Calibri"/>
                  <a:ea typeface="Calibri"/>
                  <a:cs typeface="Calibri"/>
                  <a:sym typeface="Calibri"/>
                </a:rPr>
                <a:t>/</a:t>
              </a:r>
              <a:r>
                <a:rPr b="0" sz="3200">
                  <a:solidFill>
                    <a:srgbClr val="000000"/>
                  </a:solidFill>
                  <a:latin typeface="Calibri"/>
                  <a:ea typeface="Calibri"/>
                  <a:cs typeface="Calibri"/>
                  <a:sym typeface="Calibri"/>
                </a:rPr>
                <a:t> </a:t>
              </a:r>
              <a:r>
                <a:rPr>
                  <a:solidFill>
                    <a:srgbClr val="000000"/>
                  </a:solidFill>
                </a:rPr>
                <a:t>تعلمت في الدرس السابق بعض الدلائل على وجود الله تعالى استرجعي هذه الدلائل التي تثبت وجود الله </a:t>
              </a:r>
              <a:endParaRPr>
                <a:solidFill>
                  <a:srgbClr val="000000"/>
                </a:solidFill>
              </a:endParaRPr>
            </a:p>
            <a:p>
              <a:pPr algn="ctr" rtl="0">
                <a:defRPr/>
              </a:pPr>
              <a:endParaRPr b="1" sz="2800"/>
            </a:p>
            <a:p>
              <a:pPr algn="ctr" rtl="0">
                <a:defRPr/>
              </a:pPr>
              <a:endParaRPr b="1" sz="2800"/>
            </a:p>
            <a:p>
              <a:pPr algn="ctr" rtl="0">
                <a:defRPr/>
              </a:pPr>
              <a:endParaRPr b="1" sz="2400">
                <a:solidFill>
                  <a:srgbClr val="17365D"/>
                </a:solidFill>
                <a:latin typeface="Calibri"/>
                <a:ea typeface="Calibri"/>
                <a:cs typeface="Calibri"/>
                <a:sym typeface="Calibri"/>
              </a:endParaRPr>
            </a:p>
            <a:p>
              <a:pPr algn="ctr" rtl="0">
                <a:defRPr/>
              </a:pPr>
              <a:endParaRPr sz="2000">
                <a:solidFill>
                  <a:srgbClr val="800000"/>
                </a:solidFill>
                <a:latin typeface="Calibri"/>
                <a:ea typeface="Calibri"/>
                <a:cs typeface="Calibri"/>
                <a:sym typeface="Calibri"/>
              </a:endParaRPr>
            </a:p>
            <a:p>
              <a:pPr algn="ctr" rtl="0">
                <a:defRPr/>
              </a:pPr>
              <a:endParaRPr sz="2000">
                <a:solidFill>
                  <a:srgbClr val="800000"/>
                </a:solidFill>
                <a:latin typeface="Calibri"/>
                <a:ea typeface="Calibri"/>
                <a:cs typeface="Calibri"/>
                <a:sym typeface="Calibri"/>
              </a:endParaRPr>
            </a:p>
          </p:txBody>
        </p:sp>
      </p:grpSp>
      <p:sp>
        <p:nvSpPr>
          <p:cNvPr id="123" name="Google Shape;97;p14"/>
          <p:cNvSpPr/>
          <p:nvPr/>
        </p:nvSpPr>
        <p:spPr>
          <a:xfrm>
            <a:off x="3581400" y="2643186"/>
            <a:ext cx="5048101" cy="3429001"/>
          </a:xfrm>
          <a:prstGeom prst="rect">
            <a:avLst/>
          </a:prstGeom>
          <a:solidFill>
            <a:srgbClr val="FFFFFF"/>
          </a:solidFill>
          <a:ln w="25400">
            <a:solidFill>
              <a:srgbClr val="000000"/>
            </a:solidFill>
            <a:miter/>
          </a:ln>
        </p:spPr>
        <p:txBody>
          <a:bodyPr lIns="0" tIns="0" rIns="0" bIns="0" anchor="ctr"/>
          <a:lstStyle/>
          <a:p>
            <a:pPr algn="r" rtl="0">
              <a:defRPr sz="1800">
                <a:latin typeface="Times New Roman"/>
                <a:ea typeface="Times New Roman"/>
                <a:cs typeface="Times New Roman"/>
                <a:sym typeface="Times New Roman"/>
              </a:defRPr>
            </a:pPr>
          </a:p>
        </p:txBody>
      </p:sp>
      <p:grpSp>
        <p:nvGrpSpPr>
          <p:cNvPr id="140" name="Google Shape;98;p14"/>
          <p:cNvGrpSpPr/>
          <p:nvPr/>
        </p:nvGrpSpPr>
        <p:grpSpPr>
          <a:xfrm>
            <a:off x="3581399" y="2643186"/>
            <a:ext cx="4991102" cy="3357602"/>
            <a:chOff x="0" y="0"/>
            <a:chExt cx="4991100" cy="3357600"/>
          </a:xfrm>
        </p:grpSpPr>
        <p:sp>
          <p:nvSpPr>
            <p:cNvPr id="124" name="Google Shape;99;p14"/>
            <p:cNvSpPr txBox="1"/>
            <p:nvPr/>
          </p:nvSpPr>
          <p:spPr>
            <a:xfrm>
              <a:off x="45724" y="0"/>
              <a:ext cx="4899652" cy="5492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b="1" sz="3600">
                  <a:latin typeface="Calibri"/>
                  <a:ea typeface="Calibri"/>
                  <a:cs typeface="Calibri"/>
                  <a:sym typeface="Calibri"/>
                </a:defRPr>
              </a:lvl1pPr>
            </a:lstStyle>
            <a:p>
              <a:pPr rtl="0">
                <a:defRPr/>
              </a:pPr>
              <a:r>
                <a:t>دلائل وجود الله </a:t>
              </a:r>
            </a:p>
          </p:txBody>
        </p:sp>
        <p:sp>
          <p:nvSpPr>
            <p:cNvPr id="125" name="Google Shape;100;p14"/>
            <p:cNvSpPr txBox="1"/>
            <p:nvPr/>
          </p:nvSpPr>
          <p:spPr>
            <a:xfrm>
              <a:off x="45724" y="712788"/>
              <a:ext cx="4899652"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2000">
                  <a:latin typeface="Calibri"/>
                  <a:ea typeface="Calibri"/>
                  <a:cs typeface="Calibri"/>
                  <a:sym typeface="Calibri"/>
                </a:defRPr>
              </a:lvl1pPr>
            </a:lstStyle>
            <a:p>
              <a:pPr rtl="0">
                <a:defRPr/>
              </a:pPr>
              <a:r>
                <a:t>1-</a:t>
              </a:r>
            </a:p>
          </p:txBody>
        </p:sp>
        <p:sp>
          <p:nvSpPr>
            <p:cNvPr id="126" name="Google Shape;101;p14"/>
            <p:cNvSpPr txBox="1"/>
            <p:nvPr/>
          </p:nvSpPr>
          <p:spPr>
            <a:xfrm>
              <a:off x="45724" y="1154113"/>
              <a:ext cx="4899652"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2000">
                  <a:latin typeface="Calibri"/>
                  <a:ea typeface="Calibri"/>
                  <a:cs typeface="Calibri"/>
                  <a:sym typeface="Calibri"/>
                </a:defRPr>
              </a:lvl1pPr>
            </a:lstStyle>
            <a:p>
              <a:pPr rtl="0">
                <a:defRPr/>
              </a:pPr>
              <a:r>
                <a:t>2-</a:t>
              </a:r>
            </a:p>
          </p:txBody>
        </p:sp>
        <p:sp>
          <p:nvSpPr>
            <p:cNvPr id="127" name="Google Shape;102;p14"/>
            <p:cNvSpPr txBox="1"/>
            <p:nvPr/>
          </p:nvSpPr>
          <p:spPr>
            <a:xfrm>
              <a:off x="45724" y="1593850"/>
              <a:ext cx="4899652"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2000">
                  <a:latin typeface="Calibri"/>
                  <a:ea typeface="Calibri"/>
                  <a:cs typeface="Calibri"/>
                  <a:sym typeface="Calibri"/>
                </a:defRPr>
              </a:lvl1pPr>
            </a:lstStyle>
            <a:p>
              <a:pPr rtl="0">
                <a:defRPr/>
              </a:pPr>
              <a:r>
                <a:t>3-</a:t>
              </a:r>
            </a:p>
          </p:txBody>
        </p:sp>
        <p:sp>
          <p:nvSpPr>
            <p:cNvPr id="128" name="Google Shape;103;p14"/>
            <p:cNvSpPr txBox="1"/>
            <p:nvPr/>
          </p:nvSpPr>
          <p:spPr>
            <a:xfrm>
              <a:off x="45724" y="2035175"/>
              <a:ext cx="4899652"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2000">
                  <a:latin typeface="Calibri"/>
                  <a:ea typeface="Calibri"/>
                  <a:cs typeface="Calibri"/>
                  <a:sym typeface="Calibri"/>
                </a:defRPr>
              </a:lvl1pPr>
            </a:lstStyle>
            <a:p>
              <a:pPr rtl="0">
                <a:defRPr/>
              </a:pPr>
              <a:r>
                <a:t>4-</a:t>
              </a:r>
            </a:p>
          </p:txBody>
        </p:sp>
        <p:sp>
          <p:nvSpPr>
            <p:cNvPr id="129" name="Google Shape;104;p14"/>
            <p:cNvSpPr txBox="1"/>
            <p:nvPr/>
          </p:nvSpPr>
          <p:spPr>
            <a:xfrm>
              <a:off x="45724" y="2476500"/>
              <a:ext cx="4899652"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r">
                <a:defRPr b="1" sz="2000">
                  <a:latin typeface="Calibri"/>
                  <a:ea typeface="Calibri"/>
                  <a:cs typeface="Calibri"/>
                  <a:sym typeface="Calibri"/>
                </a:defRPr>
              </a:lvl1pPr>
            </a:lstStyle>
            <a:p>
              <a:pPr rtl="0">
                <a:defRPr/>
              </a:pPr>
              <a:r>
                <a:t>5-</a:t>
              </a:r>
            </a:p>
          </p:txBody>
        </p:sp>
        <p:sp>
          <p:nvSpPr>
            <p:cNvPr id="130" name="Google Shape;106;p14"/>
            <p:cNvSpPr/>
            <p:nvPr/>
          </p:nvSpPr>
          <p:spPr>
            <a:xfrm>
              <a:off x="0" y="712788"/>
              <a:ext cx="49911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1" name="Google Shape;107;p14"/>
            <p:cNvSpPr/>
            <p:nvPr/>
          </p:nvSpPr>
          <p:spPr>
            <a:xfrm>
              <a:off x="0" y="1154113"/>
              <a:ext cx="49911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2" name="Google Shape;108;p14"/>
            <p:cNvSpPr/>
            <p:nvPr/>
          </p:nvSpPr>
          <p:spPr>
            <a:xfrm>
              <a:off x="0" y="1593850"/>
              <a:ext cx="49911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3" name="Google Shape;109;p14"/>
            <p:cNvSpPr/>
            <p:nvPr/>
          </p:nvSpPr>
          <p:spPr>
            <a:xfrm>
              <a:off x="0" y="2035175"/>
              <a:ext cx="49911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4" name="Google Shape;110;p14"/>
            <p:cNvSpPr/>
            <p:nvPr/>
          </p:nvSpPr>
          <p:spPr>
            <a:xfrm>
              <a:off x="0" y="2476500"/>
              <a:ext cx="4991100" cy="0"/>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5" name="Google Shape;111;p14"/>
            <p:cNvSpPr/>
            <p:nvPr/>
          </p:nvSpPr>
          <p:spPr>
            <a:xfrm>
              <a:off x="0" y="2916238"/>
              <a:ext cx="49911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6" name="Google Shape;112;p14"/>
            <p:cNvSpPr/>
            <p:nvPr/>
          </p:nvSpPr>
          <p:spPr>
            <a:xfrm flipH="1">
              <a:off x="4991100" y="0"/>
              <a:ext cx="1" cy="3357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7" name="Google Shape;113;p14"/>
            <p:cNvSpPr/>
            <p:nvPr/>
          </p:nvSpPr>
          <p:spPr>
            <a:xfrm flipH="1">
              <a:off x="-1" y="0"/>
              <a:ext cx="2" cy="335760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8" name="Google Shape;114;p14"/>
            <p:cNvSpPr/>
            <p:nvPr/>
          </p:nvSpPr>
          <p:spPr>
            <a:xfrm>
              <a:off x="0" y="0"/>
              <a:ext cx="49911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sp>
          <p:nvSpPr>
            <p:cNvPr id="139" name="Google Shape;115;p14"/>
            <p:cNvSpPr/>
            <p:nvPr/>
          </p:nvSpPr>
          <p:spPr>
            <a:xfrm>
              <a:off x="0" y="3357562"/>
              <a:ext cx="4991100" cy="1"/>
            </a:xfrm>
            <a:prstGeom prst="line">
              <a:avLst/>
            </a:prstGeom>
            <a:noFill/>
            <a:ln w="12700" cap="flat">
              <a:solidFill>
                <a:srgbClr val="000000"/>
              </a:solidFill>
              <a:prstDash val="solid"/>
              <a:miter lim="800000"/>
            </a:ln>
            <a:effectLst/>
          </p:spPr>
          <p:txBody>
            <a:bodyPr wrap="square" lIns="0" tIns="0" rIns="0" bIns="0" numCol="1" anchor="t">
              <a:noAutofit/>
            </a:bodyPr>
            <a:lstStyle/>
            <a:p>
              <a:pPr/>
            </a:p>
          </p:txBody>
        </p:sp>
      </p:grpSp>
      <p:sp>
        <p:nvSpPr>
          <p:cNvPr id="141" name="Google Shape;116;p14"/>
          <p:cNvSpPr/>
          <p:nvPr/>
        </p:nvSpPr>
        <p:spPr>
          <a:xfrm>
            <a:off x="298450" y="171450"/>
            <a:ext cx="2908201" cy="1167130"/>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rtl="0">
              <a:defRPr sz="2400">
                <a:solidFill>
                  <a:srgbClr val="FFFFFF"/>
                </a:solidFill>
                <a:latin typeface="Calibri"/>
                <a:ea typeface="Calibri"/>
                <a:cs typeface="Calibri"/>
                <a:sym typeface="Calibri"/>
              </a:defRPr>
            </a:pPr>
            <a:r>
              <a:t>استراتيجيه </a:t>
            </a:r>
          </a:p>
          <a:p>
            <a:pPr algn="ctr" rtl="0">
              <a:defRPr sz="2400">
                <a:solidFill>
                  <a:srgbClr val="FFFFFF"/>
                </a:solidFill>
                <a:latin typeface="Calibri"/>
                <a:ea typeface="Calibri"/>
                <a:cs typeface="Calibri"/>
                <a:sym typeface="Calibri"/>
              </a:defRPr>
            </a:pPr>
            <a:r>
              <a:t>(المساجلة الحلقية الكتابية  )</a:t>
            </a:r>
          </a:p>
        </p:txBody>
      </p:sp>
      <p:pic>
        <p:nvPicPr>
          <p:cNvPr id="142" name="Google Shape;117;p14" descr="Google Shape;117;p14"/>
          <p:cNvPicPr>
            <a:picLocks noChangeAspect="1"/>
          </p:cNvPicPr>
          <p:nvPr/>
        </p:nvPicPr>
        <p:blipFill>
          <a:blip r:embed="rId2">
            <a:extLst/>
          </a:blip>
          <a:stretch>
            <a:fillRect/>
          </a:stretch>
        </p:blipFill>
        <p:spPr>
          <a:xfrm>
            <a:off x="571500" y="1857375"/>
            <a:ext cx="2643189" cy="3786188"/>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blind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Google Shape;288;p32"/>
          <p:cNvSpPr/>
          <p:nvPr/>
        </p:nvSpPr>
        <p:spPr>
          <a:xfrm>
            <a:off x="0" y="0"/>
            <a:ext cx="9144000" cy="6858000"/>
          </a:xfrm>
          <a:prstGeom prst="rect">
            <a:avLst/>
          </a:prstGeom>
          <a:solidFill>
            <a:srgbClr val="CF9F7B"/>
          </a:solidFill>
          <a:ln w="38100">
            <a:solidFill>
              <a:srgbClr val="000000"/>
            </a:solidFill>
            <a:miter/>
          </a:ln>
        </p:spPr>
        <p:txBody>
          <a:bodyPr lIns="0" tIns="0" rIns="0" bIns="0" anchor="ctr"/>
          <a:lstStyle/>
          <a:p>
            <a:pPr algn="r" rtl="0">
              <a:defRPr sz="1800">
                <a:latin typeface="Times New Roman"/>
                <a:ea typeface="Times New Roman"/>
                <a:cs typeface="Times New Roman"/>
                <a:sym typeface="Times New Roman"/>
              </a:defRPr>
            </a:pPr>
          </a:p>
        </p:txBody>
      </p:sp>
      <p:sp>
        <p:nvSpPr>
          <p:cNvPr id="275" name="Google Shape;289;p32"/>
          <p:cNvSpPr txBox="1"/>
          <p:nvPr>
            <p:ph type="subTitle" sz="quarter" idx="1"/>
          </p:nvPr>
        </p:nvSpPr>
        <p:spPr>
          <a:prstGeom prst="rect">
            <a:avLst/>
          </a:prstGeom>
        </p:spPr>
        <p:txBody>
          <a:bodyPr/>
          <a:lstStyle/>
          <a:p>
            <a:pPr marL="0" indent="0" rtl="0">
              <a:spcBef>
                <a:spcPts val="0"/>
              </a:spcBef>
              <a:defRPr/>
            </a:pPr>
          </a:p>
        </p:txBody>
      </p:sp>
      <p:pic>
        <p:nvPicPr>
          <p:cNvPr id="276" name="Google Shape;290;p32" descr="Google Shape;290;p32"/>
          <p:cNvPicPr>
            <a:picLocks noChangeAspect="1"/>
          </p:cNvPicPr>
          <p:nvPr/>
        </p:nvPicPr>
        <p:blipFill>
          <a:blip r:embed="rId2">
            <a:extLst/>
          </a:blip>
          <a:stretch>
            <a:fillRect/>
          </a:stretch>
        </p:blipFill>
        <p:spPr>
          <a:xfrm>
            <a:off x="785812" y="2286000"/>
            <a:ext cx="7500937" cy="4143375"/>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grpSp>
        <p:nvGrpSpPr>
          <p:cNvPr id="281" name="Google Shape;291;p32"/>
          <p:cNvGrpSpPr/>
          <p:nvPr/>
        </p:nvGrpSpPr>
        <p:grpSpPr>
          <a:xfrm>
            <a:off x="981074" y="195262"/>
            <a:ext cx="7083302" cy="2451001"/>
            <a:chOff x="0" y="0"/>
            <a:chExt cx="7083300" cy="2451000"/>
          </a:xfrm>
        </p:grpSpPr>
        <p:grpSp>
          <p:nvGrpSpPr>
            <p:cNvPr id="279" name="تجميع"/>
            <p:cNvGrpSpPr/>
            <p:nvPr/>
          </p:nvGrpSpPr>
          <p:grpSpPr>
            <a:xfrm>
              <a:off x="-1" y="-1"/>
              <a:ext cx="7083302" cy="2451002"/>
              <a:chOff x="0" y="0"/>
              <a:chExt cx="7083300" cy="2451000"/>
            </a:xfrm>
          </p:grpSpPr>
          <p:sp>
            <p:nvSpPr>
              <p:cNvPr id="277" name="مستطيل"/>
              <p:cNvSpPr/>
              <p:nvPr/>
            </p:nvSpPr>
            <p:spPr>
              <a:xfrm>
                <a:off x="-1" y="-1"/>
                <a:ext cx="7083302" cy="2451002"/>
              </a:xfrm>
              <a:prstGeom prst="rect">
                <a:avLst/>
              </a:prstGeom>
              <a:gradFill flip="none" rotWithShape="1">
                <a:gsLst>
                  <a:gs pos="0">
                    <a:srgbClr val="FFBB82"/>
                  </a:gs>
                  <a:gs pos="35000">
                    <a:srgbClr val="FFCFA8"/>
                  </a:gs>
                  <a:gs pos="100000">
                    <a:srgbClr val="FFEBD9"/>
                  </a:gs>
                </a:gsLst>
                <a:lin ang="16200038" scaled="0"/>
              </a:gradFill>
              <a:ln w="12700" cap="flat">
                <a:noFill/>
                <a:miter lim="400000"/>
              </a:ln>
              <a:effectLst>
                <a:outerShdw sx="100000" sy="100000" kx="0" ky="0" algn="b" rotWithShape="0" blurRad="38100" dist="20000" dir="5400000">
                  <a:srgbClr val="000000">
                    <a:alpha val="37650"/>
                  </a:srgbClr>
                </a:outerShdw>
              </a:effectLst>
            </p:spPr>
            <p:txBody>
              <a:bodyPr wrap="square" lIns="0" tIns="0" rIns="0" bIns="0" numCol="1" anchor="t">
                <a:noAutofit/>
              </a:bodyPr>
              <a:lstStyle/>
              <a:p>
                <a:pPr algn="ctr" rtl="0">
                  <a:defRPr/>
                </a:pPr>
              </a:p>
            </p:txBody>
          </p:sp>
          <p:sp>
            <p:nvSpPr>
              <p:cNvPr id="278" name="مستطيل"/>
              <p:cNvSpPr/>
              <p:nvPr/>
            </p:nvSpPr>
            <p:spPr>
              <a:xfrm>
                <a:off x="-1" y="-1"/>
                <a:ext cx="7083302" cy="2451002"/>
              </a:xfrm>
              <a:prstGeom prst="rect">
                <a:avLst/>
              </a:prstGeom>
              <a:noFill/>
              <a:ln w="9525" cap="flat">
                <a:solidFill>
                  <a:srgbClr val="F5913F"/>
                </a:solidFill>
                <a:prstDash val="solid"/>
                <a:round/>
              </a:ln>
              <a:effectLst/>
            </p:spPr>
            <p:txBody>
              <a:bodyPr wrap="square" lIns="0" tIns="0" rIns="0" bIns="0" numCol="1" anchor="t">
                <a:noAutofit/>
              </a:bodyPr>
              <a:lstStyle/>
              <a:p>
                <a:pPr algn="ctr" rtl="0">
                  <a:defRPr/>
                </a:pPr>
              </a:p>
            </p:txBody>
          </p:sp>
        </p:grpSp>
        <p:sp>
          <p:nvSpPr>
            <p:cNvPr id="280" name="كل ما سبق أدلة وبراهين تثبت  وجود  الله تعالى"/>
            <p:cNvSpPr txBox="1"/>
            <p:nvPr/>
          </p:nvSpPr>
          <p:spPr>
            <a:xfrm>
              <a:off x="50487" y="4762"/>
              <a:ext cx="6982326" cy="163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b="1" sz="5400">
                  <a:latin typeface="Times New Roman"/>
                  <a:ea typeface="Times New Roman"/>
                  <a:cs typeface="Times New Roman"/>
                  <a:sym typeface="Times New Roman"/>
                </a:defRPr>
              </a:lvl1pPr>
            </a:lstStyle>
            <a:p>
              <a:pPr rtl="0">
                <a:defRPr/>
              </a:pPr>
              <a:r>
                <a:t>كل ما سبق أدلة وبراهين تثبت  وجود  الله تعالى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Google Shape;296;p33"/>
          <p:cNvSpPr/>
          <p:nvPr/>
        </p:nvSpPr>
        <p:spPr>
          <a:xfrm>
            <a:off x="0" y="0"/>
            <a:ext cx="9144000" cy="6858000"/>
          </a:xfrm>
          <a:prstGeom prst="rect">
            <a:avLst/>
          </a:prstGeom>
          <a:solidFill>
            <a:srgbClr val="C3D69B"/>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284" name="Google Shape;297;p33"/>
          <p:cNvSpPr txBox="1"/>
          <p:nvPr/>
        </p:nvSpPr>
        <p:spPr>
          <a:xfrm>
            <a:off x="4929187" y="357187"/>
            <a:ext cx="3657601" cy="859850"/>
          </a:xfrm>
          <a:prstGeom prst="rect">
            <a:avLst/>
          </a:prstGeom>
          <a:gradFill>
            <a:gsLst>
              <a:gs pos="0">
                <a:srgbClr val="A3C4FF"/>
              </a:gs>
              <a:gs pos="35000">
                <a:srgbClr val="BFD5FF"/>
              </a:gs>
              <a:gs pos="100000">
                <a:srgbClr val="E5EEFF"/>
              </a:gs>
            </a:gsLst>
            <a:lin ang="16200038"/>
          </a:gradFill>
          <a:ln>
            <a:solidFill>
              <a:srgbClr val="4A7EBB"/>
            </a:solidFill>
            <a:miter/>
          </a:ln>
          <a:effectLst>
            <a:outerShdw sx="100000" sy="100000" kx="0" ky="0" algn="b" rotWithShape="0" blurRad="635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6000">
                <a:latin typeface="Calibri"/>
                <a:ea typeface="Calibri"/>
                <a:cs typeface="Calibri"/>
                <a:sym typeface="Calibri"/>
              </a:defRPr>
            </a:lvl1pPr>
          </a:lstStyle>
          <a:p>
            <a:pPr rtl="0">
              <a:defRPr/>
            </a:pPr>
            <a:r>
              <a:t>الأدلة العقلية </a:t>
            </a:r>
          </a:p>
        </p:txBody>
      </p:sp>
      <p:pic>
        <p:nvPicPr>
          <p:cNvPr id="285" name="Google Shape;300;p33" descr="Google Shape;300;p33"/>
          <p:cNvPicPr>
            <a:picLocks noChangeAspect="1"/>
          </p:cNvPicPr>
          <p:nvPr/>
        </p:nvPicPr>
        <p:blipFill>
          <a:blip r:embed="rId2">
            <a:extLst/>
          </a:blip>
          <a:stretch>
            <a:fillRect/>
          </a:stretch>
        </p:blipFill>
        <p:spPr>
          <a:xfrm>
            <a:off x="571500" y="2643186"/>
            <a:ext cx="4786313" cy="3571876"/>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Google Shape;306;p34"/>
          <p:cNvSpPr/>
          <p:nvPr/>
        </p:nvSpPr>
        <p:spPr>
          <a:xfrm>
            <a:off x="0" y="0"/>
            <a:ext cx="9144000" cy="6858000"/>
          </a:xfrm>
          <a:prstGeom prst="rect">
            <a:avLst/>
          </a:prstGeom>
          <a:solidFill>
            <a:srgbClr val="C3D69B"/>
          </a:solidFill>
          <a:ln>
            <a:solidFill>
              <a:srgbClr val="BE4B48"/>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290" name="Google Shape;307;p34"/>
          <p:cNvGrpSpPr/>
          <p:nvPr/>
        </p:nvGrpSpPr>
        <p:grpSpPr>
          <a:xfrm>
            <a:off x="6858000" y="5857875"/>
            <a:ext cx="1816200" cy="809700"/>
            <a:chOff x="0" y="0"/>
            <a:chExt cx="1816199" cy="809699"/>
          </a:xfrm>
        </p:grpSpPr>
        <p:sp>
          <p:nvSpPr>
            <p:cNvPr id="288" name="مستطيل"/>
            <p:cNvSpPr/>
            <p:nvPr/>
          </p:nvSpPr>
          <p:spPr>
            <a:xfrm>
              <a:off x="0" y="0"/>
              <a:ext cx="1816200" cy="809700"/>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89" name="إستراتيجية التخييل"/>
            <p:cNvSpPr txBox="1"/>
            <p:nvPr/>
          </p:nvSpPr>
          <p:spPr>
            <a:xfrm>
              <a:off x="64775" y="82379"/>
              <a:ext cx="1686650" cy="644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000">
                  <a:solidFill>
                    <a:srgbClr val="FFFFFF"/>
                  </a:solidFill>
                  <a:latin typeface="Calibri"/>
                  <a:ea typeface="Calibri"/>
                  <a:cs typeface="Calibri"/>
                  <a:sym typeface="Calibri"/>
                </a:defRPr>
              </a:lvl1pPr>
            </a:lstStyle>
            <a:p>
              <a:pPr rtl="0">
                <a:defRPr/>
              </a:pPr>
              <a:r>
                <a:t>إستراتيجية التخييل </a:t>
              </a:r>
            </a:p>
          </p:txBody>
        </p:sp>
      </p:grpSp>
      <p:grpSp>
        <p:nvGrpSpPr>
          <p:cNvPr id="293" name="Google Shape;308;p34"/>
          <p:cNvGrpSpPr/>
          <p:nvPr/>
        </p:nvGrpSpPr>
        <p:grpSpPr>
          <a:xfrm>
            <a:off x="4054475" y="-55562"/>
            <a:ext cx="5138700" cy="7208907"/>
            <a:chOff x="0" y="0"/>
            <a:chExt cx="5138699" cy="7208906"/>
          </a:xfrm>
        </p:grpSpPr>
        <p:sp>
          <p:nvSpPr>
            <p:cNvPr id="291" name="مستطيل"/>
            <p:cNvSpPr/>
            <p:nvPr/>
          </p:nvSpPr>
          <p:spPr>
            <a:xfrm>
              <a:off x="0" y="0"/>
              <a:ext cx="5138700" cy="5902200"/>
            </a:xfrm>
            <a:prstGeom prst="rect">
              <a:avLst/>
            </a:prstGeom>
            <a:solidFill>
              <a:srgbClr val="FFFFFF"/>
            </a:solidFill>
            <a:ln w="25400" cap="flat">
              <a:solidFill>
                <a:schemeClr val="accent2"/>
              </a:solidFill>
              <a:prstDash val="solid"/>
              <a:round/>
            </a:ln>
            <a:effectLst/>
          </p:spPr>
          <p:txBody>
            <a:bodyPr wrap="square" lIns="0" tIns="0" rIns="0" bIns="0" numCol="1" anchor="t">
              <a:noAutofit/>
            </a:bodyPr>
            <a:lstStyle/>
            <a:p>
              <a:pPr algn="ctr" rtl="0">
                <a:defRPr sz="11500">
                  <a:latin typeface="Calibri"/>
                  <a:ea typeface="Calibri"/>
                  <a:cs typeface="Calibri"/>
                  <a:sym typeface="Calibri"/>
                </a:defRPr>
              </a:pPr>
            </a:p>
          </p:txBody>
        </p:sp>
        <p:sp>
          <p:nvSpPr>
            <p:cNvPr id="292" name="طالبتي المبدعة :…"/>
            <p:cNvSpPr txBox="1"/>
            <p:nvPr/>
          </p:nvSpPr>
          <p:spPr>
            <a:xfrm>
              <a:off x="58424" y="12700"/>
              <a:ext cx="5021852" cy="719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b="1" sz="6600" u="sng">
                  <a:latin typeface="Calibri"/>
                  <a:ea typeface="Calibri"/>
                  <a:cs typeface="Calibri"/>
                  <a:sym typeface="Calibri"/>
                </a:defRPr>
              </a:pPr>
              <a:r>
                <a:t>طالبتي المبدعة :</a:t>
              </a:r>
            </a:p>
            <a:p>
              <a:pPr algn="ctr" rtl="0">
                <a:defRPr b="1" sz="6600">
                  <a:latin typeface="Calibri"/>
                  <a:ea typeface="Calibri"/>
                  <a:cs typeface="Calibri"/>
                  <a:sym typeface="Calibri"/>
                </a:defRPr>
              </a:pPr>
              <a:r>
                <a:t>تخيلي نفسك  كتاب ووضحي لنا مراحل صناعتك وطباعتك</a:t>
              </a:r>
              <a:br/>
              <a:br/>
            </a:p>
          </p:txBody>
        </p:sp>
      </p:grpSp>
      <p:pic>
        <p:nvPicPr>
          <p:cNvPr id="294" name="Google Shape;309;p34" descr="Google Shape;309;p34"/>
          <p:cNvPicPr>
            <a:picLocks noChangeAspect="1"/>
          </p:cNvPicPr>
          <p:nvPr/>
        </p:nvPicPr>
        <p:blipFill>
          <a:blip r:embed="rId2">
            <a:extLst/>
          </a:blip>
          <a:stretch>
            <a:fillRect/>
          </a:stretch>
        </p:blipFill>
        <p:spPr>
          <a:xfrm rot="21060000">
            <a:off x="476250" y="520700"/>
            <a:ext cx="3443288" cy="3784600"/>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
        <p:nvSpPr>
          <p:cNvPr id="295" name="Google Shape;310;p34"/>
          <p:cNvSpPr/>
          <p:nvPr/>
        </p:nvSpPr>
        <p:spPr>
          <a:xfrm>
            <a:off x="328611" y="5278437"/>
            <a:ext cx="4187701" cy="1017707"/>
          </a:xfrm>
          <a:prstGeom prst="rect">
            <a:avLst/>
          </a:prstGeom>
          <a:solidFill>
            <a:srgbClr val="FFFFFF"/>
          </a:solidFill>
          <a:ln w="25400">
            <a:solidFill>
              <a:schemeClr val="accent6"/>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3200">
                <a:latin typeface="Calibri"/>
                <a:ea typeface="Calibri"/>
                <a:cs typeface="Calibri"/>
                <a:sym typeface="Calibri"/>
              </a:defRPr>
            </a:lvl1pPr>
          </a:lstStyle>
          <a:p>
            <a:pPr rtl="0">
              <a:defRPr/>
            </a:pPr>
            <a:r>
              <a:t>إذا : هل يعقل أن يكون الكتاب أوجد  نفسه بالصدفة </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Google Shape;315;p35"/>
          <p:cNvSpPr/>
          <p:nvPr/>
        </p:nvSpPr>
        <p:spPr>
          <a:xfrm>
            <a:off x="0" y="0"/>
            <a:ext cx="9144000" cy="6858000"/>
          </a:xfrm>
          <a:prstGeom prst="rect">
            <a:avLst/>
          </a:prstGeom>
          <a:solidFill>
            <a:srgbClr val="376092"/>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298" name="Google Shape;316;p35"/>
          <p:cNvSpPr txBox="1"/>
          <p:nvPr>
            <p:ph type="ctrTitle"/>
          </p:nvPr>
        </p:nvSpPr>
        <p:spPr>
          <a:prstGeom prst="rect">
            <a:avLst/>
          </a:prstGeom>
        </p:spPr>
        <p:txBody>
          <a:bodyPr/>
          <a:lstStyle/>
          <a:p>
            <a:pPr/>
          </a:p>
        </p:txBody>
      </p:sp>
      <p:pic>
        <p:nvPicPr>
          <p:cNvPr id="299" name="Google Shape;320;p35" descr="Google Shape;320;p35"/>
          <p:cNvPicPr>
            <a:picLocks noChangeAspect="1"/>
          </p:cNvPicPr>
          <p:nvPr/>
        </p:nvPicPr>
        <p:blipFill>
          <a:blip r:embed="rId2">
            <a:extLst/>
          </a:blip>
          <a:srcRect l="0" t="0" r="8398" b="0"/>
          <a:stretch>
            <a:fillRect/>
          </a:stretch>
        </p:blipFill>
        <p:spPr>
          <a:xfrm>
            <a:off x="285750" y="285750"/>
            <a:ext cx="8501062" cy="5715000"/>
          </a:xfrm>
          <a:prstGeom prst="rect">
            <a:avLst/>
          </a:prstGeom>
          <a:ln w="38100" cap="sq">
            <a:solidFill>
              <a:srgbClr val="FFFF00"/>
            </a:solidFill>
            <a:miter/>
          </a:ln>
          <a:effectLst>
            <a:outerShdw sx="100000" sy="100000" kx="0" ky="0" algn="b" rotWithShape="0" blurRad="63500" dist="38100" dir="2700000">
              <a:srgbClr val="000000">
                <a:alpha val="42750"/>
              </a:srgbClr>
            </a:outerShdw>
          </a:effectLst>
        </p:spPr>
      </p:pic>
      <p:sp>
        <p:nvSpPr>
          <p:cNvPr id="300" name="Google Shape;321;p35"/>
          <p:cNvSpPr txBox="1"/>
          <p:nvPr>
            <p:ph type="subTitle" sz="half" idx="1"/>
          </p:nvPr>
        </p:nvSpPr>
        <p:spPr>
          <a:xfrm>
            <a:off x="1214437" y="428624"/>
            <a:ext cx="6643801" cy="2786102"/>
          </a:xfrm>
          <a:prstGeom prst="rect">
            <a:avLst/>
          </a:prstGeom>
        </p:spPr>
        <p:txBody>
          <a:bodyPr/>
          <a:lstStyle/>
          <a:p>
            <a:pPr marL="0" indent="0" rtl="0">
              <a:spcBef>
                <a:spcPts val="0"/>
              </a:spcBef>
              <a:defRPr>
                <a:solidFill>
                  <a:srgbClr val="FFFFFF"/>
                </a:solidFill>
              </a:defRPr>
            </a:pPr>
            <a:r>
              <a:t> فكذلك  الكون وهو العالم الفسيح مما نشاهده ونحسه ومما لا ندركه من السماوات والأرض والحيوانات  والماء والهواء والنجوم والأفلاك</a:t>
            </a:r>
          </a:p>
          <a:p>
            <a:pPr marL="0" indent="0" rtl="0">
              <a:defRPr>
                <a:solidFill>
                  <a:srgbClr val="FFFFFF"/>
                </a:solidFill>
              </a:defRPr>
            </a:pPr>
            <a:r>
              <a:t> يدل على وجود خالق وهو الله تعالى  </a:t>
            </a:r>
          </a:p>
        </p:txBody>
      </p:sp>
      <p:grpSp>
        <p:nvGrpSpPr>
          <p:cNvPr id="303" name="Google Shape;322;p35"/>
          <p:cNvGrpSpPr/>
          <p:nvPr/>
        </p:nvGrpSpPr>
        <p:grpSpPr>
          <a:xfrm>
            <a:off x="7286625" y="6143625"/>
            <a:ext cx="1387500" cy="523801"/>
            <a:chOff x="0" y="0"/>
            <a:chExt cx="1387499" cy="523800"/>
          </a:xfrm>
        </p:grpSpPr>
        <p:sp>
          <p:nvSpPr>
            <p:cNvPr id="301" name="مستطيل"/>
            <p:cNvSpPr/>
            <p:nvPr/>
          </p:nvSpPr>
          <p:spPr>
            <a:xfrm>
              <a:off x="0" y="0"/>
              <a:ext cx="1387500" cy="523801"/>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02" name="استنتاج"/>
            <p:cNvSpPr txBox="1"/>
            <p:nvPr/>
          </p:nvSpPr>
          <p:spPr>
            <a:xfrm>
              <a:off x="64775" y="91829"/>
              <a:ext cx="1257950"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000">
                  <a:solidFill>
                    <a:srgbClr val="FFFFFF"/>
                  </a:solidFill>
                  <a:latin typeface="Calibri"/>
                  <a:ea typeface="Calibri"/>
                  <a:cs typeface="Calibri"/>
                  <a:sym typeface="Calibri"/>
                </a:defRPr>
              </a:lvl1pPr>
            </a:lstStyle>
            <a:p>
              <a:pPr rtl="0">
                <a:defRPr/>
              </a:pPr>
              <a:r>
                <a:t>استنتاج</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Google Shape;327;p36"/>
          <p:cNvSpPr/>
          <p:nvPr/>
        </p:nvSpPr>
        <p:spPr>
          <a:xfrm>
            <a:off x="0" y="0"/>
            <a:ext cx="9144000" cy="6858000"/>
          </a:xfrm>
          <a:prstGeom prst="rect">
            <a:avLst/>
          </a:prstGeom>
          <a:solidFill>
            <a:srgbClr val="FAC090"/>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sp>
        <p:nvSpPr>
          <p:cNvPr id="306" name="Google Shape;328;p36"/>
          <p:cNvSpPr/>
          <p:nvPr/>
        </p:nvSpPr>
        <p:spPr>
          <a:xfrm>
            <a:off x="560386" y="347661"/>
            <a:ext cx="8163002" cy="1365073"/>
          </a:xfrm>
          <a:prstGeom prst="rect">
            <a:avLst/>
          </a:prstGeom>
          <a:solidFill>
            <a:srgbClr val="FFFFFF"/>
          </a:solidFill>
          <a:ln w="25400">
            <a:solidFill>
              <a:schemeClr val="accent6"/>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4400">
                <a:gradFill flip="none" rotWithShape="1">
                  <a:gsLst>
                    <a:gs pos="0">
                      <a:srgbClr val="A04400"/>
                    </a:gs>
                    <a:gs pos="78000">
                      <a:srgbClr val="FF8A16"/>
                    </a:gs>
                    <a:gs pos="100000">
                      <a:srgbClr val="FFF1E6"/>
                    </a:gs>
                  </a:gsLst>
                  <a:lin ang="5400000" scaled="0"/>
                </a:gradFill>
                <a:latin typeface="Calibri"/>
                <a:ea typeface="Calibri"/>
                <a:cs typeface="Calibri"/>
                <a:sym typeface="Calibri"/>
              </a:defRPr>
            </a:lvl1pPr>
          </a:lstStyle>
          <a:p>
            <a:pPr rtl="0">
              <a:defRPr/>
            </a:pPr>
            <a:r>
              <a:t>يزعم البعض أن الطبيعة هي التي تخلق وتوجد الإنسان </a:t>
            </a:r>
          </a:p>
        </p:txBody>
      </p:sp>
      <p:sp>
        <p:nvSpPr>
          <p:cNvPr id="307" name="Google Shape;329;p36"/>
          <p:cNvSpPr/>
          <p:nvPr/>
        </p:nvSpPr>
        <p:spPr>
          <a:xfrm>
            <a:off x="414337" y="2103436"/>
            <a:ext cx="8169300" cy="626984"/>
          </a:xfrm>
          <a:prstGeom prst="rect">
            <a:avLst/>
          </a:prstGeom>
          <a:solidFill>
            <a:srgbClr val="FFFFFF"/>
          </a:solidFill>
          <a:ln w="25400">
            <a:solidFill>
              <a:schemeClr val="accent6"/>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4000">
                <a:latin typeface="Calibri"/>
                <a:ea typeface="Calibri"/>
                <a:cs typeface="Calibri"/>
                <a:sym typeface="Calibri"/>
              </a:defRPr>
            </a:lvl1pPr>
          </a:lstStyle>
          <a:p>
            <a:pPr rtl="0">
              <a:defRPr/>
            </a:pPr>
            <a:r>
              <a:t>بالتعاون مع مجموعتك كيف تردين عليهم </a:t>
            </a:r>
          </a:p>
        </p:txBody>
      </p:sp>
      <p:grpSp>
        <p:nvGrpSpPr>
          <p:cNvPr id="310" name="Google Shape;330;p36"/>
          <p:cNvGrpSpPr/>
          <p:nvPr/>
        </p:nvGrpSpPr>
        <p:grpSpPr>
          <a:xfrm>
            <a:off x="6656386" y="5602287"/>
            <a:ext cx="2122501" cy="1047901"/>
            <a:chOff x="0" y="0"/>
            <a:chExt cx="2122500" cy="1047899"/>
          </a:xfrm>
        </p:grpSpPr>
        <p:sp>
          <p:nvSpPr>
            <p:cNvPr id="308" name="مستطيل"/>
            <p:cNvSpPr/>
            <p:nvPr/>
          </p:nvSpPr>
          <p:spPr>
            <a:xfrm>
              <a:off x="-1" y="0"/>
              <a:ext cx="2122502" cy="1047900"/>
            </a:xfrm>
            <a:prstGeom prst="rect">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309" name="تفكير إبداعي…"/>
            <p:cNvSpPr txBox="1"/>
            <p:nvPr/>
          </p:nvSpPr>
          <p:spPr>
            <a:xfrm>
              <a:off x="64774" y="31972"/>
              <a:ext cx="1992952" cy="9839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2400">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تفكير إبداعي </a:t>
              </a:r>
            </a:p>
            <a:p>
              <a:pPr algn="ctr" rtl="0">
                <a:defRPr sz="2400">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مهارة الطلاقة </a:t>
              </a:r>
            </a:p>
          </p:txBody>
        </p:sp>
      </p:grpSp>
      <p:sp>
        <p:nvSpPr>
          <p:cNvPr id="311" name="Google Shape;331;p36"/>
          <p:cNvSpPr/>
          <p:nvPr/>
        </p:nvSpPr>
        <p:spPr>
          <a:xfrm>
            <a:off x="5924550" y="3035300"/>
            <a:ext cx="3000301" cy="1871583"/>
          </a:xfrm>
          <a:prstGeom prst="rect">
            <a:avLst/>
          </a:prstGeom>
          <a:solidFill>
            <a:srgbClr val="FFFFFF"/>
          </a:solidFill>
          <a:ln w="25400">
            <a:solidFill>
              <a:schemeClr val="accent6"/>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4000">
                <a:latin typeface="Calibri"/>
                <a:ea typeface="Calibri"/>
                <a:cs typeface="Calibri"/>
                <a:sym typeface="Calibri"/>
              </a:defRPr>
            </a:lvl1pPr>
          </a:lstStyle>
          <a:p>
            <a:pPr rtl="0">
              <a:defRPr/>
            </a:pPr>
            <a:r>
              <a:t>.................................................</a:t>
            </a:r>
          </a:p>
        </p:txBody>
      </p:sp>
      <p:pic>
        <p:nvPicPr>
          <p:cNvPr id="312" name="Google Shape;332;p36" descr="Google Shape;332;p36"/>
          <p:cNvPicPr>
            <a:picLocks noChangeAspect="1"/>
          </p:cNvPicPr>
          <p:nvPr/>
        </p:nvPicPr>
        <p:blipFill>
          <a:blip r:embed="rId2">
            <a:extLst/>
          </a:blip>
          <a:stretch>
            <a:fillRect/>
          </a:stretch>
        </p:blipFill>
        <p:spPr>
          <a:xfrm>
            <a:off x="357186" y="3429000"/>
            <a:ext cx="5429251" cy="2928937"/>
          </a:xfrm>
          <a:prstGeom prst="rect">
            <a:avLst/>
          </a:prstGeom>
          <a:ln w="38100" cap="sq">
            <a:solidFill>
              <a:srgbClr val="632523"/>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Google Shape;337;p37"/>
          <p:cNvSpPr txBox="1"/>
          <p:nvPr>
            <p:ph type="title"/>
          </p:nvPr>
        </p:nvSpPr>
        <p:spPr>
          <a:prstGeom prst="rect">
            <a:avLst/>
          </a:prstGeom>
        </p:spPr>
        <p:txBody>
          <a:bodyPr/>
          <a:lstStyle/>
          <a:p>
            <a:pPr/>
          </a:p>
        </p:txBody>
      </p:sp>
      <p:sp>
        <p:nvSpPr>
          <p:cNvPr id="315" name="Google Shape;338;p37"/>
          <p:cNvSpPr txBox="1"/>
          <p:nvPr>
            <p:ph type="body" idx="1"/>
          </p:nvPr>
        </p:nvSpPr>
        <p:spPr>
          <a:prstGeom prst="rect">
            <a:avLst/>
          </a:prstGeom>
        </p:spPr>
        <p:txBody>
          <a:bodyPr/>
          <a:lstStyle/>
          <a:p>
            <a:pPr marL="139700" indent="63500" rtl="0">
              <a:spcBef>
                <a:spcPts val="0"/>
              </a:spcBef>
              <a:buSzTx/>
              <a:buNone/>
              <a:defRPr/>
            </a:pPr>
          </a:p>
        </p:txBody>
      </p:sp>
      <p:pic>
        <p:nvPicPr>
          <p:cNvPr id="316" name="Google Shape;339;p37" descr="Google Shape;339;p37"/>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17" name="Google Shape;340;p37"/>
          <p:cNvSpPr txBox="1"/>
          <p:nvPr/>
        </p:nvSpPr>
        <p:spPr>
          <a:xfrm>
            <a:off x="1950724" y="228600"/>
            <a:ext cx="5013952" cy="110665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rtl="0">
              <a:defRPr sz="1800">
                <a:latin typeface="Times New Roman"/>
                <a:ea typeface="Times New Roman"/>
                <a:cs typeface="Times New Roman"/>
                <a:sym typeface="Times New Roman"/>
              </a:defRPr>
            </a:pPr>
            <a:r>
              <a:t> </a:t>
            </a:r>
            <a:r>
              <a:rPr sz="7200">
                <a:solidFill>
                  <a:srgbClr val="800080"/>
                </a:solidFill>
              </a:rPr>
              <a:t>خلق الانسان</a:t>
            </a:r>
            <a:r>
              <a:rPr sz="7200"/>
              <a:t> </a:t>
            </a:r>
          </a:p>
        </p:txBody>
      </p:sp>
      <p:sp>
        <p:nvSpPr>
          <p:cNvPr id="318" name="Google Shape;341;p37"/>
          <p:cNvSpPr txBox="1"/>
          <p:nvPr/>
        </p:nvSpPr>
        <p:spPr>
          <a:xfrm>
            <a:off x="326711" y="1390649"/>
            <a:ext cx="7082451" cy="268793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6000">
                <a:solidFill>
                  <a:srgbClr val="FF66FF"/>
                </a:solidFill>
                <a:latin typeface="Times New Roman"/>
                <a:ea typeface="Times New Roman"/>
                <a:cs typeface="Times New Roman"/>
                <a:sym typeface="Times New Roman"/>
              </a:defRPr>
            </a:lvl1pPr>
          </a:lstStyle>
          <a:p>
            <a:pPr rtl="0">
              <a:defRPr/>
            </a:pPr>
            <a:r>
              <a:t>(إنا خلقنا الانسان من نطفة أمشاج نبتليه فجعلناه سميعا بصيرا)</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0" name="Google Shape;346;p38" descr="Google Shape;346;p38"/>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21" name="Google Shape;347;p38"/>
          <p:cNvSpPr txBox="1"/>
          <p:nvPr/>
        </p:nvSpPr>
        <p:spPr>
          <a:xfrm>
            <a:off x="5455925" y="5257800"/>
            <a:ext cx="3185151" cy="9353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b="1" sz="6000">
                <a:solidFill>
                  <a:srgbClr val="00FF00"/>
                </a:solidFill>
                <a:latin typeface="Times New Roman"/>
                <a:ea typeface="Times New Roman"/>
                <a:cs typeface="Times New Roman"/>
                <a:sym typeface="Times New Roman"/>
              </a:defRPr>
            </a:lvl1pPr>
          </a:lstStyle>
          <a:p>
            <a:pPr rtl="0">
              <a:defRPr/>
            </a:pPr>
            <a:r>
              <a:t>كنت نطفة...</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Google Shape;352;p39"/>
          <p:cNvSpPr txBox="1"/>
          <p:nvPr>
            <p:ph type="title"/>
          </p:nvPr>
        </p:nvSpPr>
        <p:spPr>
          <a:prstGeom prst="rect">
            <a:avLst/>
          </a:prstGeom>
        </p:spPr>
        <p:txBody>
          <a:bodyPr/>
          <a:lstStyle/>
          <a:p>
            <a:pPr/>
          </a:p>
        </p:txBody>
      </p:sp>
      <p:pic>
        <p:nvPicPr>
          <p:cNvPr id="324" name="Google Shape;353;p39" descr="Google Shape;353;p39"/>
          <p:cNvPicPr>
            <a:picLocks noChangeAspect="1"/>
          </p:cNvPicPr>
          <p:nvPr/>
        </p:nvPicPr>
        <p:blipFill>
          <a:blip r:embed="rId2">
            <a:extLst/>
          </a:blip>
          <a:stretch>
            <a:fillRect/>
          </a:stretch>
        </p:blipFill>
        <p:spPr>
          <a:xfrm>
            <a:off x="-381000" y="0"/>
            <a:ext cx="9525000" cy="6858000"/>
          </a:xfrm>
          <a:prstGeom prst="rect">
            <a:avLst/>
          </a:prstGeom>
          <a:ln w="12700">
            <a:miter lim="400000"/>
          </a:ln>
        </p:spPr>
      </p:pic>
      <p:sp>
        <p:nvSpPr>
          <p:cNvPr id="325" name="Google Shape;354;p39"/>
          <p:cNvSpPr txBox="1"/>
          <p:nvPr/>
        </p:nvSpPr>
        <p:spPr>
          <a:xfrm>
            <a:off x="4236725" y="3352800"/>
            <a:ext cx="3794751" cy="389202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b="1" sz="8800">
                <a:solidFill>
                  <a:srgbClr val="FFFF00"/>
                </a:solidFill>
                <a:latin typeface="Times New Roman"/>
                <a:ea typeface="Times New Roman"/>
                <a:cs typeface="Times New Roman"/>
                <a:sym typeface="Times New Roman"/>
              </a:defRPr>
            </a:lvl1pPr>
          </a:lstStyle>
          <a:p>
            <a:pPr rtl="0">
              <a:defRPr/>
            </a:pPr>
            <a:r>
              <a:t>ثم أصبحت علقه.....</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Google Shape;359;p40"/>
          <p:cNvSpPr txBox="1"/>
          <p:nvPr>
            <p:ph type="title"/>
          </p:nvPr>
        </p:nvSpPr>
        <p:spPr>
          <a:prstGeom prst="rect">
            <a:avLst/>
          </a:prstGeom>
        </p:spPr>
        <p:txBody>
          <a:bodyPr/>
          <a:lstStyle/>
          <a:p>
            <a:pPr/>
          </a:p>
        </p:txBody>
      </p:sp>
      <p:pic>
        <p:nvPicPr>
          <p:cNvPr id="328" name="Google Shape;360;p40" descr="Google Shape;360;p40"/>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29" name="Google Shape;361;p40"/>
          <p:cNvSpPr txBox="1"/>
          <p:nvPr/>
        </p:nvSpPr>
        <p:spPr>
          <a:xfrm>
            <a:off x="4979675" y="761999"/>
            <a:ext cx="3890151" cy="351534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8000">
                <a:solidFill>
                  <a:srgbClr val="00FF00"/>
                </a:solidFill>
                <a:latin typeface="Times New Roman"/>
                <a:ea typeface="Times New Roman"/>
                <a:cs typeface="Times New Roman"/>
                <a:sym typeface="Times New Roman"/>
              </a:defRPr>
            </a:lvl1pPr>
          </a:lstStyle>
          <a:p>
            <a:pPr rtl="0">
              <a:defRPr/>
            </a:pPr>
            <a:r>
              <a:t>ثم بدأت تظهر معالم خلقك....</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Google Shape;366;p41"/>
          <p:cNvSpPr txBox="1"/>
          <p:nvPr>
            <p:ph type="title"/>
          </p:nvPr>
        </p:nvSpPr>
        <p:spPr>
          <a:prstGeom prst="rect">
            <a:avLst/>
          </a:prstGeom>
        </p:spPr>
        <p:txBody>
          <a:bodyPr/>
          <a:lstStyle/>
          <a:p>
            <a:pPr/>
          </a:p>
        </p:txBody>
      </p:sp>
      <p:pic>
        <p:nvPicPr>
          <p:cNvPr id="332" name="Google Shape;367;p41" descr="Google Shape;367;p41"/>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Google Shape;123;p15"/>
          <p:cNvSpPr/>
          <p:nvPr/>
        </p:nvSpPr>
        <p:spPr>
          <a:xfrm>
            <a:off x="0" y="0"/>
            <a:ext cx="9144000" cy="6858000"/>
          </a:xfrm>
          <a:prstGeom prst="rect">
            <a:avLst/>
          </a:prstGeom>
          <a:solidFill>
            <a:srgbClr val="7F7F7F"/>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147" name="Google Shape;124;p15"/>
          <p:cNvGrpSpPr/>
          <p:nvPr/>
        </p:nvGrpSpPr>
        <p:grpSpPr>
          <a:xfrm>
            <a:off x="214311" y="6000750"/>
            <a:ext cx="2143201" cy="595201"/>
            <a:chOff x="0" y="0"/>
            <a:chExt cx="2143199" cy="595200"/>
          </a:xfrm>
        </p:grpSpPr>
        <p:sp>
          <p:nvSpPr>
            <p:cNvPr id="145" name="مستطيل"/>
            <p:cNvSpPr/>
            <p:nvPr/>
          </p:nvSpPr>
          <p:spPr>
            <a:xfrm>
              <a:off x="0" y="0"/>
              <a:ext cx="2143200" cy="595201"/>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146" name="تدريس تبادلي (تنبؤ)"/>
            <p:cNvSpPr txBox="1"/>
            <p:nvPr/>
          </p:nvSpPr>
          <p:spPr>
            <a:xfrm>
              <a:off x="64775" y="127529"/>
              <a:ext cx="2013650"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000">
                  <a:solidFill>
                    <a:srgbClr val="FFFFFF"/>
                  </a:solidFill>
                  <a:latin typeface="Calibri"/>
                  <a:ea typeface="Calibri"/>
                  <a:cs typeface="Calibri"/>
                  <a:sym typeface="Calibri"/>
                </a:defRPr>
              </a:lvl1pPr>
            </a:lstStyle>
            <a:p>
              <a:pPr rtl="0">
                <a:defRPr/>
              </a:pPr>
              <a:r>
                <a:t>تدريس تبادلي (تنبؤ)</a:t>
              </a:r>
            </a:p>
          </p:txBody>
        </p:sp>
      </p:grpSp>
      <p:grpSp>
        <p:nvGrpSpPr>
          <p:cNvPr id="150" name="Google Shape;125;p15"/>
          <p:cNvGrpSpPr/>
          <p:nvPr/>
        </p:nvGrpSpPr>
        <p:grpSpPr>
          <a:xfrm>
            <a:off x="560387" y="201612"/>
            <a:ext cx="8235900" cy="2749501"/>
            <a:chOff x="0" y="0"/>
            <a:chExt cx="8235899" cy="2749500"/>
          </a:xfrm>
        </p:grpSpPr>
        <p:sp>
          <p:nvSpPr>
            <p:cNvPr id="148" name="مستطيل مستدير الزوايا"/>
            <p:cNvSpPr/>
            <p:nvPr/>
          </p:nvSpPr>
          <p:spPr>
            <a:xfrm>
              <a:off x="0" y="0"/>
              <a:ext cx="8235900" cy="2749501"/>
            </a:xfrm>
            <a:prstGeom prst="roundRect">
              <a:avLst>
                <a:gd name="adj" fmla="val 23080"/>
              </a:avLst>
            </a:prstGeom>
            <a:solidFill>
              <a:srgbClr val="FFFFFF"/>
            </a:solidFill>
            <a:ln w="25400" cap="flat">
              <a:solidFill>
                <a:srgbClr val="000000"/>
              </a:solidFill>
              <a:prstDash val="solid"/>
              <a:round/>
            </a:ln>
            <a:effectLst/>
          </p:spPr>
          <p:txBody>
            <a:bodyPr wrap="square" lIns="0" tIns="0" rIns="0" bIns="0" numCol="1" anchor="ctr">
              <a:noAutofit/>
            </a:bodyPr>
            <a:lstStyle/>
            <a:p>
              <a:pPr algn="ctr" rtl="0">
                <a:defRPr b="1" sz="1600">
                  <a:latin typeface="Calibri"/>
                  <a:ea typeface="Calibri"/>
                  <a:cs typeface="Calibri"/>
                  <a:sym typeface="Calibri"/>
                </a:defRPr>
              </a:pPr>
            </a:p>
          </p:txBody>
        </p:sp>
        <p:sp>
          <p:nvSpPr>
            <p:cNvPr id="149" name="اليوم بإذن الله سوف  نكمل ما بدأنا به في الدرس السابق من أدلة وجود الله تعالى…"/>
            <p:cNvSpPr txBox="1"/>
            <p:nvPr/>
          </p:nvSpPr>
          <p:spPr>
            <a:xfrm>
              <a:off x="244287" y="261902"/>
              <a:ext cx="7747324" cy="22256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3600">
                  <a:latin typeface="Calibri"/>
                  <a:ea typeface="Calibri"/>
                  <a:cs typeface="Calibri"/>
                  <a:sym typeface="Calibri"/>
                </a:defRPr>
              </a:pPr>
              <a:r>
                <a:t>اليوم بإذن الله سوف  نكمل ما بدأنا به في الدرس السابق من أدلة وجود الله تعالى</a:t>
              </a:r>
            </a:p>
            <a:p>
              <a:pPr algn="ctr" rtl="0">
                <a:defRPr sz="3600">
                  <a:latin typeface="Calibri"/>
                  <a:ea typeface="Calibri"/>
                  <a:cs typeface="Calibri"/>
                  <a:sym typeface="Calibri"/>
                </a:defRPr>
              </a:pPr>
              <a:r>
                <a:t>  ونرد بها :</a:t>
              </a:r>
            </a:p>
            <a:p>
              <a:pPr algn="ctr" rtl="0">
                <a:defRPr sz="3600">
                  <a:latin typeface="Calibri"/>
                  <a:ea typeface="Calibri"/>
                  <a:cs typeface="Calibri"/>
                  <a:sym typeface="Calibri"/>
                </a:defRPr>
              </a:pPr>
              <a:r>
                <a:t>على منكري وجود الله تعالى </a:t>
              </a:r>
            </a:p>
          </p:txBody>
        </p:sp>
      </p:grpSp>
      <p:pic>
        <p:nvPicPr>
          <p:cNvPr id="151" name="Google Shape;131;p15" descr="Google Shape;131;p15"/>
          <p:cNvPicPr>
            <a:picLocks noChangeAspect="1"/>
          </p:cNvPicPr>
          <p:nvPr/>
        </p:nvPicPr>
        <p:blipFill>
          <a:blip r:embed="rId2">
            <a:extLst/>
          </a:blip>
          <a:stretch>
            <a:fillRect/>
          </a:stretch>
        </p:blipFill>
        <p:spPr>
          <a:xfrm>
            <a:off x="2714625" y="3214686"/>
            <a:ext cx="5767388" cy="3238501"/>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Google Shape;372;p42"/>
          <p:cNvSpPr txBox="1"/>
          <p:nvPr>
            <p:ph type="title"/>
          </p:nvPr>
        </p:nvSpPr>
        <p:spPr>
          <a:prstGeom prst="rect">
            <a:avLst/>
          </a:prstGeom>
        </p:spPr>
        <p:txBody>
          <a:bodyPr/>
          <a:lstStyle/>
          <a:p>
            <a:pPr/>
          </a:p>
        </p:txBody>
      </p:sp>
      <p:pic>
        <p:nvPicPr>
          <p:cNvPr id="335" name="Google Shape;373;p42" descr="Google Shape;373;p42"/>
          <p:cNvPicPr>
            <a:picLocks noChangeAspect="1"/>
          </p:cNvPicPr>
          <p:nvPr/>
        </p:nvPicPr>
        <p:blipFill>
          <a:blip r:embed="rId2">
            <a:extLst/>
          </a:blip>
          <a:stretch>
            <a:fillRect/>
          </a:stretch>
        </p:blipFill>
        <p:spPr>
          <a:xfrm>
            <a:off x="0" y="0"/>
            <a:ext cx="9753600" cy="6858000"/>
          </a:xfrm>
          <a:prstGeom prst="rect">
            <a:avLst/>
          </a:prstGeom>
          <a:ln w="12700">
            <a:miter lim="400000"/>
          </a:ln>
        </p:spPr>
      </p:pic>
      <p:sp>
        <p:nvSpPr>
          <p:cNvPr id="336" name="Google Shape;374;p42"/>
          <p:cNvSpPr txBox="1"/>
          <p:nvPr/>
        </p:nvSpPr>
        <p:spPr>
          <a:xfrm>
            <a:off x="5351150" y="533400"/>
            <a:ext cx="3386751" cy="389202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rtl="0">
              <a:defRPr sz="8800">
                <a:solidFill>
                  <a:srgbClr val="FFFFFF"/>
                </a:solidFill>
                <a:latin typeface="Times New Roman"/>
                <a:ea typeface="Times New Roman"/>
                <a:cs typeface="Times New Roman"/>
                <a:sym typeface="Times New Roman"/>
              </a:defRPr>
            </a:pPr>
            <a:r>
              <a:t>ثم بدأت</a:t>
            </a:r>
            <a:r>
              <a:rPr sz="6600"/>
              <a:t> </a:t>
            </a:r>
            <a:r>
              <a:t>العظام</a:t>
            </a:r>
            <a:r>
              <a:rPr sz="6600"/>
              <a:t> </a:t>
            </a:r>
            <a:r>
              <a:t>تظهر</a:t>
            </a:r>
            <a:r>
              <a:rPr sz="6600"/>
              <a:t>...</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Google Shape;379;p43"/>
          <p:cNvSpPr txBox="1"/>
          <p:nvPr>
            <p:ph type="title"/>
          </p:nvPr>
        </p:nvSpPr>
        <p:spPr>
          <a:prstGeom prst="rect">
            <a:avLst/>
          </a:prstGeom>
        </p:spPr>
        <p:txBody>
          <a:bodyPr/>
          <a:lstStyle/>
          <a:p>
            <a:pPr/>
          </a:p>
        </p:txBody>
      </p:sp>
      <p:pic>
        <p:nvPicPr>
          <p:cNvPr id="339" name="Google Shape;380;p43" descr="Google Shape;380;p43"/>
          <p:cNvPicPr>
            <a:picLocks noChangeAspect="1"/>
          </p:cNvPicPr>
          <p:nvPr/>
        </p:nvPicPr>
        <p:blipFill>
          <a:blip r:embed="rId2">
            <a:extLst/>
          </a:blip>
          <a:stretch>
            <a:fillRect/>
          </a:stretch>
        </p:blipFill>
        <p:spPr>
          <a:xfrm>
            <a:off x="4419600" y="0"/>
            <a:ext cx="4724400" cy="3657600"/>
          </a:xfrm>
          <a:prstGeom prst="rect">
            <a:avLst/>
          </a:prstGeom>
          <a:ln w="12700">
            <a:miter lim="400000"/>
          </a:ln>
        </p:spPr>
      </p:pic>
      <p:pic>
        <p:nvPicPr>
          <p:cNvPr id="340" name="Google Shape;381;p43" descr="Google Shape;381;p43"/>
          <p:cNvPicPr>
            <a:picLocks noChangeAspect="1"/>
          </p:cNvPicPr>
          <p:nvPr/>
        </p:nvPicPr>
        <p:blipFill>
          <a:blip r:embed="rId3">
            <a:extLst/>
          </a:blip>
          <a:stretch>
            <a:fillRect/>
          </a:stretch>
        </p:blipFill>
        <p:spPr>
          <a:xfrm>
            <a:off x="4648200" y="3657600"/>
            <a:ext cx="4495800" cy="3200400"/>
          </a:xfrm>
          <a:prstGeom prst="rect">
            <a:avLst/>
          </a:prstGeom>
          <a:ln w="12700">
            <a:miter lim="400000"/>
          </a:ln>
        </p:spPr>
      </p:pic>
      <p:pic>
        <p:nvPicPr>
          <p:cNvPr id="341" name="Google Shape;382;p43" descr="Google Shape;382;p43"/>
          <p:cNvPicPr>
            <a:picLocks noChangeAspect="1"/>
          </p:cNvPicPr>
          <p:nvPr/>
        </p:nvPicPr>
        <p:blipFill>
          <a:blip r:embed="rId4">
            <a:extLst/>
          </a:blip>
          <a:stretch>
            <a:fillRect/>
          </a:stretch>
        </p:blipFill>
        <p:spPr>
          <a:xfrm>
            <a:off x="0" y="0"/>
            <a:ext cx="4419600" cy="3581400"/>
          </a:xfrm>
          <a:prstGeom prst="rect">
            <a:avLst/>
          </a:prstGeom>
          <a:ln w="12700">
            <a:miter lim="400000"/>
          </a:ln>
        </p:spPr>
      </p:pic>
      <p:pic>
        <p:nvPicPr>
          <p:cNvPr id="342" name="Google Shape;383;p43" descr="Google Shape;383;p43"/>
          <p:cNvPicPr>
            <a:picLocks noChangeAspect="1"/>
          </p:cNvPicPr>
          <p:nvPr/>
        </p:nvPicPr>
        <p:blipFill>
          <a:blip r:embed="rId5">
            <a:extLst/>
          </a:blip>
          <a:stretch>
            <a:fillRect/>
          </a:stretch>
        </p:blipFill>
        <p:spPr>
          <a:xfrm>
            <a:off x="0" y="3581400"/>
            <a:ext cx="4648200" cy="3276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Google Shape;388;p44"/>
          <p:cNvSpPr txBox="1"/>
          <p:nvPr>
            <p:ph type="title"/>
          </p:nvPr>
        </p:nvSpPr>
        <p:spPr>
          <a:prstGeom prst="rect">
            <a:avLst/>
          </a:prstGeom>
        </p:spPr>
        <p:txBody>
          <a:bodyPr/>
          <a:lstStyle/>
          <a:p>
            <a:pPr/>
          </a:p>
        </p:txBody>
      </p:sp>
      <p:pic>
        <p:nvPicPr>
          <p:cNvPr id="345" name="Google Shape;389;p44" descr="Google Shape;389;p44"/>
          <p:cNvPicPr>
            <a:picLocks noChangeAspect="1"/>
          </p:cNvPicPr>
          <p:nvPr/>
        </p:nvPicPr>
        <p:blipFill>
          <a:blip r:embed="rId2">
            <a:extLst/>
          </a:blip>
          <a:stretch>
            <a:fillRect/>
          </a:stretch>
        </p:blipFill>
        <p:spPr>
          <a:xfrm>
            <a:off x="5029200" y="0"/>
            <a:ext cx="4114800" cy="3810000"/>
          </a:xfrm>
          <a:prstGeom prst="rect">
            <a:avLst/>
          </a:prstGeom>
          <a:ln w="12700">
            <a:miter lim="400000"/>
          </a:ln>
        </p:spPr>
      </p:pic>
      <p:pic>
        <p:nvPicPr>
          <p:cNvPr id="346" name="Google Shape;390;p44" descr="Google Shape;390;p44"/>
          <p:cNvPicPr>
            <a:picLocks noChangeAspect="1"/>
          </p:cNvPicPr>
          <p:nvPr/>
        </p:nvPicPr>
        <p:blipFill>
          <a:blip r:embed="rId3">
            <a:extLst/>
          </a:blip>
          <a:stretch>
            <a:fillRect/>
          </a:stretch>
        </p:blipFill>
        <p:spPr>
          <a:xfrm>
            <a:off x="0" y="3810000"/>
            <a:ext cx="9144000" cy="3048000"/>
          </a:xfrm>
          <a:prstGeom prst="rect">
            <a:avLst/>
          </a:prstGeom>
          <a:ln w="12700">
            <a:miter lim="400000"/>
          </a:ln>
        </p:spPr>
      </p:pic>
      <p:pic>
        <p:nvPicPr>
          <p:cNvPr id="347" name="Google Shape;391;p44" descr="Google Shape;391;p44"/>
          <p:cNvPicPr>
            <a:picLocks noChangeAspect="1"/>
          </p:cNvPicPr>
          <p:nvPr/>
        </p:nvPicPr>
        <p:blipFill>
          <a:blip r:embed="rId4">
            <a:extLst/>
          </a:blip>
          <a:stretch>
            <a:fillRect/>
          </a:stretch>
        </p:blipFill>
        <p:spPr>
          <a:xfrm>
            <a:off x="0" y="0"/>
            <a:ext cx="5029202" cy="3886200"/>
          </a:xfrm>
          <a:prstGeom prst="rect">
            <a:avLst/>
          </a:prstGeom>
          <a:ln w="12700">
            <a:miter lim="400000"/>
          </a:ln>
        </p:spPr>
      </p:pic>
      <p:sp>
        <p:nvSpPr>
          <p:cNvPr id="348" name="Google Shape;392;p44"/>
          <p:cNvSpPr txBox="1"/>
          <p:nvPr/>
        </p:nvSpPr>
        <p:spPr>
          <a:xfrm>
            <a:off x="45724" y="2378075"/>
            <a:ext cx="3947152" cy="321485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rtl="0">
              <a:defRPr sz="6000">
                <a:solidFill>
                  <a:srgbClr val="FFFF00"/>
                </a:solidFill>
                <a:latin typeface="Times New Roman"/>
                <a:ea typeface="Times New Roman"/>
                <a:cs typeface="Times New Roman"/>
                <a:sym typeface="Times New Roman"/>
              </a:defRPr>
            </a:pPr>
            <a:r>
              <a:t>      </a:t>
            </a:r>
            <a:r>
              <a:rPr sz="7200"/>
              <a:t>ثم       كسى العظام       لحما........</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Google Shape;397;p45"/>
          <p:cNvSpPr txBox="1"/>
          <p:nvPr>
            <p:ph type="title"/>
          </p:nvPr>
        </p:nvSpPr>
        <p:spPr>
          <a:prstGeom prst="rect">
            <a:avLst/>
          </a:prstGeom>
        </p:spPr>
        <p:txBody>
          <a:bodyPr/>
          <a:lstStyle/>
          <a:p>
            <a:pPr/>
          </a:p>
        </p:txBody>
      </p:sp>
      <p:pic>
        <p:nvPicPr>
          <p:cNvPr id="351" name="Google Shape;398;p45" descr="Google Shape;398;p45"/>
          <p:cNvPicPr>
            <a:picLocks noChangeAspect="1"/>
          </p:cNvPicPr>
          <p:nvPr/>
        </p:nvPicPr>
        <p:blipFill>
          <a:blip r:embed="rId2">
            <a:extLst/>
          </a:blip>
          <a:stretch>
            <a:fillRect/>
          </a:stretch>
        </p:blipFill>
        <p:spPr>
          <a:xfrm>
            <a:off x="0" y="0"/>
            <a:ext cx="9677400" cy="6858000"/>
          </a:xfrm>
          <a:prstGeom prst="rect">
            <a:avLst/>
          </a:prstGeom>
          <a:ln w="12700">
            <a:miter lim="400000"/>
          </a:ln>
        </p:spPr>
      </p:pic>
      <p:sp>
        <p:nvSpPr>
          <p:cNvPr id="352" name="Google Shape;399;p45"/>
          <p:cNvSpPr txBox="1"/>
          <p:nvPr/>
        </p:nvSpPr>
        <p:spPr>
          <a:xfrm>
            <a:off x="45724" y="2743200"/>
            <a:ext cx="9585951" cy="351534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8000">
                <a:solidFill>
                  <a:srgbClr val="00FF00"/>
                </a:solidFill>
                <a:latin typeface="Times New Roman"/>
                <a:ea typeface="Times New Roman"/>
                <a:cs typeface="Times New Roman"/>
                <a:sym typeface="Times New Roman"/>
              </a:defRPr>
            </a:lvl1pPr>
          </a:lstStyle>
          <a:p>
            <a:pPr rtl="0">
              <a:defRPr/>
            </a:pPr>
            <a:r>
              <a:t>ثم كنت يوماً من الأيام طفلة صغيرة بين يدي أمك لا تملك حول ولا قوة....</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Google Shape;404;p46" descr="Google Shape;404;p46"/>
          <p:cNvPicPr>
            <a:picLocks noChangeAspect="1"/>
          </p:cNvPicPr>
          <p:nvPr/>
        </p:nvPicPr>
        <p:blipFill>
          <a:blip r:embed="rId2">
            <a:extLst/>
          </a:blip>
          <a:stretch>
            <a:fillRect/>
          </a:stretch>
        </p:blipFill>
        <p:spPr>
          <a:xfrm>
            <a:off x="4648200" y="3200400"/>
            <a:ext cx="4495800" cy="3657600"/>
          </a:xfrm>
          <a:prstGeom prst="rect">
            <a:avLst/>
          </a:prstGeom>
          <a:ln w="12700">
            <a:miter lim="400000"/>
          </a:ln>
        </p:spPr>
      </p:pic>
      <p:pic>
        <p:nvPicPr>
          <p:cNvPr id="355" name="Google Shape;405;p46" descr="Google Shape;405;p46"/>
          <p:cNvPicPr>
            <a:picLocks noChangeAspect="1"/>
          </p:cNvPicPr>
          <p:nvPr/>
        </p:nvPicPr>
        <p:blipFill>
          <a:blip r:embed="rId3">
            <a:extLst/>
          </a:blip>
          <a:stretch>
            <a:fillRect/>
          </a:stretch>
        </p:blipFill>
        <p:spPr>
          <a:xfrm>
            <a:off x="4800600" y="0"/>
            <a:ext cx="4343400" cy="3200400"/>
          </a:xfrm>
          <a:prstGeom prst="rect">
            <a:avLst/>
          </a:prstGeom>
          <a:ln w="12700">
            <a:miter lim="400000"/>
          </a:ln>
        </p:spPr>
      </p:pic>
      <p:pic>
        <p:nvPicPr>
          <p:cNvPr id="356" name="Google Shape;406;p46" descr="Google Shape;406;p46"/>
          <p:cNvPicPr>
            <a:picLocks noChangeAspect="1"/>
          </p:cNvPicPr>
          <p:nvPr/>
        </p:nvPicPr>
        <p:blipFill>
          <a:blip r:embed="rId4">
            <a:extLst/>
          </a:blip>
          <a:stretch>
            <a:fillRect/>
          </a:stretch>
        </p:blipFill>
        <p:spPr>
          <a:xfrm>
            <a:off x="0" y="0"/>
            <a:ext cx="5257800" cy="6858000"/>
          </a:xfrm>
          <a:prstGeom prst="rect">
            <a:avLst/>
          </a:prstGeom>
          <a:ln>
            <a:solidFill>
              <a:srgbClr val="3E1F00"/>
            </a:solidFill>
            <a:miter/>
          </a:ln>
        </p:spPr>
      </p:pic>
      <p:sp>
        <p:nvSpPr>
          <p:cNvPr id="357" name="Google Shape;407;p46"/>
          <p:cNvSpPr txBox="1"/>
          <p:nvPr/>
        </p:nvSpPr>
        <p:spPr>
          <a:xfrm rot="19800004">
            <a:off x="-274045" y="4728408"/>
            <a:ext cx="7757162" cy="76400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b="1" sz="4800">
                <a:latin typeface="Times New Roman"/>
                <a:ea typeface="Times New Roman"/>
                <a:cs typeface="Times New Roman"/>
                <a:sym typeface="Times New Roman"/>
              </a:defRPr>
            </a:lvl1pPr>
          </a:lstStyle>
          <a:p>
            <a:pPr rtl="0">
              <a:defRPr/>
            </a:pPr>
            <a:r>
              <a:t>ثم كبرت شيئا فشيئا......</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Google Shape;412;p47"/>
          <p:cNvSpPr txBox="1"/>
          <p:nvPr>
            <p:ph type="title"/>
          </p:nvPr>
        </p:nvSpPr>
        <p:spPr>
          <a:prstGeom prst="rect">
            <a:avLst/>
          </a:prstGeom>
        </p:spPr>
        <p:txBody>
          <a:bodyPr/>
          <a:lstStyle/>
          <a:p>
            <a:pPr/>
          </a:p>
        </p:txBody>
      </p:sp>
      <p:pic>
        <p:nvPicPr>
          <p:cNvPr id="360" name="Google Shape;413;p47" descr="Google Shape;413;p47"/>
          <p:cNvPicPr>
            <a:picLocks noChangeAspect="1"/>
          </p:cNvPicPr>
          <p:nvPr/>
        </p:nvPicPr>
        <p:blipFill>
          <a:blip r:embed="rId2">
            <a:extLst/>
          </a:blip>
          <a:stretch>
            <a:fillRect/>
          </a:stretch>
        </p:blipFill>
        <p:spPr>
          <a:xfrm>
            <a:off x="0" y="0"/>
            <a:ext cx="4572000" cy="6858000"/>
          </a:xfrm>
          <a:prstGeom prst="rect">
            <a:avLst/>
          </a:prstGeom>
          <a:ln w="12700">
            <a:miter lim="400000"/>
          </a:ln>
        </p:spPr>
      </p:pic>
      <p:pic>
        <p:nvPicPr>
          <p:cNvPr id="361" name="Google Shape;414;p47" descr="Google Shape;414;p47"/>
          <p:cNvPicPr>
            <a:picLocks noChangeAspect="1"/>
          </p:cNvPicPr>
          <p:nvPr/>
        </p:nvPicPr>
        <p:blipFill>
          <a:blip r:embed="rId3">
            <a:extLst/>
          </a:blip>
          <a:stretch>
            <a:fillRect/>
          </a:stretch>
        </p:blipFill>
        <p:spPr>
          <a:xfrm>
            <a:off x="4114800" y="0"/>
            <a:ext cx="50292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Google Shape;419;p48"/>
          <p:cNvSpPr/>
          <p:nvPr/>
        </p:nvSpPr>
        <p:spPr>
          <a:xfrm>
            <a:off x="0" y="0"/>
            <a:ext cx="9144000" cy="6858000"/>
          </a:xfrm>
          <a:prstGeom prst="rect">
            <a:avLst/>
          </a:prstGeom>
          <a:gradFill>
            <a:gsLst>
              <a:gs pos="0">
                <a:srgbClr val="FFA2A1"/>
              </a:gs>
              <a:gs pos="35000">
                <a:srgbClr val="FFBEBD"/>
              </a:gs>
              <a:gs pos="100000">
                <a:srgbClr val="FFE5E5"/>
              </a:gs>
            </a:gsLst>
            <a:lin ang="16200038"/>
          </a:gradFill>
          <a:ln>
            <a:solidFill>
              <a:srgbClr val="BE4B48"/>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364" name="Google Shape;420;p48"/>
          <p:cNvSpPr txBox="1"/>
          <p:nvPr/>
        </p:nvSpPr>
        <p:spPr>
          <a:xfrm>
            <a:off x="171450" y="360361"/>
            <a:ext cx="8648700" cy="1017708"/>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3200">
                <a:latin typeface="Calibri"/>
                <a:ea typeface="Calibri"/>
                <a:cs typeface="Calibri"/>
                <a:sym typeface="Calibri"/>
              </a:defRPr>
            </a:lvl1pPr>
          </a:lstStyle>
          <a:p>
            <a:pPr rtl="0">
              <a:defRPr/>
            </a:pPr>
            <a:r>
              <a:t>إذا تأمل الإنسان في نفسه وجد أنه عاقل , سميع , بصير, له أحاسيس ومشاعر  , عنده القدرة على التعلم والتفكر والتدبر  </a:t>
            </a:r>
          </a:p>
        </p:txBody>
      </p:sp>
      <p:pic>
        <p:nvPicPr>
          <p:cNvPr id="365" name="Google Shape;421;p48" descr="Google Shape;421;p48"/>
          <p:cNvPicPr>
            <a:picLocks noChangeAspect="1"/>
          </p:cNvPicPr>
          <p:nvPr/>
        </p:nvPicPr>
        <p:blipFill>
          <a:blip r:embed="rId2">
            <a:extLst/>
          </a:blip>
          <a:stretch>
            <a:fillRect/>
          </a:stretch>
        </p:blipFill>
        <p:spPr>
          <a:xfrm>
            <a:off x="261936" y="2908300"/>
            <a:ext cx="3889376" cy="3621088"/>
          </a:xfrm>
          <a:prstGeom prst="rect">
            <a:avLst/>
          </a:prstGeom>
          <a:ln w="38100" cap="sq">
            <a:solidFill>
              <a:srgbClr val="000000"/>
            </a:solidFill>
            <a:miter/>
          </a:ln>
          <a:effectLst>
            <a:outerShdw sx="100000" sy="100000" kx="0" ky="0" algn="b" rotWithShape="0" blurRad="50800" dist="38100" dir="2700000">
              <a:srgbClr val="000000">
                <a:alpha val="42750"/>
              </a:srgbClr>
            </a:outerShdw>
          </a:effectLst>
        </p:spPr>
      </p:pic>
      <p:grpSp>
        <p:nvGrpSpPr>
          <p:cNvPr id="368" name="Google Shape;422;p48"/>
          <p:cNvGrpSpPr/>
          <p:nvPr/>
        </p:nvGrpSpPr>
        <p:grpSpPr>
          <a:xfrm>
            <a:off x="6929436" y="6000750"/>
            <a:ext cx="1785901" cy="571500"/>
            <a:chOff x="0" y="0"/>
            <a:chExt cx="1785899" cy="571500"/>
          </a:xfrm>
        </p:grpSpPr>
        <p:sp>
          <p:nvSpPr>
            <p:cNvPr id="366" name="مستطيل"/>
            <p:cNvSpPr/>
            <p:nvPr/>
          </p:nvSpPr>
          <p:spPr>
            <a:xfrm>
              <a:off x="0" y="0"/>
              <a:ext cx="1785900" cy="571500"/>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67" name="استنتاج"/>
            <p:cNvSpPr txBox="1"/>
            <p:nvPr/>
          </p:nvSpPr>
          <p:spPr>
            <a:xfrm>
              <a:off x="64775" y="115679"/>
              <a:ext cx="1656349"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000">
                  <a:solidFill>
                    <a:srgbClr val="FFFFFF"/>
                  </a:solidFill>
                  <a:latin typeface="Calibri"/>
                  <a:ea typeface="Calibri"/>
                  <a:cs typeface="Calibri"/>
                  <a:sym typeface="Calibri"/>
                </a:defRPr>
              </a:lvl1pPr>
            </a:lstStyle>
            <a:p>
              <a:pPr rtl="0">
                <a:defRPr/>
              </a:pPr>
              <a:r>
                <a:t>استنتاج </a:t>
              </a:r>
            </a:p>
          </p:txBody>
        </p:sp>
      </p:grpSp>
      <p:sp>
        <p:nvSpPr>
          <p:cNvPr id="369" name="Google Shape;423;p48"/>
          <p:cNvSpPr txBox="1"/>
          <p:nvPr/>
        </p:nvSpPr>
        <p:spPr>
          <a:xfrm>
            <a:off x="2633661" y="1852611"/>
            <a:ext cx="4095901" cy="522408"/>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3200">
                <a:latin typeface="Calibri"/>
                <a:ea typeface="Calibri"/>
                <a:cs typeface="Calibri"/>
                <a:sym typeface="Calibri"/>
              </a:defRPr>
            </a:lvl1pPr>
          </a:lstStyle>
          <a:p>
            <a:pPr rtl="0">
              <a:defRPr/>
            </a:pPr>
            <a:r>
              <a:t>والطبيعة : ليست  كذلك</a:t>
            </a:r>
          </a:p>
        </p:txBody>
      </p:sp>
      <p:grpSp>
        <p:nvGrpSpPr>
          <p:cNvPr id="372" name="Google Shape;424;p48"/>
          <p:cNvGrpSpPr/>
          <p:nvPr/>
        </p:nvGrpSpPr>
        <p:grpSpPr>
          <a:xfrm>
            <a:off x="4114800" y="3041650"/>
            <a:ext cx="4870500" cy="2395500"/>
            <a:chOff x="0" y="0"/>
            <a:chExt cx="4870499" cy="2395499"/>
          </a:xfrm>
        </p:grpSpPr>
        <p:sp>
          <p:nvSpPr>
            <p:cNvPr id="370" name="مستطيل مستدير الزوايا"/>
            <p:cNvSpPr/>
            <p:nvPr/>
          </p:nvSpPr>
          <p:spPr>
            <a:xfrm>
              <a:off x="0" y="0"/>
              <a:ext cx="4870500" cy="2395500"/>
            </a:xfrm>
            <a:prstGeom prst="roundRect">
              <a:avLst>
                <a:gd name="adj" fmla="val 10046"/>
              </a:avLst>
            </a:prstGeom>
            <a:solidFill>
              <a:srgbClr val="FFFF99"/>
            </a:solidFill>
            <a:ln w="25400" cap="flat">
              <a:solidFill>
                <a:schemeClr val="accent2"/>
              </a:solidFill>
              <a:prstDash val="solid"/>
              <a:round/>
            </a:ln>
            <a:effectLst/>
          </p:spPr>
          <p:txBody>
            <a:bodyPr wrap="square" lIns="0" tIns="0" rIns="0" bIns="0" numCol="1" anchor="ctr">
              <a:noAutofit/>
            </a:bodyPr>
            <a:lstStyle/>
            <a:p>
              <a:pPr algn="ctr" rtl="0">
                <a:defRPr/>
              </a:pPr>
            </a:p>
          </p:txBody>
        </p:sp>
        <p:sp>
          <p:nvSpPr>
            <p:cNvPr id="371" name="فهل يصدق عاقل أن المخلوق (الإنسان) أكمل من الخالق, وهل يعقل أن العلم في الإنسان أوجده من لا علم له"/>
            <p:cNvSpPr txBox="1"/>
            <p:nvPr/>
          </p:nvSpPr>
          <p:spPr>
            <a:xfrm>
              <a:off x="128910" y="206296"/>
              <a:ext cx="4612681" cy="19829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3200">
                  <a:latin typeface="Calibri"/>
                  <a:ea typeface="Calibri"/>
                  <a:cs typeface="Calibri"/>
                  <a:sym typeface="Calibri"/>
                </a:defRPr>
              </a:lvl1pPr>
            </a:lstStyle>
            <a:p>
              <a:pPr rtl="0">
                <a:defRPr/>
              </a:pPr>
              <a:r>
                <a:t>فهل يصدق عاقل أن المخلوق (الإنسان) أكمل من الخالق, وهل يعقل أن العلم في الإنسان أوجده من لا علم له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Google Shape;429;p49"/>
          <p:cNvSpPr txBox="1"/>
          <p:nvPr>
            <p:ph type="ctrTitle"/>
          </p:nvPr>
        </p:nvSpPr>
        <p:spPr>
          <a:prstGeom prst="rect">
            <a:avLst/>
          </a:prstGeom>
        </p:spPr>
        <p:txBody>
          <a:bodyPr/>
          <a:lstStyle/>
          <a:p>
            <a:pPr/>
          </a:p>
        </p:txBody>
      </p:sp>
      <p:sp>
        <p:nvSpPr>
          <p:cNvPr id="375" name="Google Shape;430;p49"/>
          <p:cNvSpPr txBox="1"/>
          <p:nvPr>
            <p:ph type="subTitle" sz="quarter" idx="1"/>
          </p:nvPr>
        </p:nvSpPr>
        <p:spPr>
          <a:prstGeom prst="rect">
            <a:avLst/>
          </a:prstGeom>
        </p:spPr>
        <p:txBody>
          <a:bodyPr/>
          <a:lstStyle/>
          <a:p>
            <a:pPr marL="0" indent="0" rtl="0">
              <a:spcBef>
                <a:spcPts val="0"/>
              </a:spcBef>
              <a:defRPr/>
            </a:pPr>
          </a:p>
        </p:txBody>
      </p:sp>
      <p:sp>
        <p:nvSpPr>
          <p:cNvPr id="376" name="Google Shape;431;p49"/>
          <p:cNvSpPr/>
          <p:nvPr/>
        </p:nvSpPr>
        <p:spPr>
          <a:xfrm>
            <a:off x="0" y="0"/>
            <a:ext cx="9144000" cy="6858000"/>
          </a:xfrm>
          <a:prstGeom prst="rect">
            <a:avLst/>
          </a:prstGeom>
          <a:gradFill>
            <a:gsLst>
              <a:gs pos="0">
                <a:srgbClr val="BCBCBC"/>
              </a:gs>
              <a:gs pos="35000">
                <a:srgbClr val="D0D0D0"/>
              </a:gs>
              <a:gs pos="100000">
                <a:srgbClr val="EDEDED"/>
              </a:gs>
            </a:gsLst>
            <a:lin ang="16200038"/>
          </a:gradFill>
          <a:ln>
            <a:solidFill>
              <a:srgbClr val="000000"/>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377" name="Google Shape;432;p49"/>
          <p:cNvSpPr/>
          <p:nvPr/>
        </p:nvSpPr>
        <p:spPr>
          <a:xfrm>
            <a:off x="469899" y="603250"/>
            <a:ext cx="8240702" cy="1667242"/>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5400">
                <a:latin typeface="Calibri"/>
                <a:ea typeface="Calibri"/>
                <a:cs typeface="Calibri"/>
                <a:sym typeface="Calibri"/>
              </a:defRPr>
            </a:lvl1pPr>
          </a:lstStyle>
          <a:p>
            <a:pPr rtl="0">
              <a:defRPr/>
            </a:pPr>
            <a:r>
              <a:t>ضعي جدولاً يحوي أقوال منكري وجود الله , والردود عليهم </a:t>
            </a:r>
          </a:p>
        </p:txBody>
      </p:sp>
      <p:sp>
        <p:nvSpPr>
          <p:cNvPr id="378" name="Google Shape;433;p49"/>
          <p:cNvSpPr/>
          <p:nvPr/>
        </p:nvSpPr>
        <p:spPr>
          <a:xfrm>
            <a:off x="3621087" y="2987675"/>
            <a:ext cx="5400600" cy="1133495"/>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3600">
                <a:latin typeface="Calibri"/>
                <a:ea typeface="Calibri"/>
                <a:cs typeface="Calibri"/>
                <a:sym typeface="Calibri"/>
              </a:defRPr>
            </a:lvl1pPr>
          </a:lstStyle>
          <a:p>
            <a:pPr rtl="0">
              <a:defRPr/>
            </a:pPr>
            <a:r>
              <a:t>..........................................................................</a:t>
            </a:r>
          </a:p>
        </p:txBody>
      </p:sp>
      <p:grpSp>
        <p:nvGrpSpPr>
          <p:cNvPr id="381" name="Google Shape;434;p49"/>
          <p:cNvGrpSpPr/>
          <p:nvPr/>
        </p:nvGrpSpPr>
        <p:grpSpPr>
          <a:xfrm>
            <a:off x="6583361" y="5675312"/>
            <a:ext cx="2195401" cy="901801"/>
            <a:chOff x="0" y="0"/>
            <a:chExt cx="2195399" cy="901799"/>
          </a:xfrm>
        </p:grpSpPr>
        <p:sp>
          <p:nvSpPr>
            <p:cNvPr id="379" name="مستطيل مستدير الزوايا"/>
            <p:cNvSpPr/>
            <p:nvPr/>
          </p:nvSpPr>
          <p:spPr>
            <a:xfrm>
              <a:off x="0" y="0"/>
              <a:ext cx="2195400" cy="9018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380" name="مهارة التلخيص"/>
            <p:cNvSpPr txBox="1"/>
            <p:nvPr/>
          </p:nvSpPr>
          <p:spPr>
            <a:xfrm>
              <a:off x="108797" y="228541"/>
              <a:ext cx="1977806" cy="4447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800">
                  <a:solidFill>
                    <a:srgbClr val="FFFFFF"/>
                  </a:solidFill>
                  <a:latin typeface="Calibri"/>
                  <a:ea typeface="Calibri"/>
                  <a:cs typeface="Calibri"/>
                  <a:sym typeface="Calibri"/>
                </a:defRPr>
              </a:lvl1pPr>
            </a:lstStyle>
            <a:p>
              <a:pPr rtl="0">
                <a:defRPr/>
              </a:pPr>
              <a:r>
                <a:t>مهارة التلخيص</a:t>
              </a:r>
            </a:p>
          </p:txBody>
        </p:sp>
      </p:grpSp>
      <p:pic>
        <p:nvPicPr>
          <p:cNvPr id="382" name="Google Shape;435;p49" descr="Google Shape;435;p49"/>
          <p:cNvPicPr>
            <a:picLocks noChangeAspect="1"/>
          </p:cNvPicPr>
          <p:nvPr/>
        </p:nvPicPr>
        <p:blipFill>
          <a:blip r:embed="rId2">
            <a:extLst/>
          </a:blip>
          <a:stretch>
            <a:fillRect/>
          </a:stretch>
        </p:blipFill>
        <p:spPr>
          <a:xfrm>
            <a:off x="642937" y="3214686"/>
            <a:ext cx="2857501" cy="2857501"/>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grpSp>
        <p:nvGrpSpPr>
          <p:cNvPr id="385" name="Google Shape;436;p49"/>
          <p:cNvGrpSpPr/>
          <p:nvPr/>
        </p:nvGrpSpPr>
        <p:grpSpPr>
          <a:xfrm>
            <a:off x="6510336" y="171450"/>
            <a:ext cx="2195401" cy="620701"/>
            <a:chOff x="0" y="0"/>
            <a:chExt cx="2195399" cy="620700"/>
          </a:xfrm>
        </p:grpSpPr>
        <p:sp>
          <p:nvSpPr>
            <p:cNvPr id="383" name="مستطيل مستدير الزوايا"/>
            <p:cNvSpPr/>
            <p:nvPr/>
          </p:nvSpPr>
          <p:spPr>
            <a:xfrm>
              <a:off x="0" y="0"/>
              <a:ext cx="2195400" cy="620701"/>
            </a:xfrm>
            <a:prstGeom prst="roundRect">
              <a:avLst>
                <a:gd name="adj" fmla="val 16667"/>
              </a:avLst>
            </a:prstGeom>
            <a:solidFill>
              <a:srgbClr val="4F6128"/>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384" name="نشاط"/>
            <p:cNvSpPr txBox="1"/>
            <p:nvPr/>
          </p:nvSpPr>
          <p:spPr>
            <a:xfrm>
              <a:off x="95075" y="87991"/>
              <a:ext cx="2005250" cy="4447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800">
                  <a:solidFill>
                    <a:srgbClr val="FFFFFF"/>
                  </a:solidFill>
                  <a:latin typeface="Calibri"/>
                  <a:ea typeface="Calibri"/>
                  <a:cs typeface="Calibri"/>
                  <a:sym typeface="Calibri"/>
                </a:defRPr>
              </a:lvl1pPr>
            </a:lstStyle>
            <a:p>
              <a:pPr rtl="0">
                <a:defRPr/>
              </a:pPr>
              <a:r>
                <a:t>نشاط</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Google Shape;441;p50"/>
          <p:cNvSpPr txBox="1"/>
          <p:nvPr>
            <p:ph type="ctrTitle"/>
          </p:nvPr>
        </p:nvSpPr>
        <p:spPr>
          <a:prstGeom prst="rect">
            <a:avLst/>
          </a:prstGeom>
        </p:spPr>
        <p:txBody>
          <a:bodyPr/>
          <a:lstStyle/>
          <a:p>
            <a:pPr/>
          </a:p>
        </p:txBody>
      </p:sp>
      <p:sp>
        <p:nvSpPr>
          <p:cNvPr id="388" name="Google Shape;442;p50"/>
          <p:cNvSpPr txBox="1"/>
          <p:nvPr>
            <p:ph type="subTitle" sz="quarter" idx="1"/>
          </p:nvPr>
        </p:nvSpPr>
        <p:spPr>
          <a:prstGeom prst="rect">
            <a:avLst/>
          </a:prstGeom>
        </p:spPr>
        <p:txBody>
          <a:bodyPr/>
          <a:lstStyle/>
          <a:p>
            <a:pPr marL="0" indent="0" rtl="0">
              <a:spcBef>
                <a:spcPts val="0"/>
              </a:spcBef>
              <a:defRPr/>
            </a:pPr>
          </a:p>
        </p:txBody>
      </p:sp>
      <p:sp>
        <p:nvSpPr>
          <p:cNvPr id="389" name="Google Shape;443;p50"/>
          <p:cNvSpPr/>
          <p:nvPr/>
        </p:nvSpPr>
        <p:spPr>
          <a:xfrm>
            <a:off x="0" y="0"/>
            <a:ext cx="9144000" cy="6858000"/>
          </a:xfrm>
          <a:prstGeom prst="rect">
            <a:avLst/>
          </a:prstGeom>
          <a:gradFill>
            <a:gsLst>
              <a:gs pos="0">
                <a:srgbClr val="FFBE86"/>
              </a:gs>
              <a:gs pos="35000">
                <a:srgbClr val="FFD0AA"/>
              </a:gs>
              <a:gs pos="100000">
                <a:srgbClr val="FFEBDB"/>
              </a:gs>
            </a:gsLst>
            <a:lin ang="16200038"/>
          </a:gra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pic>
        <p:nvPicPr>
          <p:cNvPr id="390" name="Google Shape;445;p50" descr="Google Shape;445;p50"/>
          <p:cNvPicPr>
            <a:picLocks noChangeAspect="1"/>
          </p:cNvPicPr>
          <p:nvPr/>
        </p:nvPicPr>
        <p:blipFill>
          <a:blip r:embed="rId2">
            <a:extLst/>
          </a:blip>
          <a:stretch>
            <a:fillRect/>
          </a:stretch>
        </p:blipFill>
        <p:spPr>
          <a:xfrm>
            <a:off x="642937" y="1071562"/>
            <a:ext cx="7929562" cy="4714876"/>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grpSp>
        <p:nvGrpSpPr>
          <p:cNvPr id="393" name="Google Shape;446;p50"/>
          <p:cNvGrpSpPr/>
          <p:nvPr/>
        </p:nvGrpSpPr>
        <p:grpSpPr>
          <a:xfrm>
            <a:off x="4200524" y="1414462"/>
            <a:ext cx="4314902" cy="4028999"/>
            <a:chOff x="0" y="0"/>
            <a:chExt cx="4314900" cy="4028997"/>
          </a:xfrm>
        </p:grpSpPr>
        <p:sp>
          <p:nvSpPr>
            <p:cNvPr id="391" name="شكل"/>
            <p:cNvSpPr/>
            <p:nvPr/>
          </p:nvSpPr>
          <p:spPr>
            <a:xfrm>
              <a:off x="-1" y="0"/>
              <a:ext cx="4314902" cy="4028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627" y="0"/>
                  </a:lnTo>
                  <a:lnTo>
                    <a:pt x="19973" y="0"/>
                  </a:lnTo>
                  <a:lnTo>
                    <a:pt x="21600" y="10800"/>
                  </a:lnTo>
                  <a:lnTo>
                    <a:pt x="19973" y="21600"/>
                  </a:lnTo>
                  <a:lnTo>
                    <a:pt x="1627" y="21600"/>
                  </a:lnTo>
                  <a:close/>
                </a:path>
              </a:pathLst>
            </a:custGeom>
            <a:solidFill>
              <a:srgbClr val="FFFFFF"/>
            </a:solidFill>
            <a:ln w="25400" cap="flat">
              <a:solidFill>
                <a:schemeClr val="accent1"/>
              </a:solidFill>
              <a:prstDash val="solid"/>
              <a:round/>
            </a:ln>
            <a:effectLst/>
          </p:spPr>
          <p:txBody>
            <a:bodyPr wrap="square" lIns="0" tIns="0" rIns="0" bIns="0" numCol="1" anchor="ctr">
              <a:noAutofit/>
            </a:bodyPr>
            <a:lstStyle/>
            <a:p>
              <a:pPr algn="ctr" rtl="0">
                <a:defRPr b="1" sz="4400">
                  <a:latin typeface="Calibri"/>
                  <a:ea typeface="Calibri"/>
                  <a:cs typeface="Calibri"/>
                  <a:sym typeface="Calibri"/>
                </a:defRPr>
              </a:pPr>
            </a:p>
          </p:txBody>
        </p:sp>
        <p:sp>
          <p:nvSpPr>
            <p:cNvPr id="392" name="أهم أفكار الدرس"/>
            <p:cNvSpPr txBox="1"/>
            <p:nvPr/>
          </p:nvSpPr>
          <p:spPr>
            <a:xfrm>
              <a:off x="526366" y="315964"/>
              <a:ext cx="3262168" cy="3397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4400">
                  <a:latin typeface="Calibri"/>
                  <a:ea typeface="Calibri"/>
                  <a:cs typeface="Calibri"/>
                  <a:sym typeface="Calibri"/>
                </a:defRPr>
              </a:pPr>
              <a:r>
                <a:t>أهم أفكار الدرس</a:t>
              </a:r>
            </a:p>
            <a:p>
              <a:pPr algn="ctr" rtl="0">
                <a:defRPr/>
              </a:pPr>
              <a:endParaRPr b="1" sz="4400">
                <a:latin typeface="Calibri"/>
                <a:ea typeface="Calibri"/>
                <a:cs typeface="Calibri"/>
                <a:sym typeface="Calibri"/>
              </a:endParaRPr>
            </a:p>
            <a:p>
              <a:pPr algn="ctr" rtl="0">
                <a:defRPr/>
              </a:pPr>
              <a:endParaRPr b="1" sz="4400">
                <a:latin typeface="Calibri"/>
                <a:ea typeface="Calibri"/>
                <a:cs typeface="Calibri"/>
                <a:sym typeface="Calibri"/>
              </a:endParaRPr>
            </a:p>
            <a:p>
              <a:pPr algn="ctr" rtl="0">
                <a:defRPr/>
              </a:pPr>
              <a:endParaRPr b="1" sz="4400">
                <a:latin typeface="Calibri"/>
                <a:ea typeface="Calibri"/>
                <a:cs typeface="Calibri"/>
                <a:sym typeface="Calibri"/>
              </a:endParaRPr>
            </a:p>
          </p:txBody>
        </p:sp>
      </p:grpSp>
      <p:grpSp>
        <p:nvGrpSpPr>
          <p:cNvPr id="396" name="Google Shape;447;p50"/>
          <p:cNvGrpSpPr/>
          <p:nvPr/>
        </p:nvGrpSpPr>
        <p:grpSpPr>
          <a:xfrm>
            <a:off x="357187" y="5700516"/>
            <a:ext cx="2500200" cy="1243368"/>
            <a:chOff x="0" y="0"/>
            <a:chExt cx="2500199" cy="1243367"/>
          </a:xfrm>
        </p:grpSpPr>
        <p:sp>
          <p:nvSpPr>
            <p:cNvPr id="394" name="مستطيل"/>
            <p:cNvSpPr/>
            <p:nvPr/>
          </p:nvSpPr>
          <p:spPr>
            <a:xfrm>
              <a:off x="0" y="300233"/>
              <a:ext cx="2500200" cy="642901"/>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395" name="إستراتيجية…"/>
            <p:cNvSpPr txBox="1"/>
            <p:nvPr/>
          </p:nvSpPr>
          <p:spPr>
            <a:xfrm>
              <a:off x="64774" y="-1"/>
              <a:ext cx="2370651" cy="12433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2000">
                  <a:solidFill>
                    <a:srgbClr val="FFFFFF"/>
                  </a:solidFill>
                  <a:latin typeface="Arial Black"/>
                  <a:ea typeface="Arial Black"/>
                  <a:cs typeface="Arial Black"/>
                  <a:sym typeface="Arial Black"/>
                </a:defRPr>
              </a:pPr>
              <a:r>
                <a:t>إستراتيجية  </a:t>
              </a:r>
            </a:p>
            <a:p>
              <a:pPr algn="ctr" rtl="0">
                <a:defRPr sz="2000">
                  <a:solidFill>
                    <a:srgbClr val="FFFFFF"/>
                  </a:solidFill>
                  <a:latin typeface="Arial Black"/>
                  <a:ea typeface="Arial Black"/>
                  <a:cs typeface="Arial Black"/>
                  <a:sym typeface="Arial Black"/>
                </a:defRPr>
              </a:pPr>
              <a:r>
                <a:t>تدريس تبادلي (تلخيص )</a:t>
              </a:r>
            </a:p>
          </p:txBody>
        </p:sp>
      </p:grpSp>
      <p:sp>
        <p:nvSpPr>
          <p:cNvPr id="397" name="Google Shape;448;p50"/>
          <p:cNvSpPr/>
          <p:nvPr/>
        </p:nvSpPr>
        <p:spPr>
          <a:xfrm>
            <a:off x="2633661" y="274636"/>
            <a:ext cx="6023102" cy="470119"/>
          </a:xfrm>
          <a:prstGeom prst="rect">
            <a:avLst/>
          </a:prstGeom>
          <a:solidFill>
            <a:srgbClr val="FFFFFF"/>
          </a:solidFill>
          <a:ln w="25400">
            <a:solidFill>
              <a:srgbClr val="000000"/>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sz="28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نشاط : لخصي الدرس في الأسطر التالية</a:t>
            </a:r>
          </a:p>
        </p:txBody>
      </p:sp>
      <p:grpSp>
        <p:nvGrpSpPr>
          <p:cNvPr id="400" name="Google Shape;449;p50"/>
          <p:cNvGrpSpPr/>
          <p:nvPr/>
        </p:nvGrpSpPr>
        <p:grpSpPr>
          <a:xfrm>
            <a:off x="579437" y="171450"/>
            <a:ext cx="1554301" cy="620701"/>
            <a:chOff x="0" y="0"/>
            <a:chExt cx="1554299" cy="620700"/>
          </a:xfrm>
        </p:grpSpPr>
        <p:sp>
          <p:nvSpPr>
            <p:cNvPr id="398" name="مستطيل مستدير الزوايا"/>
            <p:cNvSpPr/>
            <p:nvPr/>
          </p:nvSpPr>
          <p:spPr>
            <a:xfrm>
              <a:off x="0" y="0"/>
              <a:ext cx="1554300" cy="620701"/>
            </a:xfrm>
            <a:prstGeom prst="roundRect">
              <a:avLst>
                <a:gd name="adj" fmla="val 16667"/>
              </a:avLst>
            </a:prstGeom>
            <a:solidFill>
              <a:srgbClr val="4F6128"/>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399" name="نشاط"/>
            <p:cNvSpPr txBox="1"/>
            <p:nvPr/>
          </p:nvSpPr>
          <p:spPr>
            <a:xfrm>
              <a:off x="95074" y="87991"/>
              <a:ext cx="1364151" cy="4447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800">
                  <a:solidFill>
                    <a:srgbClr val="FFFFFF"/>
                  </a:solidFill>
                  <a:latin typeface="Calibri"/>
                  <a:ea typeface="Calibri"/>
                  <a:cs typeface="Calibri"/>
                  <a:sym typeface="Calibri"/>
                </a:defRPr>
              </a:lvl1pPr>
            </a:lstStyle>
            <a:p>
              <a:pPr rtl="0">
                <a:defRPr/>
              </a:pPr>
              <a:r>
                <a:t>نشاط</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Google Shape;454;p51"/>
          <p:cNvSpPr/>
          <p:nvPr/>
        </p:nvSpPr>
        <p:spPr>
          <a:xfrm>
            <a:off x="0" y="0"/>
            <a:ext cx="9144000" cy="6858000"/>
          </a:xfrm>
          <a:prstGeom prst="rect">
            <a:avLst/>
          </a:prstGeom>
          <a:solidFill>
            <a:srgbClr val="EDF39F"/>
          </a:solidFill>
          <a:ln>
            <a:solidFill>
              <a:srgbClr val="77933C"/>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405" name="Google Shape;455;p51"/>
          <p:cNvGrpSpPr/>
          <p:nvPr/>
        </p:nvGrpSpPr>
        <p:grpSpPr>
          <a:xfrm>
            <a:off x="274636" y="158750"/>
            <a:ext cx="2024063" cy="944563"/>
            <a:chOff x="0" y="0"/>
            <a:chExt cx="2024061" cy="944562"/>
          </a:xfrm>
        </p:grpSpPr>
        <p:pic>
          <p:nvPicPr>
            <p:cNvPr id="403" name="Google Shape;456;p51" descr="Google Shape;456;p51"/>
            <p:cNvPicPr>
              <a:picLocks noChangeAspect="1"/>
            </p:cNvPicPr>
            <p:nvPr/>
          </p:nvPicPr>
          <p:blipFill>
            <a:blip r:embed="rId2">
              <a:extLst/>
            </a:blip>
            <a:stretch>
              <a:fillRect/>
            </a:stretch>
          </p:blipFill>
          <p:spPr>
            <a:xfrm>
              <a:off x="0" y="0"/>
              <a:ext cx="2024062" cy="944563"/>
            </a:xfrm>
            <a:prstGeom prst="rect">
              <a:avLst/>
            </a:prstGeom>
            <a:ln w="12700" cap="flat">
              <a:noFill/>
              <a:miter lim="400000"/>
            </a:ln>
            <a:effectLst/>
          </p:spPr>
        </p:pic>
        <p:sp>
          <p:nvSpPr>
            <p:cNvPr id="404" name="Google Shape;457;p51"/>
            <p:cNvSpPr txBox="1"/>
            <p:nvPr/>
          </p:nvSpPr>
          <p:spPr>
            <a:xfrm>
              <a:off x="199713" y="127000"/>
              <a:ext cx="1623050" cy="625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rtl="0">
                <a:defRPr sz="1800">
                  <a:solidFill>
                    <a:srgbClr val="800000"/>
                  </a:solidFill>
                  <a:latin typeface="Calibri"/>
                  <a:ea typeface="Calibri"/>
                  <a:cs typeface="Calibri"/>
                  <a:sym typeface="Calibri"/>
                </a:defRPr>
              </a:pPr>
              <a:r>
                <a:t>مهارة </a:t>
              </a:r>
            </a:p>
            <a:p>
              <a:pPr algn="ctr" rtl="0">
                <a:defRPr sz="1800">
                  <a:solidFill>
                    <a:srgbClr val="800000"/>
                  </a:solidFill>
                  <a:latin typeface="Calibri"/>
                  <a:ea typeface="Calibri"/>
                  <a:cs typeface="Calibri"/>
                  <a:sym typeface="Calibri"/>
                </a:defRPr>
              </a:pPr>
              <a:r>
                <a:t>توليد الأسئلة</a:t>
              </a:r>
              <a:r>
                <a:rPr sz="1100"/>
                <a:t> </a:t>
              </a:r>
            </a:p>
          </p:txBody>
        </p:sp>
      </p:grpSp>
      <p:grpSp>
        <p:nvGrpSpPr>
          <p:cNvPr id="408" name="Google Shape;458;p51"/>
          <p:cNvGrpSpPr/>
          <p:nvPr/>
        </p:nvGrpSpPr>
        <p:grpSpPr>
          <a:xfrm>
            <a:off x="357186" y="5703228"/>
            <a:ext cx="3071702" cy="1237944"/>
            <a:chOff x="0" y="0"/>
            <a:chExt cx="3071700" cy="1237943"/>
          </a:xfrm>
        </p:grpSpPr>
        <p:sp>
          <p:nvSpPr>
            <p:cNvPr id="406" name="مستطيل"/>
            <p:cNvSpPr/>
            <p:nvPr/>
          </p:nvSpPr>
          <p:spPr>
            <a:xfrm>
              <a:off x="0" y="297521"/>
              <a:ext cx="3071701" cy="642901"/>
            </a:xfrm>
            <a:prstGeom prst="rect">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407" name="إستراتيجية…"/>
            <p:cNvSpPr txBox="1"/>
            <p:nvPr/>
          </p:nvSpPr>
          <p:spPr>
            <a:xfrm>
              <a:off x="64774" y="-1"/>
              <a:ext cx="2942152" cy="12379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2000">
                  <a:solidFill>
                    <a:srgbClr val="FFFFFF"/>
                  </a:solidFill>
                  <a:latin typeface="Arial Black"/>
                  <a:ea typeface="Arial Black"/>
                  <a:cs typeface="Arial Black"/>
                  <a:sym typeface="Arial Black"/>
                </a:defRPr>
              </a:pPr>
              <a:r>
                <a:t>إستراتيجية  </a:t>
              </a:r>
            </a:p>
            <a:p>
              <a:pPr algn="ctr" rtl="0">
                <a:defRPr sz="2000">
                  <a:solidFill>
                    <a:srgbClr val="FFFFFF"/>
                  </a:solidFill>
                  <a:latin typeface="Arial Black"/>
                  <a:ea typeface="Arial Black"/>
                  <a:cs typeface="Arial Black"/>
                  <a:sym typeface="Arial Black"/>
                </a:defRPr>
              </a:pPr>
              <a:r>
                <a:t>تدريس تبادلي (وضع أسئلة )</a:t>
              </a:r>
            </a:p>
          </p:txBody>
        </p:sp>
      </p:grpSp>
      <p:grpSp>
        <p:nvGrpSpPr>
          <p:cNvPr id="411" name="Google Shape;459;p51"/>
          <p:cNvGrpSpPr/>
          <p:nvPr/>
        </p:nvGrpSpPr>
        <p:grpSpPr>
          <a:xfrm>
            <a:off x="5145087" y="3097211"/>
            <a:ext cx="3571800" cy="3602101"/>
            <a:chOff x="0" y="0"/>
            <a:chExt cx="3571799" cy="3602099"/>
          </a:xfrm>
        </p:grpSpPr>
        <p:sp>
          <p:nvSpPr>
            <p:cNvPr id="409" name="مستطيل مستدير الزوايا"/>
            <p:cNvSpPr/>
            <p:nvPr/>
          </p:nvSpPr>
          <p:spPr>
            <a:xfrm>
              <a:off x="0" y="0"/>
              <a:ext cx="3571800" cy="3602100"/>
            </a:xfrm>
            <a:prstGeom prst="roundRect">
              <a:avLst>
                <a:gd name="adj" fmla="val 16667"/>
              </a:avLst>
            </a:prstGeom>
            <a:solidFill>
              <a:srgbClr val="FFFFFF"/>
            </a:solidFill>
            <a:ln w="25400" cap="flat">
              <a:solidFill>
                <a:schemeClr val="accent2"/>
              </a:solidFill>
              <a:prstDash val="solid"/>
              <a:round/>
            </a:ln>
            <a:effectLst/>
          </p:spPr>
          <p:txBody>
            <a:bodyPr wrap="square" lIns="0" tIns="0" rIns="0" bIns="0" numCol="1" anchor="ctr">
              <a:noAutofit/>
            </a:bodyPr>
            <a:lstStyle/>
            <a:p>
              <a:pPr algn="ctr" rtl="0">
                <a:defRPr/>
              </a:pPr>
            </a:p>
          </p:txBody>
        </p:sp>
        <p:sp>
          <p:nvSpPr>
            <p:cNvPr id="410" name="يا محبة العلم…"/>
            <p:cNvSpPr txBox="1"/>
            <p:nvPr/>
          </p:nvSpPr>
          <p:spPr>
            <a:xfrm>
              <a:off x="232785" y="255658"/>
              <a:ext cx="3106229" cy="3090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4000">
                  <a:latin typeface="Calibri"/>
                  <a:ea typeface="Calibri"/>
                  <a:cs typeface="Calibri"/>
                  <a:sym typeface="Calibri"/>
                </a:defRPr>
              </a:pPr>
              <a:r>
                <a:t>يا محبة العلم </a:t>
              </a:r>
            </a:p>
            <a:p>
              <a:pPr algn="ctr" rtl="0">
                <a:defRPr b="1" sz="4000">
                  <a:latin typeface="Calibri"/>
                  <a:ea typeface="Calibri"/>
                  <a:cs typeface="Calibri"/>
                  <a:sym typeface="Calibri"/>
                </a:defRPr>
              </a:pPr>
              <a:r>
                <a:t>كوني من كل أداة استفهام سؤالاً جيدا له علاقة بالدرس </a:t>
              </a:r>
            </a:p>
          </p:txBody>
        </p:sp>
      </p:grpSp>
      <p:sp>
        <p:nvSpPr>
          <p:cNvPr id="412" name="Google Shape;460;p51"/>
          <p:cNvSpPr/>
          <p:nvPr/>
        </p:nvSpPr>
        <p:spPr>
          <a:xfrm>
            <a:off x="523875" y="3255962"/>
            <a:ext cx="1457400" cy="1213168"/>
          </a:xfrm>
          <a:prstGeom prst="rect">
            <a:avLst/>
          </a:prstGeom>
          <a:gradFill>
            <a:gsLst>
              <a:gs pos="0">
                <a:srgbClr val="FFBB82"/>
              </a:gs>
              <a:gs pos="35000">
                <a:srgbClr val="FFCFA8"/>
              </a:gs>
              <a:gs pos="100000">
                <a:srgbClr val="FFEBD9"/>
              </a:gs>
            </a:gsLst>
            <a:lin ang="16200038"/>
          </a:gradFill>
          <a:ln>
            <a:solidFill>
              <a:srgbClr val="F5913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8800">
                <a:solidFill>
                  <a:srgbClr val="262626"/>
                </a:solidFill>
                <a:latin typeface="Calibri"/>
                <a:ea typeface="Calibri"/>
                <a:cs typeface="Calibri"/>
                <a:sym typeface="Calibri"/>
              </a:defRPr>
            </a:lvl1pPr>
          </a:lstStyle>
          <a:p>
            <a:pPr rtl="0">
              <a:defRPr/>
            </a:pPr>
            <a:r>
              <a:t>ما؟</a:t>
            </a:r>
          </a:p>
        </p:txBody>
      </p:sp>
      <p:sp>
        <p:nvSpPr>
          <p:cNvPr id="413" name="Google Shape;461;p51"/>
          <p:cNvSpPr/>
          <p:nvPr/>
        </p:nvSpPr>
        <p:spPr>
          <a:xfrm>
            <a:off x="3449637" y="182562"/>
            <a:ext cx="2024101" cy="2572068"/>
          </a:xfrm>
          <a:prstGeom prst="rect">
            <a:avLst/>
          </a:prstGeom>
          <a:gradFill>
            <a:gsLst>
              <a:gs pos="0">
                <a:srgbClr val="FFBB82"/>
              </a:gs>
              <a:gs pos="35000">
                <a:srgbClr val="FFCFA8"/>
              </a:gs>
              <a:gs pos="100000">
                <a:srgbClr val="FFEBD9"/>
              </a:gs>
            </a:gsLst>
            <a:lin ang="16200038"/>
          </a:gradFill>
          <a:ln>
            <a:solidFill>
              <a:srgbClr val="F5913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8800">
                <a:solidFill>
                  <a:srgbClr val="262626"/>
                </a:solidFill>
                <a:latin typeface="Calibri"/>
                <a:ea typeface="Calibri"/>
                <a:cs typeface="Calibri"/>
                <a:sym typeface="Calibri"/>
              </a:defRPr>
            </a:lvl1pPr>
          </a:lstStyle>
          <a:p>
            <a:pPr rtl="0">
              <a:defRPr/>
            </a:pPr>
            <a:r>
              <a:t>لماذا؟</a:t>
            </a:r>
          </a:p>
        </p:txBody>
      </p:sp>
      <p:sp>
        <p:nvSpPr>
          <p:cNvPr id="414" name="Google Shape;462;p51"/>
          <p:cNvSpPr/>
          <p:nvPr/>
        </p:nvSpPr>
        <p:spPr>
          <a:xfrm>
            <a:off x="3449637" y="2255836"/>
            <a:ext cx="1762201" cy="2572069"/>
          </a:xfrm>
          <a:prstGeom prst="rect">
            <a:avLst/>
          </a:prstGeom>
          <a:gradFill>
            <a:gsLst>
              <a:gs pos="0">
                <a:srgbClr val="FFBB82"/>
              </a:gs>
              <a:gs pos="35000">
                <a:srgbClr val="FFCFA8"/>
              </a:gs>
              <a:gs pos="100000">
                <a:srgbClr val="FFEBD9"/>
              </a:gs>
            </a:gsLst>
            <a:lin ang="16200038"/>
          </a:gradFill>
          <a:ln>
            <a:solidFill>
              <a:srgbClr val="F5913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8800">
                <a:solidFill>
                  <a:srgbClr val="262626"/>
                </a:solidFill>
                <a:latin typeface="Calibri"/>
                <a:ea typeface="Calibri"/>
                <a:cs typeface="Calibri"/>
                <a:sym typeface="Calibri"/>
              </a:defRPr>
            </a:lvl1pPr>
          </a:lstStyle>
          <a:p>
            <a:pPr rtl="0">
              <a:defRPr/>
            </a:pPr>
            <a:r>
              <a:t>هل؟</a:t>
            </a:r>
          </a:p>
        </p:txBody>
      </p:sp>
      <p:sp>
        <p:nvSpPr>
          <p:cNvPr id="415" name="Google Shape;463;p51"/>
          <p:cNvSpPr/>
          <p:nvPr/>
        </p:nvSpPr>
        <p:spPr>
          <a:xfrm>
            <a:off x="238125" y="1468437"/>
            <a:ext cx="2913000" cy="1213168"/>
          </a:xfrm>
          <a:prstGeom prst="rect">
            <a:avLst/>
          </a:prstGeom>
          <a:gradFill>
            <a:gsLst>
              <a:gs pos="0">
                <a:srgbClr val="FFBB82"/>
              </a:gs>
              <a:gs pos="35000">
                <a:srgbClr val="FFCFA8"/>
              </a:gs>
              <a:gs pos="100000">
                <a:srgbClr val="FFEBD9"/>
              </a:gs>
            </a:gsLst>
            <a:lin ang="16200038"/>
          </a:gradFill>
          <a:ln>
            <a:solidFill>
              <a:srgbClr val="F5913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8800">
                <a:solidFill>
                  <a:srgbClr val="262626"/>
                </a:solidFill>
                <a:latin typeface="Calibri"/>
                <a:ea typeface="Calibri"/>
                <a:cs typeface="Calibri"/>
                <a:sym typeface="Calibri"/>
              </a:defRPr>
            </a:lvl1pPr>
          </a:lstStyle>
          <a:p>
            <a:pPr rtl="0">
              <a:defRPr/>
            </a:pPr>
            <a:r>
              <a:t>كيف؟</a:t>
            </a:r>
          </a:p>
        </p:txBody>
      </p:sp>
      <p:pic>
        <p:nvPicPr>
          <p:cNvPr id="416" name="Google Shape;464;p51" descr="Google Shape;464;p51"/>
          <p:cNvPicPr>
            <a:picLocks noChangeAspect="1"/>
          </p:cNvPicPr>
          <p:nvPr/>
        </p:nvPicPr>
        <p:blipFill>
          <a:blip r:embed="rId3">
            <a:extLst/>
          </a:blip>
          <a:stretch>
            <a:fillRect/>
          </a:stretch>
        </p:blipFill>
        <p:spPr>
          <a:xfrm>
            <a:off x="5857875" y="428625"/>
            <a:ext cx="2928937" cy="2262187"/>
          </a:xfrm>
          <a:prstGeom prst="rect">
            <a:avLst/>
          </a:prstGeom>
          <a:ln>
            <a:solidFill>
              <a:srgbClr val="FF0000"/>
            </a:solidFill>
            <a:miter/>
          </a:ln>
        </p:spPr>
      </p:pic>
      <p:sp>
        <p:nvSpPr>
          <p:cNvPr id="417" name="Google Shape;465;p51"/>
          <p:cNvSpPr/>
          <p:nvPr/>
        </p:nvSpPr>
        <p:spPr>
          <a:xfrm>
            <a:off x="2597150" y="4041775"/>
            <a:ext cx="2236801" cy="1213168"/>
          </a:xfrm>
          <a:prstGeom prst="rect">
            <a:avLst/>
          </a:prstGeom>
          <a:gradFill>
            <a:gsLst>
              <a:gs pos="0">
                <a:srgbClr val="FFBB82"/>
              </a:gs>
              <a:gs pos="35000">
                <a:srgbClr val="FFCFA8"/>
              </a:gs>
              <a:gs pos="100000">
                <a:srgbClr val="FFEBD9"/>
              </a:gs>
            </a:gsLst>
            <a:lin ang="16200038"/>
          </a:gradFill>
          <a:ln>
            <a:solidFill>
              <a:srgbClr val="F5913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b="1" sz="8800">
                <a:solidFill>
                  <a:srgbClr val="262626"/>
                </a:solidFill>
                <a:latin typeface="Calibri"/>
                <a:ea typeface="Calibri"/>
                <a:cs typeface="Calibri"/>
                <a:sym typeface="Calibri"/>
              </a:defRPr>
            </a:lvl1pPr>
          </a:lstStyle>
          <a:p>
            <a:pPr rtl="0">
              <a:defRPr/>
            </a:pPr>
            <a:r>
              <a:t>متى؟</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gle Shape;136;p16"/>
          <p:cNvSpPr/>
          <p:nvPr/>
        </p:nvSpPr>
        <p:spPr>
          <a:xfrm>
            <a:off x="0" y="0"/>
            <a:ext cx="9144000" cy="6858000"/>
          </a:xfrm>
          <a:prstGeom prst="rect">
            <a:avLst/>
          </a:prstGeom>
          <a:solidFill>
            <a:srgbClr val="95B3D7"/>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154" name="Google Shape;137;p16"/>
          <p:cNvSpPr/>
          <p:nvPr/>
        </p:nvSpPr>
        <p:spPr>
          <a:xfrm>
            <a:off x="5346700" y="560387"/>
            <a:ext cx="3505200" cy="2518142"/>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699" tIns="45699" rIns="45699" bIns="45699">
            <a:spAutoFit/>
          </a:bodyPr>
          <a:lstStyle/>
          <a:p>
            <a:pPr algn="ctr" rtl="0">
              <a:defRPr sz="5400">
                <a:solidFill>
                  <a:srgbClr val="000066"/>
                </a:solidFill>
                <a:effectLst>
                  <a:outerShdw sx="100000" sy="100000" kx="0" ky="0" algn="b" rotWithShape="0" blurRad="63500" dist="0" dir="3600000">
                    <a:srgbClr val="000000">
                      <a:alpha val="70000"/>
                    </a:srgbClr>
                  </a:outerShdw>
                </a:effectLst>
                <a:latin typeface="Calibri"/>
                <a:ea typeface="Calibri"/>
                <a:cs typeface="Calibri"/>
                <a:sym typeface="Calibri"/>
              </a:defRPr>
            </a:pPr>
            <a:r>
              <a:t>الرد على منكري </a:t>
            </a:r>
          </a:p>
          <a:p>
            <a:pPr algn="ctr" rtl="0">
              <a:defRPr sz="5400">
                <a:solidFill>
                  <a:srgbClr val="000066"/>
                </a:solidFill>
                <a:effectLst>
                  <a:outerShdw sx="100000" sy="100000" kx="0" ky="0" algn="b" rotWithShape="0" blurRad="63500" dist="0" dir="3600000">
                    <a:srgbClr val="000000">
                      <a:alpha val="70000"/>
                    </a:srgbClr>
                  </a:outerShdw>
                </a:effectLst>
                <a:latin typeface="Calibri"/>
                <a:ea typeface="Calibri"/>
                <a:cs typeface="Calibri"/>
                <a:sym typeface="Calibri"/>
              </a:defRPr>
            </a:pPr>
            <a:r>
              <a:t>وجود الله</a:t>
            </a:r>
          </a:p>
        </p:txBody>
      </p:sp>
      <p:grpSp>
        <p:nvGrpSpPr>
          <p:cNvPr id="157" name="Google Shape;138;p16"/>
          <p:cNvGrpSpPr/>
          <p:nvPr/>
        </p:nvGrpSpPr>
        <p:grpSpPr>
          <a:xfrm>
            <a:off x="201612" y="4829139"/>
            <a:ext cx="8697901" cy="1108096"/>
            <a:chOff x="0" y="0"/>
            <a:chExt cx="8697900" cy="1108094"/>
          </a:xfrm>
        </p:grpSpPr>
        <p:sp>
          <p:nvSpPr>
            <p:cNvPr id="155" name="مستطيل مستدير الزوايا"/>
            <p:cNvSpPr/>
            <p:nvPr/>
          </p:nvSpPr>
          <p:spPr>
            <a:xfrm>
              <a:off x="0" y="17497"/>
              <a:ext cx="8697901" cy="1073101"/>
            </a:xfrm>
            <a:prstGeom prst="roundRect">
              <a:avLst>
                <a:gd name="adj" fmla="val 7613"/>
              </a:avLst>
            </a:prstGeom>
            <a:solidFill>
              <a:srgbClr val="FFFFFF"/>
            </a:solidFill>
            <a:ln w="25400" cap="flat">
              <a:solidFill>
                <a:schemeClr val="accent2"/>
              </a:solidFill>
              <a:prstDash val="solid"/>
              <a:round/>
            </a:ln>
            <a:effectLst/>
          </p:spPr>
          <p:txBody>
            <a:bodyPr wrap="square" lIns="0" tIns="0" rIns="0" bIns="0" numCol="1" anchor="ctr">
              <a:noAutofit/>
            </a:bodyPr>
            <a:lstStyle/>
            <a:p>
              <a:pPr algn="ctr" rtl="0">
                <a:defRPr b="1" sz="3200">
                  <a:latin typeface="Calibri"/>
                  <a:ea typeface="Calibri"/>
                  <a:cs typeface="Calibri"/>
                  <a:sym typeface="Calibri"/>
                </a:defRPr>
              </a:pPr>
            </a:p>
          </p:txBody>
        </p:sp>
        <p:sp>
          <p:nvSpPr>
            <p:cNvPr id="156" name="طالبتي النجيبة : صيغي أسئلة حول ما ترغبين معرفته عن الدرس"/>
            <p:cNvSpPr txBox="1"/>
            <p:nvPr/>
          </p:nvSpPr>
          <p:spPr>
            <a:xfrm>
              <a:off x="82352" y="0"/>
              <a:ext cx="8533195" cy="1108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3200">
                  <a:solidFill>
                    <a:srgbClr val="C00000"/>
                  </a:solidFill>
                  <a:latin typeface="Calibri"/>
                  <a:ea typeface="Calibri"/>
                  <a:cs typeface="Calibri"/>
                  <a:sym typeface="Calibri"/>
                </a:defRPr>
              </a:pPr>
              <a:r>
                <a:t>طالبتي النجيبة : </a:t>
              </a:r>
              <a:r>
                <a:rPr sz="3600">
                  <a:solidFill>
                    <a:srgbClr val="000000"/>
                  </a:solidFill>
                </a:rPr>
                <a:t>صيغي أسئلة حول ما ترغبين معرفته عن الدرس </a:t>
              </a:r>
            </a:p>
          </p:txBody>
        </p:sp>
      </p:grpSp>
      <p:grpSp>
        <p:nvGrpSpPr>
          <p:cNvPr id="160" name="Google Shape;139;p16"/>
          <p:cNvGrpSpPr/>
          <p:nvPr/>
        </p:nvGrpSpPr>
        <p:grpSpPr>
          <a:xfrm>
            <a:off x="225425" y="6102349"/>
            <a:ext cx="2408100" cy="622202"/>
            <a:chOff x="0" y="0"/>
            <a:chExt cx="2408099" cy="622200"/>
          </a:xfrm>
        </p:grpSpPr>
        <p:sp>
          <p:nvSpPr>
            <p:cNvPr id="158" name="مستطيل"/>
            <p:cNvSpPr/>
            <p:nvPr/>
          </p:nvSpPr>
          <p:spPr>
            <a:xfrm>
              <a:off x="0" y="-1"/>
              <a:ext cx="2408100" cy="622202"/>
            </a:xfrm>
            <a:prstGeom prst="rect">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159" name="استنتاج الأهداف"/>
            <p:cNvSpPr txBox="1"/>
            <p:nvPr/>
          </p:nvSpPr>
          <p:spPr>
            <a:xfrm>
              <a:off x="64775" y="52595"/>
              <a:ext cx="2278550" cy="5170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lvl1pPr>
            </a:lstStyle>
            <a:p>
              <a:pPr rtl="0">
                <a:defRPr/>
              </a:pPr>
              <a:r>
                <a:t>استنتاج الأهداف</a:t>
              </a:r>
            </a:p>
          </p:txBody>
        </p:sp>
      </p:grpSp>
      <p:pic>
        <p:nvPicPr>
          <p:cNvPr id="161" name="Google Shape;140;p16" descr="Google Shape;140;p16"/>
          <p:cNvPicPr>
            <a:picLocks noChangeAspect="1"/>
          </p:cNvPicPr>
          <p:nvPr/>
        </p:nvPicPr>
        <p:blipFill>
          <a:blip r:embed="rId2">
            <a:extLst/>
          </a:blip>
          <a:stretch>
            <a:fillRect/>
          </a:stretch>
        </p:blipFill>
        <p:spPr>
          <a:xfrm>
            <a:off x="357186" y="1143000"/>
            <a:ext cx="4572001" cy="3429000"/>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Google Shape;471;p52"/>
          <p:cNvSpPr/>
          <p:nvPr/>
        </p:nvSpPr>
        <p:spPr>
          <a:xfrm>
            <a:off x="0" y="0"/>
            <a:ext cx="9144000" cy="6858000"/>
          </a:xfrm>
          <a:prstGeom prst="rect">
            <a:avLst/>
          </a:prstGeom>
          <a:solidFill>
            <a:srgbClr val="77933C"/>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422" name="Google Shape;472;p52"/>
          <p:cNvGrpSpPr/>
          <p:nvPr/>
        </p:nvGrpSpPr>
        <p:grpSpPr>
          <a:xfrm>
            <a:off x="214311" y="6000750"/>
            <a:ext cx="1285801" cy="595201"/>
            <a:chOff x="0" y="0"/>
            <a:chExt cx="1285800" cy="595200"/>
          </a:xfrm>
        </p:grpSpPr>
        <p:sp>
          <p:nvSpPr>
            <p:cNvPr id="420" name="مستطيل"/>
            <p:cNvSpPr/>
            <p:nvPr/>
          </p:nvSpPr>
          <p:spPr>
            <a:xfrm>
              <a:off x="0" y="0"/>
              <a:ext cx="1285801" cy="595201"/>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421" name="الغلق"/>
            <p:cNvSpPr txBox="1"/>
            <p:nvPr/>
          </p:nvSpPr>
          <p:spPr>
            <a:xfrm>
              <a:off x="64774" y="127529"/>
              <a:ext cx="1156251"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b="1" sz="2000">
                  <a:solidFill>
                    <a:srgbClr val="FFFFFF"/>
                  </a:solidFill>
                  <a:latin typeface="Calibri"/>
                  <a:ea typeface="Calibri"/>
                  <a:cs typeface="Calibri"/>
                  <a:sym typeface="Calibri"/>
                </a:defRPr>
              </a:lvl1pPr>
            </a:lstStyle>
            <a:p>
              <a:pPr rtl="0">
                <a:defRPr/>
              </a:pPr>
              <a:r>
                <a:t>الغلق</a:t>
              </a:r>
            </a:p>
          </p:txBody>
        </p:sp>
      </p:grpSp>
      <p:grpSp>
        <p:nvGrpSpPr>
          <p:cNvPr id="425" name="Google Shape;473;p52"/>
          <p:cNvGrpSpPr/>
          <p:nvPr/>
        </p:nvGrpSpPr>
        <p:grpSpPr>
          <a:xfrm>
            <a:off x="4133850" y="487362"/>
            <a:ext cx="4735501" cy="5669101"/>
            <a:chOff x="0" y="0"/>
            <a:chExt cx="4735500" cy="5669100"/>
          </a:xfrm>
        </p:grpSpPr>
        <p:sp>
          <p:nvSpPr>
            <p:cNvPr id="423" name="مستطيل مستدير الزوايا"/>
            <p:cNvSpPr/>
            <p:nvPr/>
          </p:nvSpPr>
          <p:spPr>
            <a:xfrm>
              <a:off x="0" y="0"/>
              <a:ext cx="4735501" cy="5669101"/>
            </a:xfrm>
            <a:prstGeom prst="roundRect">
              <a:avLst>
                <a:gd name="adj" fmla="val 23080"/>
              </a:avLst>
            </a:prstGeom>
            <a:solidFill>
              <a:srgbClr val="FFFFFF"/>
            </a:solidFill>
            <a:ln w="25400" cap="flat">
              <a:solidFill>
                <a:srgbClr val="000000"/>
              </a:solidFill>
              <a:prstDash val="solid"/>
              <a:round/>
            </a:ln>
            <a:effectLst/>
          </p:spPr>
          <p:txBody>
            <a:bodyPr wrap="square" lIns="0" tIns="0" rIns="0" bIns="0" numCol="1" anchor="ctr">
              <a:noAutofit/>
            </a:bodyPr>
            <a:lstStyle/>
            <a:p>
              <a:pPr algn="ctr" rtl="0">
                <a:defRPr b="1" sz="1800">
                  <a:latin typeface="Calibri"/>
                  <a:ea typeface="Calibri"/>
                  <a:cs typeface="Calibri"/>
                  <a:sym typeface="Calibri"/>
                </a:defRPr>
              </a:pPr>
            </a:p>
          </p:txBody>
        </p:sp>
        <p:sp>
          <p:nvSpPr>
            <p:cNvPr id="424" name="من أنواع التوحيد :…"/>
            <p:cNvSpPr txBox="1"/>
            <p:nvPr/>
          </p:nvSpPr>
          <p:spPr>
            <a:xfrm>
              <a:off x="378539" y="666858"/>
              <a:ext cx="3978422" cy="4335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4000">
                  <a:latin typeface="Calibri"/>
                  <a:ea typeface="Calibri"/>
                  <a:cs typeface="Calibri"/>
                  <a:sym typeface="Calibri"/>
                </a:defRPr>
              </a:pPr>
              <a:r>
                <a:t>من أنواع التوحيد :</a:t>
              </a:r>
            </a:p>
            <a:p>
              <a:pPr algn="ctr" rtl="0">
                <a:defRPr sz="4000">
                  <a:latin typeface="Calibri"/>
                  <a:ea typeface="Calibri"/>
                  <a:cs typeface="Calibri"/>
                  <a:sym typeface="Calibri"/>
                </a:defRPr>
              </a:pPr>
              <a:r>
                <a:t> توحيد الإلوهية</a:t>
              </a:r>
            </a:p>
            <a:p>
              <a:pPr algn="ctr" rtl="0">
                <a:defRPr sz="4000">
                  <a:latin typeface="Calibri"/>
                  <a:ea typeface="Calibri"/>
                  <a:cs typeface="Calibri"/>
                  <a:sym typeface="Calibri"/>
                </a:defRPr>
              </a:pPr>
              <a:r>
                <a:t>ما المراد به ؟ </a:t>
              </a:r>
            </a:p>
            <a:p>
              <a:pPr algn="ctr" rtl="0">
                <a:defRPr sz="4000">
                  <a:latin typeface="Calibri"/>
                  <a:ea typeface="Calibri"/>
                  <a:cs typeface="Calibri"/>
                  <a:sym typeface="Calibri"/>
                </a:defRPr>
              </a:pPr>
              <a:r>
                <a:t>وما أهميته؟</a:t>
              </a:r>
            </a:p>
            <a:p>
              <a:pPr algn="ctr" rtl="0">
                <a:defRPr b="1" sz="4000">
                  <a:latin typeface="Calibri"/>
                  <a:ea typeface="Calibri"/>
                  <a:cs typeface="Calibri"/>
                  <a:sym typeface="Calibri"/>
                </a:defRPr>
              </a:pPr>
              <a:r>
                <a:t>هذا ما سوف نتعرف عليه بإذن الله في الدرس القادم</a:t>
              </a:r>
            </a:p>
          </p:txBody>
        </p:sp>
      </p:grpSp>
      <p:pic>
        <p:nvPicPr>
          <p:cNvPr id="426" name="Google Shape;479;p52" descr="Google Shape;479;p52"/>
          <p:cNvPicPr>
            <a:picLocks noChangeAspect="1"/>
          </p:cNvPicPr>
          <p:nvPr/>
        </p:nvPicPr>
        <p:blipFill>
          <a:blip r:embed="rId2">
            <a:extLst/>
          </a:blip>
          <a:stretch>
            <a:fillRect/>
          </a:stretch>
        </p:blipFill>
        <p:spPr>
          <a:xfrm>
            <a:off x="500062" y="3286125"/>
            <a:ext cx="2928937" cy="2286000"/>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pic>
        <p:nvPicPr>
          <p:cNvPr id="427" name="Google Shape;480;p52" descr="Google Shape;480;p52"/>
          <p:cNvPicPr>
            <a:picLocks noChangeAspect="1"/>
          </p:cNvPicPr>
          <p:nvPr/>
        </p:nvPicPr>
        <p:blipFill>
          <a:blip r:embed="rId3">
            <a:extLst/>
          </a:blip>
          <a:srcRect l="0" t="25002" r="0" b="16660"/>
          <a:stretch>
            <a:fillRect/>
          </a:stretch>
        </p:blipFill>
        <p:spPr>
          <a:xfrm>
            <a:off x="428625" y="500062"/>
            <a:ext cx="3429000" cy="2357437"/>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145;p17"/>
          <p:cNvSpPr txBox="1"/>
          <p:nvPr>
            <p:ph type="ctrTitle"/>
          </p:nvPr>
        </p:nvSpPr>
        <p:spPr>
          <a:prstGeom prst="rect">
            <a:avLst/>
          </a:prstGeom>
        </p:spPr>
        <p:txBody>
          <a:bodyPr/>
          <a:lstStyle/>
          <a:p>
            <a:pPr/>
          </a:p>
        </p:txBody>
      </p:sp>
      <p:sp>
        <p:nvSpPr>
          <p:cNvPr id="164" name="Google Shape;146;p17"/>
          <p:cNvSpPr txBox="1"/>
          <p:nvPr>
            <p:ph type="subTitle" sz="quarter" idx="1"/>
          </p:nvPr>
        </p:nvSpPr>
        <p:spPr>
          <a:prstGeom prst="rect">
            <a:avLst/>
          </a:prstGeom>
        </p:spPr>
        <p:txBody>
          <a:bodyPr/>
          <a:lstStyle/>
          <a:p>
            <a:pPr marL="0" indent="0" rtl="0">
              <a:spcBef>
                <a:spcPts val="0"/>
              </a:spcBef>
              <a:defRPr/>
            </a:pPr>
          </a:p>
        </p:txBody>
      </p:sp>
      <p:grpSp>
        <p:nvGrpSpPr>
          <p:cNvPr id="167" name="Google Shape;147;p17"/>
          <p:cNvGrpSpPr/>
          <p:nvPr/>
        </p:nvGrpSpPr>
        <p:grpSpPr>
          <a:xfrm>
            <a:off x="0" y="0"/>
            <a:ext cx="9144000" cy="6858000"/>
            <a:chOff x="0" y="0"/>
            <a:chExt cx="9144000" cy="6858000"/>
          </a:xfrm>
        </p:grpSpPr>
        <p:sp>
          <p:nvSpPr>
            <p:cNvPr id="165" name="مستطيل"/>
            <p:cNvSpPr/>
            <p:nvPr/>
          </p:nvSpPr>
          <p:spPr>
            <a:xfrm>
              <a:off x="0" y="0"/>
              <a:ext cx="9144000" cy="6858000"/>
            </a:xfrm>
            <a:prstGeom prst="rect">
              <a:avLst/>
            </a:prstGeom>
            <a:solidFill>
              <a:srgbClr val="EBF1DE"/>
            </a:soli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166" name="النص"/>
            <p:cNvSpPr txBox="1"/>
            <p:nvPr/>
          </p:nvSpPr>
          <p:spPr>
            <a:xfrm>
              <a:off x="50487" y="2970376"/>
              <a:ext cx="9043026" cy="9172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1800">
                  <a:latin typeface="Calibri"/>
                  <a:ea typeface="Calibri"/>
                  <a:cs typeface="Calibri"/>
                  <a:sym typeface="Calibri"/>
                </a:defRPr>
              </a:pPr>
              <a:br/>
              <a:br/>
            </a:p>
          </p:txBody>
        </p:sp>
      </p:grpSp>
      <p:grpSp>
        <p:nvGrpSpPr>
          <p:cNvPr id="170" name="Google Shape;148;p17"/>
          <p:cNvGrpSpPr/>
          <p:nvPr/>
        </p:nvGrpSpPr>
        <p:grpSpPr>
          <a:xfrm>
            <a:off x="420687" y="2682874"/>
            <a:ext cx="3627300" cy="3528902"/>
            <a:chOff x="0" y="0"/>
            <a:chExt cx="3627299" cy="3528900"/>
          </a:xfrm>
        </p:grpSpPr>
        <p:sp>
          <p:nvSpPr>
            <p:cNvPr id="168" name="مستطيل"/>
            <p:cNvSpPr/>
            <p:nvPr/>
          </p:nvSpPr>
          <p:spPr>
            <a:xfrm>
              <a:off x="0" y="-1"/>
              <a:ext cx="3627300" cy="3528902"/>
            </a:xfrm>
            <a:prstGeom prst="rect">
              <a:avLst/>
            </a:prstGeom>
            <a:solidFill>
              <a:srgbClr val="EDF39F"/>
            </a:solidFill>
            <a:ln w="9525" cap="flat">
              <a:solidFill>
                <a:srgbClr val="F5913F"/>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sz="3200">
                  <a:solidFill>
                    <a:srgbClr val="0C0C0C"/>
                  </a:solidFill>
                  <a:latin typeface="Calibri"/>
                  <a:ea typeface="Calibri"/>
                  <a:cs typeface="Calibri"/>
                  <a:sym typeface="Calibri"/>
                </a:defRPr>
              </a:pPr>
            </a:p>
          </p:txBody>
        </p:sp>
        <p:sp>
          <p:nvSpPr>
            <p:cNvPr id="169" name="1- الأدلة العقلية  والشرعية للرد على منكري وجود الله تعالى"/>
            <p:cNvSpPr txBox="1"/>
            <p:nvPr/>
          </p:nvSpPr>
          <p:spPr>
            <a:xfrm>
              <a:off x="50487" y="772996"/>
              <a:ext cx="3526326" cy="19829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3200">
                  <a:latin typeface="Calibri"/>
                  <a:ea typeface="Calibri"/>
                  <a:cs typeface="Calibri"/>
                  <a:sym typeface="Calibri"/>
                </a:defRPr>
              </a:pPr>
              <a:r>
                <a:t>1- </a:t>
              </a:r>
              <a:r>
                <a:rPr>
                  <a:solidFill>
                    <a:srgbClr val="0C0C0C"/>
                  </a:solidFill>
                </a:rPr>
                <a:t>الأدلة العقلية  والشرعية للرد على منكري وجود الله تعالى </a:t>
              </a:r>
            </a:p>
          </p:txBody>
        </p:sp>
      </p:grpSp>
      <p:pic>
        <p:nvPicPr>
          <p:cNvPr id="171" name="Google Shape;149;p17" descr="Google Shape;149;p17"/>
          <p:cNvPicPr>
            <a:picLocks noChangeAspect="1"/>
          </p:cNvPicPr>
          <p:nvPr/>
        </p:nvPicPr>
        <p:blipFill>
          <a:blip r:embed="rId2">
            <a:extLst/>
          </a:blip>
          <a:stretch>
            <a:fillRect/>
          </a:stretch>
        </p:blipFill>
        <p:spPr>
          <a:xfrm>
            <a:off x="4357687" y="642937"/>
            <a:ext cx="3933826" cy="44624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ogle Shape;155;p18"/>
          <p:cNvSpPr/>
          <p:nvPr/>
        </p:nvSpPr>
        <p:spPr>
          <a:xfrm>
            <a:off x="0" y="0"/>
            <a:ext cx="9144000" cy="6858000"/>
          </a:xfrm>
          <a:prstGeom prst="rect">
            <a:avLst/>
          </a:prstGeom>
          <a:solidFill>
            <a:srgbClr val="FAC090"/>
          </a:solidFill>
          <a:ln>
            <a:solidFill>
              <a:srgbClr val="98B954"/>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176" name="Google Shape;156;p18"/>
          <p:cNvGrpSpPr/>
          <p:nvPr/>
        </p:nvGrpSpPr>
        <p:grpSpPr>
          <a:xfrm>
            <a:off x="357186" y="5975879"/>
            <a:ext cx="2143201" cy="644942"/>
            <a:chOff x="0" y="0"/>
            <a:chExt cx="2143199" cy="644941"/>
          </a:xfrm>
        </p:grpSpPr>
        <p:sp>
          <p:nvSpPr>
            <p:cNvPr id="174" name="مستطيل"/>
            <p:cNvSpPr/>
            <p:nvPr/>
          </p:nvSpPr>
          <p:spPr>
            <a:xfrm>
              <a:off x="0" y="24870"/>
              <a:ext cx="2143200" cy="595201"/>
            </a:xfrm>
            <a:prstGeom prst="roundRect">
              <a:avLst>
                <a:gd name="adj" fmla="val 0"/>
              </a:avLst>
            </a:prstGeom>
            <a:solidFill>
              <a:schemeClr val="accent2"/>
            </a:solidFill>
            <a:ln w="38100" cap="flat">
              <a:solidFill>
                <a:srgbClr val="FFFFFF"/>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175" name="تفكير إبداعي…"/>
            <p:cNvSpPr txBox="1"/>
            <p:nvPr/>
          </p:nvSpPr>
          <p:spPr>
            <a:xfrm>
              <a:off x="64775" y="0"/>
              <a:ext cx="2013650" cy="644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b="1" sz="2000">
                  <a:solidFill>
                    <a:srgbClr val="FFFFFF"/>
                  </a:solidFill>
                  <a:latin typeface="Calibri"/>
                  <a:ea typeface="Calibri"/>
                  <a:cs typeface="Calibri"/>
                  <a:sym typeface="Calibri"/>
                </a:defRPr>
              </a:pPr>
              <a:r>
                <a:t>تفكير إبداعي </a:t>
              </a:r>
            </a:p>
            <a:p>
              <a:pPr algn="ctr" rtl="0">
                <a:defRPr b="1" sz="2000">
                  <a:solidFill>
                    <a:srgbClr val="FFFFFF"/>
                  </a:solidFill>
                  <a:latin typeface="Calibri"/>
                  <a:ea typeface="Calibri"/>
                  <a:cs typeface="Calibri"/>
                  <a:sym typeface="Calibri"/>
                </a:defRPr>
              </a:pPr>
              <a:r>
                <a:t>مهارة الطلاقة </a:t>
              </a:r>
            </a:p>
          </p:txBody>
        </p:sp>
      </p:grpSp>
      <p:grpSp>
        <p:nvGrpSpPr>
          <p:cNvPr id="179" name="Google Shape;157;p18"/>
          <p:cNvGrpSpPr/>
          <p:nvPr/>
        </p:nvGrpSpPr>
        <p:grpSpPr>
          <a:xfrm>
            <a:off x="139700" y="244475"/>
            <a:ext cx="8778900" cy="2547900"/>
            <a:chOff x="0" y="0"/>
            <a:chExt cx="8778899" cy="2547899"/>
          </a:xfrm>
        </p:grpSpPr>
        <p:sp>
          <p:nvSpPr>
            <p:cNvPr id="177" name="مستطيل مستدير الزوايا"/>
            <p:cNvSpPr/>
            <p:nvPr/>
          </p:nvSpPr>
          <p:spPr>
            <a:xfrm>
              <a:off x="0" y="0"/>
              <a:ext cx="8778900" cy="2547900"/>
            </a:xfrm>
            <a:prstGeom prst="roundRect">
              <a:avLst>
                <a:gd name="adj" fmla="val 23080"/>
              </a:avLst>
            </a:prstGeom>
            <a:gradFill flip="none" rotWithShape="1">
              <a:gsLst>
                <a:gs pos="0">
                  <a:schemeClr val="accent3">
                    <a:hueOff val="263624"/>
                    <a:satOff val="55948"/>
                    <a:lumOff val="27907"/>
                  </a:schemeClr>
                </a:gs>
                <a:gs pos="35000">
                  <a:srgbClr val="E3FEBF"/>
                </a:gs>
                <a:gs pos="100000">
                  <a:srgbClr val="F4FEE6"/>
                </a:gs>
              </a:gsLst>
              <a:lin ang="16200038" scaled="0"/>
            </a:gradFill>
            <a:ln w="38100" cap="flat">
              <a:solidFill>
                <a:srgbClr val="FFFF00"/>
              </a:solidFill>
              <a:prstDash val="solid"/>
              <a:round/>
            </a:ln>
            <a:effectLst>
              <a:outerShdw sx="100000" sy="100000" kx="0" ky="0" algn="b" rotWithShape="0" blurRad="38100" dist="20000" dir="5400000">
                <a:srgbClr val="000000">
                  <a:alpha val="37650"/>
                </a:srgbClr>
              </a:outerShdw>
            </a:effectLst>
          </p:spPr>
          <p:txBody>
            <a:bodyPr wrap="square" lIns="0" tIns="0" rIns="0" bIns="0" numCol="1" anchor="ctr">
              <a:noAutofit/>
            </a:bodyPr>
            <a:lstStyle/>
            <a:p>
              <a:pPr algn="ctr" rtl="0">
                <a:defRPr/>
              </a:pPr>
            </a:p>
          </p:txBody>
        </p:sp>
        <p:sp>
          <p:nvSpPr>
            <p:cNvPr id="178" name="زعم بعض الملاحدة من منكري وجود الله تعالى أن هذا الكون كان على سبيل المصادفة وليس له خالق…"/>
            <p:cNvSpPr txBox="1"/>
            <p:nvPr/>
          </p:nvSpPr>
          <p:spPr>
            <a:xfrm>
              <a:off x="237011" y="440502"/>
              <a:ext cx="8304878" cy="16668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rtl="0">
                <a:defRPr sz="3600">
                  <a:latin typeface="Calibri"/>
                  <a:ea typeface="Calibri"/>
                  <a:cs typeface="Calibri"/>
                  <a:sym typeface="Calibri"/>
                </a:defRPr>
              </a:pPr>
              <a:r>
                <a:t>زعم بعض الملاحدة من منكري وجود الله تعالى أن هذا الكون كان على سبيل المصادفة وليس له خالق</a:t>
              </a:r>
            </a:p>
            <a:p>
              <a:pPr algn="ctr" rtl="0">
                <a:defRPr sz="3600">
                  <a:latin typeface="Calibri"/>
                  <a:ea typeface="Calibri"/>
                  <a:cs typeface="Calibri"/>
                  <a:sym typeface="Calibri"/>
                </a:defRPr>
              </a:pPr>
              <a:r>
                <a:t> كيف تردين عليهم؟</a:t>
              </a:r>
            </a:p>
          </p:txBody>
        </p:sp>
      </p:grpSp>
      <p:pic>
        <p:nvPicPr>
          <p:cNvPr id="180" name="Google Shape;161;p18" descr="Google Shape;161;p18"/>
          <p:cNvPicPr>
            <a:picLocks noChangeAspect="1"/>
          </p:cNvPicPr>
          <p:nvPr/>
        </p:nvPicPr>
        <p:blipFill>
          <a:blip r:embed="rId2">
            <a:extLst/>
          </a:blip>
          <a:srcRect l="19490" t="0" r="27847" b="0"/>
          <a:stretch>
            <a:fillRect/>
          </a:stretch>
        </p:blipFill>
        <p:spPr>
          <a:xfrm>
            <a:off x="4071936" y="3000375"/>
            <a:ext cx="4714878" cy="3357563"/>
          </a:xfrm>
          <a:prstGeom prst="rect">
            <a:avLst/>
          </a:prstGeom>
          <a:ln w="38100" cap="sq">
            <a:solidFill>
              <a:srgbClr val="FFFF00"/>
            </a:solidFill>
            <a:miter/>
          </a:ln>
          <a:effectLst>
            <a:outerShdw sx="100000" sy="100000" kx="0" ky="0" algn="b" rotWithShape="0" blurRad="63500" dist="38100" dir="2700000">
              <a:srgbClr val="000000">
                <a:alpha val="42750"/>
              </a:srgbClr>
            </a:outerShdw>
          </a:effectLst>
        </p:spPr>
      </p:pic>
      <p:sp>
        <p:nvSpPr>
          <p:cNvPr id="181" name="Google Shape;164;p18"/>
          <p:cNvSpPr/>
          <p:nvPr/>
        </p:nvSpPr>
        <p:spPr>
          <a:xfrm>
            <a:off x="506411" y="3035300"/>
            <a:ext cx="2992502" cy="1871583"/>
          </a:xfrm>
          <a:prstGeom prst="rect">
            <a:avLst/>
          </a:prstGeom>
          <a:solidFill>
            <a:srgbClr val="FFFFFF"/>
          </a:solidFill>
          <a:ln w="25400">
            <a:solidFill>
              <a:srgbClr val="FFFF00"/>
            </a:solidFill>
          </a:ln>
          <a:extLst>
            <a:ext uri="{C572A759-6A51-4108-AA02-DFA0A04FC94B}">
              <ma14:wrappingTextBoxFlag xmlns:ma14="http://schemas.microsoft.com/office/mac/drawingml/2011/main" val="1"/>
            </a:ext>
          </a:extLst>
        </p:spPr>
        <p:txBody>
          <a:bodyPr lIns="45699" tIns="45699" rIns="45699" bIns="45699">
            <a:spAutoFit/>
          </a:bodyPr>
          <a:lstStyle>
            <a:lvl1pPr algn="ctr">
              <a:defRPr b="1" sz="4000">
                <a:latin typeface="Calibri"/>
                <a:ea typeface="Calibri"/>
                <a:cs typeface="Calibri"/>
                <a:sym typeface="Calibri"/>
              </a:defRPr>
            </a:lvl1pPr>
          </a:lstStyle>
          <a:p>
            <a:pPr rtl="0">
              <a:defRPr/>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ogle Shape;169;p19"/>
          <p:cNvSpPr/>
          <p:nvPr/>
        </p:nvSpPr>
        <p:spPr>
          <a:xfrm>
            <a:off x="0" y="0"/>
            <a:ext cx="9144000" cy="6858000"/>
          </a:xfrm>
          <a:prstGeom prst="rect">
            <a:avLst/>
          </a:prstGeom>
          <a:solidFill>
            <a:srgbClr val="E6B9B8"/>
          </a:solidFill>
          <a:ln w="38100">
            <a:solidFill>
              <a:srgbClr val="000000"/>
            </a:solidFill>
            <a:miter/>
          </a:ln>
        </p:spPr>
        <p:txBody>
          <a:bodyPr lIns="0" tIns="0" rIns="0" bIns="0" anchor="ctr"/>
          <a:lstStyle/>
          <a:p>
            <a:pPr algn="r" rtl="0">
              <a:defRPr sz="1800">
                <a:latin typeface="Times New Roman"/>
                <a:ea typeface="Times New Roman"/>
                <a:cs typeface="Times New Roman"/>
                <a:sym typeface="Times New Roman"/>
              </a:defRPr>
            </a:pPr>
          </a:p>
        </p:txBody>
      </p:sp>
      <p:grpSp>
        <p:nvGrpSpPr>
          <p:cNvPr id="186" name="Google Shape;170;p19"/>
          <p:cNvGrpSpPr/>
          <p:nvPr/>
        </p:nvGrpSpPr>
        <p:grpSpPr>
          <a:xfrm>
            <a:off x="719136" y="249476"/>
            <a:ext cx="7820102" cy="1607787"/>
            <a:chOff x="0" y="0"/>
            <a:chExt cx="7820100" cy="1607786"/>
          </a:xfrm>
        </p:grpSpPr>
        <p:sp>
          <p:nvSpPr>
            <p:cNvPr id="184" name="شكل"/>
            <p:cNvSpPr/>
            <p:nvPr/>
          </p:nvSpPr>
          <p:spPr>
            <a:xfrm>
              <a:off x="0" y="250585"/>
              <a:ext cx="7820101" cy="13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58"/>
                  </a:lnTo>
                  <a:lnTo>
                    <a:pt x="11034" y="1658"/>
                  </a:lnTo>
                  <a:lnTo>
                    <a:pt x="11034" y="16200"/>
                  </a:lnTo>
                  <a:lnTo>
                    <a:pt x="10800" y="21600"/>
                  </a:lnTo>
                  <a:lnTo>
                    <a:pt x="10566" y="16200"/>
                  </a:lnTo>
                  <a:lnTo>
                    <a:pt x="10566" y="1658"/>
                  </a:lnTo>
                  <a:lnTo>
                    <a:pt x="0" y="1658"/>
                  </a:lnTo>
                  <a:close/>
                </a:path>
              </a:pathLst>
            </a:custGeom>
            <a:gradFill flip="none" rotWithShape="1">
              <a:gsLst>
                <a:gs pos="0">
                  <a:srgbClr val="9EEAFF"/>
                </a:gs>
                <a:gs pos="35000">
                  <a:srgbClr val="BBEFFF"/>
                </a:gs>
                <a:gs pos="100000">
                  <a:srgbClr val="E4F9FF"/>
                </a:gs>
              </a:gsLst>
              <a:lin ang="16200038" scaled="0"/>
            </a:gradFill>
            <a:ln w="9525" cap="flat">
              <a:solidFill>
                <a:srgbClr val="46AAC5"/>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185" name="الرد على منكري وجود الله"/>
            <p:cNvSpPr txBox="1"/>
            <p:nvPr/>
          </p:nvSpPr>
          <p:spPr>
            <a:xfrm>
              <a:off x="50487" y="-1"/>
              <a:ext cx="7719126" cy="605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3600">
                  <a:latin typeface="Times New Roman"/>
                  <a:ea typeface="Times New Roman"/>
                  <a:cs typeface="Times New Roman"/>
                  <a:sym typeface="Times New Roman"/>
                </a:defRPr>
              </a:lvl1pPr>
            </a:lstStyle>
            <a:p>
              <a:pPr rtl="0">
                <a:defRPr/>
              </a:pPr>
              <a:r>
                <a:t>الرد على منكري وجود الله </a:t>
              </a:r>
            </a:p>
          </p:txBody>
        </p:sp>
      </p:grpSp>
      <p:grpSp>
        <p:nvGrpSpPr>
          <p:cNvPr id="189" name="Google Shape;171;p19"/>
          <p:cNvGrpSpPr/>
          <p:nvPr/>
        </p:nvGrpSpPr>
        <p:grpSpPr>
          <a:xfrm>
            <a:off x="5715000" y="1928811"/>
            <a:ext cx="2714700" cy="914401"/>
            <a:chOff x="0" y="0"/>
            <a:chExt cx="2714699" cy="914400"/>
          </a:xfrm>
        </p:grpSpPr>
        <p:sp>
          <p:nvSpPr>
            <p:cNvPr id="187" name="مستطيل مستدير الزوايا"/>
            <p:cNvSpPr/>
            <p:nvPr/>
          </p:nvSpPr>
          <p:spPr>
            <a:xfrm>
              <a:off x="0" y="0"/>
              <a:ext cx="2714700" cy="914400"/>
            </a:xfrm>
            <a:prstGeom prst="roundRect">
              <a:avLst>
                <a:gd name="adj" fmla="val 16667"/>
              </a:avLst>
            </a:prstGeom>
            <a:solidFill>
              <a:schemeClr val="accent1"/>
            </a:solidFill>
            <a:ln w="25400" cap="flat">
              <a:solidFill>
                <a:srgbClr val="385D8A"/>
              </a:solidFill>
              <a:prstDash val="solid"/>
              <a:miter lim="800000"/>
            </a:ln>
            <a:effectLst/>
          </p:spPr>
          <p:txBody>
            <a:bodyPr wrap="square" lIns="0" tIns="0" rIns="0" bIns="0" numCol="1" anchor="ctr">
              <a:noAutofit/>
            </a:bodyPr>
            <a:lstStyle/>
            <a:p>
              <a:pPr algn="ctr" rtl="0">
                <a:defRPr/>
              </a:pPr>
            </a:p>
          </p:txBody>
        </p:sp>
        <p:sp>
          <p:nvSpPr>
            <p:cNvPr id="188" name="أدلة شرعية"/>
            <p:cNvSpPr txBox="1"/>
            <p:nvPr/>
          </p:nvSpPr>
          <p:spPr>
            <a:xfrm>
              <a:off x="103061" y="208696"/>
              <a:ext cx="2508577" cy="49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3200">
                  <a:solidFill>
                    <a:srgbClr val="FFFFFF"/>
                  </a:solidFill>
                  <a:latin typeface="Calibri"/>
                  <a:ea typeface="Calibri"/>
                  <a:cs typeface="Calibri"/>
                  <a:sym typeface="Calibri"/>
                </a:defRPr>
              </a:lvl1pPr>
            </a:lstStyle>
            <a:p>
              <a:pPr rtl="0">
                <a:defRPr/>
              </a:pPr>
              <a:r>
                <a:t>أدلة شرعية </a:t>
              </a:r>
            </a:p>
          </p:txBody>
        </p:sp>
      </p:grpSp>
      <p:grpSp>
        <p:nvGrpSpPr>
          <p:cNvPr id="192" name="Google Shape;172;p19"/>
          <p:cNvGrpSpPr/>
          <p:nvPr/>
        </p:nvGrpSpPr>
        <p:grpSpPr>
          <a:xfrm>
            <a:off x="714375" y="1928811"/>
            <a:ext cx="2714700" cy="914401"/>
            <a:chOff x="0" y="0"/>
            <a:chExt cx="2714699" cy="914400"/>
          </a:xfrm>
        </p:grpSpPr>
        <p:sp>
          <p:nvSpPr>
            <p:cNvPr id="190" name="مستطيل مستدير الزوايا"/>
            <p:cNvSpPr/>
            <p:nvPr/>
          </p:nvSpPr>
          <p:spPr>
            <a:xfrm>
              <a:off x="0" y="0"/>
              <a:ext cx="2714700" cy="914400"/>
            </a:xfrm>
            <a:prstGeom prst="roundRect">
              <a:avLst>
                <a:gd name="adj" fmla="val 16667"/>
              </a:avLst>
            </a:prstGeom>
            <a:solidFill>
              <a:schemeClr val="accent1"/>
            </a:solidFill>
            <a:ln w="25400" cap="flat">
              <a:solidFill>
                <a:srgbClr val="385D8A"/>
              </a:solidFill>
              <a:prstDash val="solid"/>
              <a:miter lim="800000"/>
            </a:ln>
            <a:effectLst/>
          </p:spPr>
          <p:txBody>
            <a:bodyPr wrap="square" lIns="0" tIns="0" rIns="0" bIns="0" numCol="1" anchor="ctr">
              <a:noAutofit/>
            </a:bodyPr>
            <a:lstStyle/>
            <a:p>
              <a:pPr algn="ctr" rtl="0">
                <a:defRPr/>
              </a:pPr>
            </a:p>
          </p:txBody>
        </p:sp>
        <p:sp>
          <p:nvSpPr>
            <p:cNvPr id="191" name="أدلة عقلية"/>
            <p:cNvSpPr txBox="1"/>
            <p:nvPr/>
          </p:nvSpPr>
          <p:spPr>
            <a:xfrm>
              <a:off x="103061" y="208696"/>
              <a:ext cx="2508577" cy="49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3200">
                  <a:solidFill>
                    <a:srgbClr val="FFFFFF"/>
                  </a:solidFill>
                  <a:latin typeface="Calibri"/>
                  <a:ea typeface="Calibri"/>
                  <a:cs typeface="Calibri"/>
                  <a:sym typeface="Calibri"/>
                </a:defRPr>
              </a:lvl1pPr>
            </a:lstStyle>
            <a:p>
              <a:pPr rtl="0">
                <a:defRPr/>
              </a:pPr>
              <a:r>
                <a:t>أدلة عقلية </a:t>
              </a:r>
            </a:p>
          </p:txBody>
        </p:sp>
      </p:grpSp>
      <p:sp>
        <p:nvSpPr>
          <p:cNvPr id="193" name="Google Shape;173;p19"/>
          <p:cNvSpPr/>
          <p:nvPr/>
        </p:nvSpPr>
        <p:spPr>
          <a:xfrm>
            <a:off x="152400" y="6242050"/>
            <a:ext cx="2121000" cy="378242"/>
          </a:xfrm>
          <a:prstGeom prst="rect">
            <a:avLst/>
          </a:prstGeom>
          <a:solidFill>
            <a:schemeClr val="accent2"/>
          </a:solidFill>
          <a:ln w="38100">
            <a:solidFill>
              <a:srgbClr val="FFFFFF"/>
            </a:solidFill>
          </a:ln>
          <a:effectLst>
            <a:outerShdw sx="100000" sy="100000" kx="0" ky="0" algn="b" rotWithShape="0" blurRad="38100" dist="20000" dir="5400000">
              <a:srgbClr val="000000">
                <a:alpha val="37650"/>
              </a:srgbClr>
            </a:outerShdw>
          </a:effectLst>
          <a:extLst>
            <a:ext uri="{C572A759-6A51-4108-AA02-DFA0A04FC94B}">
              <ma14:wrappingTextBoxFlag xmlns:ma14="http://schemas.microsoft.com/office/mac/drawingml/2011/main" val="1"/>
            </a:ext>
          </a:extLst>
        </p:spPr>
        <p:txBody>
          <a:bodyPr lIns="45699" tIns="45699" rIns="45699" bIns="45699">
            <a:spAutoFit/>
          </a:bodyPr>
          <a:lstStyle>
            <a:lvl1pPr algn="ctr">
              <a:defRPr sz="2000">
                <a:solidFill>
                  <a:srgbClr val="FFFFFF"/>
                </a:solidFill>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خارطة مفاهيم</a:t>
            </a:r>
          </a:p>
        </p:txBody>
      </p:sp>
      <p:pic>
        <p:nvPicPr>
          <p:cNvPr id="194" name="Google Shape;174;p19" descr="Google Shape;174;p19"/>
          <p:cNvPicPr>
            <a:picLocks noChangeAspect="1"/>
          </p:cNvPicPr>
          <p:nvPr/>
        </p:nvPicPr>
        <p:blipFill>
          <a:blip r:embed="rId2">
            <a:extLst/>
          </a:blip>
          <a:stretch>
            <a:fillRect/>
          </a:stretch>
        </p:blipFill>
        <p:spPr>
          <a:xfrm>
            <a:off x="5786437" y="3357562"/>
            <a:ext cx="2357438" cy="2500313"/>
          </a:xfrm>
          <a:prstGeom prst="rect">
            <a:avLst/>
          </a:prstGeom>
          <a:ln w="38100" cap="sq">
            <a:solidFill>
              <a:srgbClr val="558ED5"/>
            </a:solidFill>
            <a:miter/>
          </a:ln>
          <a:effectLst>
            <a:outerShdw sx="100000" sy="100000" kx="0" ky="0" algn="b" rotWithShape="0" blurRad="63500" dist="38100" dir="2700000">
              <a:srgbClr val="000000">
                <a:alpha val="42750"/>
              </a:srgbClr>
            </a:outerShdw>
          </a:effectLst>
        </p:spPr>
      </p:pic>
      <p:pic>
        <p:nvPicPr>
          <p:cNvPr id="195" name="Google Shape;176;p19" descr="Google Shape;176;p19"/>
          <p:cNvPicPr>
            <a:picLocks noChangeAspect="1"/>
          </p:cNvPicPr>
          <p:nvPr/>
        </p:nvPicPr>
        <p:blipFill>
          <a:blip r:embed="rId3">
            <a:extLst/>
          </a:blip>
          <a:srcRect l="18520" t="0" r="18719" b="12831"/>
          <a:stretch>
            <a:fillRect/>
          </a:stretch>
        </p:blipFill>
        <p:spPr>
          <a:xfrm>
            <a:off x="785812" y="3357562"/>
            <a:ext cx="2500311" cy="2571750"/>
          </a:xfrm>
          <a:prstGeom prst="rect">
            <a:avLst/>
          </a:prstGeom>
          <a:ln w="38100" cap="sq">
            <a:solidFill>
              <a:srgbClr val="558ED5"/>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fade" transition="in">
                                      <p:cBhvr>
                                        <p:cTn id="7" dur="500"/>
                                        <p:tgtEl>
                                          <p:spTgt spid="189"/>
                                        </p:tgtEl>
                                      </p:cBhvr>
                                    </p:animEffect>
                                  </p:childTnLst>
                                </p:cTn>
                              </p:par>
                            </p:childTnLst>
                          </p:cTn>
                        </p:par>
                        <p:par>
                          <p:cTn id="8" fill="hold">
                            <p:stCondLst>
                              <p:cond delay="500"/>
                            </p:stCondLst>
                            <p:childTnLst>
                              <p:par>
                                <p:cTn id="9" presetClass="entr" nodeType="afterEffect" presetSubtype="1" presetID="2" grpId="2" fill="hold">
                                  <p:stCondLst>
                                    <p:cond delay="0"/>
                                  </p:stCondLst>
                                  <p:iterate type="el" backwards="0">
                                    <p:tmAbs val="0"/>
                                  </p:iterate>
                                  <p:childTnLst>
                                    <p:set>
                                      <p:cBhvr>
                                        <p:cTn id="10" fill="hold"/>
                                        <p:tgtEl>
                                          <p:spTgt spid="192"/>
                                        </p:tgtEl>
                                        <p:attrNameLst>
                                          <p:attrName>style.visibility</p:attrName>
                                        </p:attrNameLst>
                                      </p:cBhvr>
                                      <p:to>
                                        <p:strVal val="visible"/>
                                      </p:to>
                                    </p:set>
                                    <p:anim calcmode="lin" valueType="num">
                                      <p:cBhvr>
                                        <p:cTn id="11" dur="500" fill="hold"/>
                                        <p:tgtEl>
                                          <p:spTgt spid="192"/>
                                        </p:tgtEl>
                                        <p:attrNameLst>
                                          <p:attrName>ppt_x</p:attrName>
                                        </p:attrNameLst>
                                      </p:cBhvr>
                                      <p:tavLst>
                                        <p:tav tm="0">
                                          <p:val>
                                            <p:strVal val="#ppt_x"/>
                                          </p:val>
                                        </p:tav>
                                        <p:tav tm="100000">
                                          <p:val>
                                            <p:strVal val="#ppt_x"/>
                                          </p:val>
                                        </p:tav>
                                      </p:tavLst>
                                    </p:anim>
                                    <p:anim calcmode="lin" valueType="num">
                                      <p:cBhvr>
                                        <p:cTn id="12" dur="500" fill="hold"/>
                                        <p:tgtEl>
                                          <p:spTgt spid="1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2"/>
      <p:bldP build="whole" bldLvl="1" animBg="1" rev="0" advAuto="0" spid="18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Google Shape;181;p20"/>
          <p:cNvSpPr/>
          <p:nvPr/>
        </p:nvSpPr>
        <p:spPr>
          <a:xfrm>
            <a:off x="0" y="0"/>
            <a:ext cx="9144000" cy="6858000"/>
          </a:xfrm>
          <a:prstGeom prst="rect">
            <a:avLst/>
          </a:prstGeom>
          <a:solidFill>
            <a:srgbClr val="FAC090"/>
          </a:solidFill>
          <a:ln>
            <a:solidFill>
              <a:srgbClr val="F69240"/>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sp>
        <p:nvSpPr>
          <p:cNvPr id="198" name="Google Shape;182;p20"/>
          <p:cNvSpPr txBox="1"/>
          <p:nvPr/>
        </p:nvSpPr>
        <p:spPr>
          <a:xfrm>
            <a:off x="4857750" y="571500"/>
            <a:ext cx="3657600" cy="816342"/>
          </a:xfrm>
          <a:prstGeom prst="rect">
            <a:avLst/>
          </a:prstGeom>
          <a:solidFill>
            <a:srgbClr val="FFFFFF"/>
          </a:solidFill>
          <a:ln w="25400">
            <a:solidFill>
              <a:schemeClr val="accent2"/>
            </a:solidFill>
            <a:miter/>
          </a:ln>
          <a:extLst>
            <a:ext uri="{C572A759-6A51-4108-AA02-DFA0A04FC94B}">
              <ma14:wrappingTextBoxFlag xmlns:ma14="http://schemas.microsoft.com/office/mac/drawingml/2011/main" val="1"/>
            </a:ext>
          </a:extLst>
        </p:spPr>
        <p:txBody>
          <a:bodyPr lIns="45699" tIns="45699" rIns="45699" bIns="45699">
            <a:spAutoFit/>
          </a:bodyPr>
          <a:lstStyle>
            <a:lvl1pPr algn="ctr">
              <a:defRPr sz="5400">
                <a:latin typeface="Calibri"/>
                <a:ea typeface="Calibri"/>
                <a:cs typeface="Calibri"/>
                <a:sym typeface="Calibri"/>
              </a:defRPr>
            </a:lvl1pPr>
          </a:lstStyle>
          <a:p>
            <a:pPr rtl="0">
              <a:defRPr/>
            </a:pPr>
            <a:r>
              <a:t>الأدلة الشرعية </a:t>
            </a:r>
          </a:p>
        </p:txBody>
      </p:sp>
      <p:pic>
        <p:nvPicPr>
          <p:cNvPr id="199" name="Google Shape;183;p20" descr="Google Shape;183;p20"/>
          <p:cNvPicPr>
            <a:picLocks noChangeAspect="1"/>
          </p:cNvPicPr>
          <p:nvPr/>
        </p:nvPicPr>
        <p:blipFill>
          <a:blip r:embed="rId2">
            <a:extLst/>
          </a:blip>
          <a:stretch>
            <a:fillRect/>
          </a:stretch>
        </p:blipFill>
        <p:spPr>
          <a:xfrm>
            <a:off x="428625" y="2714625"/>
            <a:ext cx="5214938" cy="3757613"/>
          </a:xfrm>
          <a:prstGeom prst="rect">
            <a:avLst/>
          </a:prstGeom>
          <a:ln w="38100" cap="sq">
            <a:solidFill>
              <a:srgbClr val="000000"/>
            </a:solidFill>
            <a:miter/>
          </a:ln>
          <a:effectLst>
            <a:outerShdw sx="100000" sy="100000" kx="0" ky="0" algn="b" rotWithShape="0" blurRad="63500" dist="38100" dir="2700000">
              <a:srgbClr val="000000">
                <a:alpha val="4275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Google Shape;188;p21"/>
          <p:cNvSpPr/>
          <p:nvPr/>
        </p:nvSpPr>
        <p:spPr>
          <a:xfrm>
            <a:off x="0" y="0"/>
            <a:ext cx="9144000" cy="6858000"/>
          </a:xfrm>
          <a:prstGeom prst="rect">
            <a:avLst/>
          </a:prstGeom>
          <a:gradFill>
            <a:gsLst>
              <a:gs pos="0">
                <a:srgbClr val="BCBCBC"/>
              </a:gs>
              <a:gs pos="35000">
                <a:srgbClr val="D0D0D0"/>
              </a:gs>
              <a:gs pos="100000">
                <a:srgbClr val="EDEDED"/>
              </a:gs>
            </a:gsLst>
            <a:lin ang="16200038"/>
          </a:gradFill>
          <a:ln>
            <a:solidFill>
              <a:srgbClr val="77933C"/>
            </a:solidFill>
            <a:miter/>
          </a:ln>
          <a:effectLst>
            <a:outerShdw sx="100000" sy="100000" kx="0" ky="0" algn="b" rotWithShape="0" blurRad="63500" dist="20000" dir="5400000">
              <a:srgbClr val="000000">
                <a:alpha val="37650"/>
              </a:srgbClr>
            </a:outerShdw>
          </a:effectLst>
        </p:spPr>
        <p:txBody>
          <a:bodyPr lIns="0" tIns="0" rIns="0" bIns="0" anchor="ctr"/>
          <a:lstStyle/>
          <a:p>
            <a:pPr algn="r" rtl="0">
              <a:defRPr sz="1800">
                <a:latin typeface="Times New Roman"/>
                <a:ea typeface="Times New Roman"/>
                <a:cs typeface="Times New Roman"/>
                <a:sym typeface="Times New Roman"/>
              </a:defRPr>
            </a:pPr>
          </a:p>
        </p:txBody>
      </p:sp>
      <p:grpSp>
        <p:nvGrpSpPr>
          <p:cNvPr id="204" name="Google Shape;189;p21"/>
          <p:cNvGrpSpPr/>
          <p:nvPr/>
        </p:nvGrpSpPr>
        <p:grpSpPr>
          <a:xfrm>
            <a:off x="357187" y="746717"/>
            <a:ext cx="1928699" cy="792566"/>
            <a:chOff x="0" y="0"/>
            <a:chExt cx="1928698" cy="792565"/>
          </a:xfrm>
        </p:grpSpPr>
        <p:sp>
          <p:nvSpPr>
            <p:cNvPr id="202" name="مستطيل"/>
            <p:cNvSpPr/>
            <p:nvPr/>
          </p:nvSpPr>
          <p:spPr>
            <a:xfrm>
              <a:off x="0" y="110532"/>
              <a:ext cx="1928699" cy="571501"/>
            </a:xfrm>
            <a:prstGeom prst="rect">
              <a:avLst/>
            </a:prstGeom>
            <a:gradFill flip="none" rotWithShape="1">
              <a:gsLst>
                <a:gs pos="0">
                  <a:srgbClr val="FFA2A1"/>
                </a:gs>
                <a:gs pos="35000">
                  <a:srgbClr val="FFBEBD"/>
                </a:gs>
                <a:gs pos="100000">
                  <a:srgbClr val="FFE5E5"/>
                </a:gs>
              </a:gsLst>
              <a:lin ang="16200038" scaled="0"/>
            </a:gradFill>
            <a:ln w="9525" cap="flat">
              <a:solidFill>
                <a:srgbClr val="BE4B48"/>
              </a:solidFill>
              <a:prstDash val="solid"/>
              <a:miter lim="800000"/>
            </a:ln>
            <a:effectLst>
              <a:outerShdw sx="100000" sy="100000" kx="0" ky="0" algn="b" rotWithShape="0" blurRad="63500" dist="20000" dir="5400000">
                <a:srgbClr val="000000">
                  <a:alpha val="37650"/>
                </a:srgbClr>
              </a:outerShdw>
            </a:effectLst>
          </p:spPr>
          <p:txBody>
            <a:bodyPr wrap="square" lIns="0" tIns="0" rIns="0" bIns="0" numCol="1" anchor="ctr">
              <a:noAutofit/>
            </a:bodyPr>
            <a:lstStyle/>
            <a:p>
              <a:pPr algn="ctr" rtl="0">
                <a:defRPr/>
              </a:pPr>
            </a:p>
          </p:txBody>
        </p:sp>
        <p:sp>
          <p:nvSpPr>
            <p:cNvPr id="203" name="منظم المقدمة والنتيجة"/>
            <p:cNvSpPr txBox="1"/>
            <p:nvPr/>
          </p:nvSpPr>
          <p:spPr>
            <a:xfrm>
              <a:off x="50487" y="-1"/>
              <a:ext cx="1827725" cy="792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latin typeface="Arial Black"/>
                  <a:ea typeface="Arial Black"/>
                  <a:cs typeface="Arial Black"/>
                  <a:sym typeface="Arial Black"/>
                </a:defRPr>
              </a:lvl1pPr>
            </a:lstStyle>
            <a:p>
              <a:pPr rtl="0">
                <a:defRPr/>
              </a:pPr>
              <a:r>
                <a:t>منظم المقدمة والنتيجة </a:t>
              </a:r>
            </a:p>
          </p:txBody>
        </p:sp>
      </p:grpSp>
      <p:grpSp>
        <p:nvGrpSpPr>
          <p:cNvPr id="207" name="Google Shape;190;p21"/>
          <p:cNvGrpSpPr/>
          <p:nvPr/>
        </p:nvGrpSpPr>
        <p:grpSpPr>
          <a:xfrm>
            <a:off x="2719386" y="-13747"/>
            <a:ext cx="5705476" cy="1942168"/>
            <a:chOff x="0" y="0"/>
            <a:chExt cx="5705475" cy="1942167"/>
          </a:xfrm>
        </p:grpSpPr>
        <p:pic>
          <p:nvPicPr>
            <p:cNvPr id="205" name="Google Shape;191;p21" descr="Google Shape;191;p21"/>
            <p:cNvPicPr>
              <a:picLocks noChangeAspect="1"/>
            </p:cNvPicPr>
            <p:nvPr/>
          </p:nvPicPr>
          <p:blipFill>
            <a:blip r:embed="rId2">
              <a:extLst/>
            </a:blip>
            <a:stretch>
              <a:fillRect/>
            </a:stretch>
          </p:blipFill>
          <p:spPr>
            <a:xfrm>
              <a:off x="0" y="116933"/>
              <a:ext cx="5705475" cy="1749426"/>
            </a:xfrm>
            <a:prstGeom prst="rect">
              <a:avLst/>
            </a:prstGeom>
            <a:ln w="12700" cap="flat">
              <a:noFill/>
              <a:miter lim="400000"/>
            </a:ln>
            <a:effectLst/>
          </p:spPr>
        </p:pic>
        <p:sp>
          <p:nvSpPr>
            <p:cNvPr id="206" name="Google Shape;192;p21"/>
            <p:cNvSpPr txBox="1"/>
            <p:nvPr/>
          </p:nvSpPr>
          <p:spPr>
            <a:xfrm>
              <a:off x="326713" y="0"/>
              <a:ext cx="5052051" cy="1942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3200">
                  <a:latin typeface="Arial Black"/>
                  <a:ea typeface="Arial Black"/>
                  <a:cs typeface="Arial Black"/>
                  <a:sym typeface="Arial Black"/>
                </a:defRPr>
              </a:lvl1pPr>
            </a:lstStyle>
            <a:p>
              <a:pPr rtl="0">
                <a:defRPr/>
              </a:pPr>
              <a:r>
                <a:t>بعد قراءة النصوص التالية ,استنتجي منها ما يدل على وجود الله تعالى ؟</a:t>
              </a:r>
            </a:p>
          </p:txBody>
        </p:sp>
      </p:grpSp>
      <p:sp>
        <p:nvSpPr>
          <p:cNvPr id="208" name="Google Shape;193;p21"/>
          <p:cNvSpPr/>
          <p:nvPr/>
        </p:nvSpPr>
        <p:spPr>
          <a:xfrm>
            <a:off x="214312" y="2071686"/>
            <a:ext cx="8715300" cy="4572001"/>
          </a:xfrm>
          <a:prstGeom prst="rect">
            <a:avLst/>
          </a:prstGeom>
          <a:solidFill>
            <a:srgbClr val="FFFFFF"/>
          </a:solidFill>
          <a:ln w="25400">
            <a:solidFill>
              <a:srgbClr val="385D8A"/>
            </a:solidFill>
            <a:miter/>
          </a:ln>
        </p:spPr>
        <p:txBody>
          <a:bodyPr lIns="0" tIns="0" rIns="0" bIns="0" anchor="ctr"/>
          <a:lstStyle/>
          <a:p>
            <a:pPr algn="r" rtl="0">
              <a:defRPr sz="1800">
                <a:latin typeface="Times New Roman"/>
                <a:ea typeface="Times New Roman"/>
                <a:cs typeface="Times New Roman"/>
                <a:sym typeface="Times New Roman"/>
              </a:defRPr>
            </a:pPr>
          </a:p>
        </p:txBody>
      </p:sp>
      <p:pic>
        <p:nvPicPr>
          <p:cNvPr id="209" name="Google Shape;194;p21" descr="Google Shape;194;p21"/>
          <p:cNvPicPr>
            <a:picLocks noChangeAspect="1"/>
          </p:cNvPicPr>
          <p:nvPr/>
        </p:nvPicPr>
        <p:blipFill>
          <a:blip r:embed="rId3">
            <a:extLst/>
          </a:blip>
          <a:stretch>
            <a:fillRect/>
          </a:stretch>
        </p:blipFill>
        <p:spPr>
          <a:xfrm>
            <a:off x="207961" y="2060575"/>
            <a:ext cx="8667752" cy="46386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