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33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402"/>
            <a:ext cx="9144000" cy="688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349632" y="319008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اثبات الحساب</a:t>
            </a:r>
          </a:p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يوم القيامة</a:t>
            </a:r>
            <a:endParaRPr lang="ar-SA" sz="28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41336" y="290752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3"/>
            <a:ext cx="9144000" cy="68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187624" y="3284984"/>
            <a:ext cx="4378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 ما اسمه ؟ ما مناقبه ؟ متى أسلم ؟  متى توفي ؟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44544" y="76470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30896" y="1152040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23202" y="181752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36850" y="1988840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45104" y="158408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141336" y="3356992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27688" y="2177568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14040" y="2551256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131456" y="2911296"/>
            <a:ext cx="183231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131456" y="3096256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سهم إلى اليسار 15"/>
          <p:cNvSpPr/>
          <p:nvPr/>
        </p:nvSpPr>
        <p:spPr>
          <a:xfrm>
            <a:off x="8565233" y="4039896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7" name="رابط كسهم مستقيم 16"/>
          <p:cNvCxnSpPr/>
          <p:nvPr/>
        </p:nvCxnSpPr>
        <p:spPr>
          <a:xfrm flipH="1">
            <a:off x="8614508" y="450300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8623593" y="5417928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1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413"/>
            <a:ext cx="9144000" cy="686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68812" y="521384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77897" y="1286176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76168" y="2290520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72400" y="3469944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72400" y="4481824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37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551585" y="620688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577152" y="1543144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563504" y="2276872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84413" r="23159" b="11096"/>
          <a:stretch/>
        </p:blipFill>
        <p:spPr bwMode="auto">
          <a:xfrm>
            <a:off x="1687187" y="3275254"/>
            <a:ext cx="5759355" cy="30749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8477848" y="2088144"/>
            <a:ext cx="679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 </a:t>
            </a:r>
          </a:p>
        </p:txBody>
      </p:sp>
    </p:spTree>
    <p:extLst>
      <p:ext uri="{BB962C8B-B14F-4D97-AF65-F5344CB8AC3E}">
        <p14:creationId xmlns:p14="http://schemas.microsoft.com/office/powerpoint/2010/main" val="29090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44"/>
            <a:ext cx="9144000" cy="684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566544" y="2074496"/>
            <a:ext cx="4355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1)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النجاة يوم 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القيامة</a:t>
            </a:r>
            <a:r>
              <a:rPr lang="ar-SA" sz="2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       2)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الفوز برضا الله</a:t>
            </a:r>
          </a:p>
          <a:p>
            <a:endParaRPr lang="ar-SA" sz="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3) </a:t>
            </a:r>
            <a:r>
              <a:rPr lang="ar-SA" sz="2000" b="1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حفظه والمداومة عليه</a:t>
            </a:r>
            <a:r>
              <a:rPr lang="ar-SA" sz="2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4</a:t>
            </a:r>
            <a:r>
              <a:rPr lang="ar-SA" sz="2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2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يكسب الإنسان 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التواضع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15616" y="3415352"/>
            <a:ext cx="54006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1)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تناول المسكرات والمخدرات          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2) </a:t>
            </a:r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التهور في القيادة أو التفحيط</a:t>
            </a:r>
          </a:p>
          <a:p>
            <a:endParaRPr lang="ar-SA" sz="7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3)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شرب الشيشة أو الدخان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900608" y="4291642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  )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« لا تزول قدما عبد يوم القيامة حت يسأل »</a:t>
            </a:r>
          </a:p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ب) «  وعن جسمه فيما أبلاه »</a:t>
            </a:r>
            <a:endParaRPr lang="ar-SA" sz="2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516216" y="5013176"/>
            <a:ext cx="26506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جمع المال من غير حله :</a:t>
            </a:r>
          </a:p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السرقة – الغش – الربا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endParaRPr lang="ar-SA" sz="11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ونفقته في غير حله :</a:t>
            </a:r>
          </a:p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شراء الدخان – القمار – التبذير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5496" y="5543074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لأهمية هذه المرحلة وكثرة المغريات فيها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-855669" y="5760552"/>
            <a:ext cx="2290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ص122</a:t>
            </a:r>
          </a:p>
        </p:txBody>
      </p:sp>
    </p:spTree>
    <p:extLst>
      <p:ext uri="{BB962C8B-B14F-4D97-AF65-F5344CB8AC3E}">
        <p14:creationId xmlns:p14="http://schemas.microsoft.com/office/powerpoint/2010/main" val="14530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109</Words>
  <Application>Microsoft Office PowerPoint</Application>
  <PresentationFormat>عرض على الشاشة (3:4)‏</PresentationFormat>
  <Paragraphs>19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244</cp:revision>
  <dcterms:created xsi:type="dcterms:W3CDTF">2014-08-31T20:10:42Z</dcterms:created>
  <dcterms:modified xsi:type="dcterms:W3CDTF">2019-10-22T20:21:04Z</dcterms:modified>
</cp:coreProperties>
</file>