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Geeza Pro Regular"/>
      </a:defRPr>
    </a:lvl1pPr>
    <a:lvl2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Geeza Pro Regular"/>
      </a:defRPr>
    </a:lvl2pPr>
    <a:lvl3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Geeza Pro Regular"/>
      </a:defRPr>
    </a:lvl3pPr>
    <a:lvl4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Geeza Pro Regular"/>
      </a:defRPr>
    </a:lvl4pPr>
    <a:lvl5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Geeza Pro Regular"/>
      </a:defRPr>
    </a:lvl5pPr>
    <a:lvl6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Geeza Pro Regular"/>
      </a:defRPr>
    </a:lvl6pPr>
    <a:lvl7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Geeza Pro Regular"/>
      </a:defRPr>
    </a:lvl7pPr>
    <a:lvl8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Geeza Pro Regular"/>
      </a:defRPr>
    </a:lvl8pPr>
    <a:lvl9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Geeza Pro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ECDEB5"/>
          </a:solidFill>
        </a:fill>
      </a:tcStyle>
    </a:wholeTbl>
    <a:band2H>
      <a:tcTxStyle b="def" i="def"/>
      <a:tcStyle>
        <a:tcBdr/>
        <a:fill>
          <a:solidFill>
            <a:srgbClr val="E7D4AC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353528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DCCAAB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25400" cap="flat">
              <a:solidFill>
                <a:srgbClr val="353528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ECDEB5">
              <a:alpha val="64999"/>
            </a:srgbClr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353528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DCCAA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F6F6F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solidFill>
                <a:srgbClr val="6F6F6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FBA">
              <a:alpha val="64999"/>
            </a:srgbClr>
          </a:solidFill>
        </a:fill>
      </a:tcStyle>
    </a:wholeTbl>
    <a:band2H>
      <a:tcTxStyle b="def" i="def"/>
      <a:tcStyle>
        <a:tcBdr/>
        <a:fill>
          <a:solidFill>
            <a:srgbClr val="E3D3A5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6F6F6F"/>
              </a:solidFill>
              <a:prstDash val="solid"/>
              <a:miter lim="400000"/>
            </a:ln>
          </a:left>
          <a:right>
            <a:ln w="12700" cap="flat">
              <a:solidFill>
                <a:srgbClr val="6F6F6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5CEA8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0503C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FBA">
              <a:alpha val="64999"/>
            </a:srgbClr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F6F6F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2B78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CB9D"/>
          </a:solidFill>
        </a:fill>
      </a:tcStyle>
    </a:wholeTbl>
    <a:band2H>
      <a:tcTxStyle b="def" i="def"/>
      <a:tcStyle>
        <a:tcBdr/>
        <a:fill>
          <a:solidFill>
            <a:srgbClr val="D9C28E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8B8173"/>
              </a:solidFill>
              <a:prstDash val="solid"/>
              <a:miter lim="400000"/>
            </a:ln>
          </a:left>
          <a:right>
            <a:ln w="12700" cap="flat">
              <a:solidFill>
                <a:srgbClr val="8B817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B3A1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53528"/>
              </a:solidFill>
              <a:prstDash val="solid"/>
              <a:miter lim="400000"/>
            </a:ln>
          </a:top>
          <a:bottom>
            <a:ln w="12700" cap="flat">
              <a:solidFill>
                <a:srgbClr val="8B817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CB9D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86E5F"/>
              </a:solidFill>
              <a:prstDash val="solid"/>
              <a:miter lim="400000"/>
            </a:ln>
          </a:top>
          <a:bottom>
            <a:ln w="12700" cap="flat">
              <a:solidFill>
                <a:srgbClr val="8B817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CAAA5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solidFill>
                <a:srgbClr val="917359"/>
              </a:solidFill>
              <a:prstDash val="solid"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DECB9D"/>
          </a:solidFill>
        </a:fill>
      </a:tcStyle>
    </a:wholeTbl>
    <a:band2H>
      <a:tcTxStyle b="def" i="def"/>
      <a:tcStyle>
        <a:tcBdr/>
        <a:fill>
          <a:solidFill>
            <a:srgbClr val="D9C28E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solidFill>
                <a:srgbClr val="91735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7AF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B48F6B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B48F6B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D5D5D"/>
        </a:fontRef>
        <a:srgbClr val="5D5D5D"/>
      </a:tcTxStyle>
      <a:tcStyle>
        <a:tcBdr>
          <a:left>
            <a:ln w="12700" cap="flat">
              <a:solidFill>
                <a:srgbClr val="828282"/>
              </a:solidFill>
              <a:prstDash val="solid"/>
              <a:miter lim="400000"/>
            </a:ln>
          </a:left>
          <a:right>
            <a:ln w="12700" cap="flat">
              <a:solidFill>
                <a:srgbClr val="828282"/>
              </a:solidFill>
              <a:prstDash val="solid"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solidFill>
                <a:srgbClr val="828282"/>
              </a:solidFill>
              <a:prstDash val="solid"/>
              <a:miter lim="400000"/>
            </a:ln>
          </a:insideH>
          <a:insideV>
            <a:ln w="12700" cap="flat">
              <a:solidFill>
                <a:srgbClr val="828282"/>
              </a:solidFill>
              <a:prstDash val="solid"/>
              <a:miter lim="400000"/>
            </a:ln>
          </a:insideV>
        </a:tcBdr>
        <a:fill>
          <a:solidFill>
            <a:srgbClr val="ECDEB5"/>
          </a:solidFill>
        </a:fill>
      </a:tcStyle>
    </a:wholeTbl>
    <a:band2H>
      <a:tcTxStyle b="def" i="def"/>
      <a:tcStyle>
        <a:tcBdr/>
        <a:fill>
          <a:solidFill>
            <a:srgbClr val="DED4B6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828282"/>
              </a:solidFill>
              <a:prstDash val="solid"/>
              <a:miter lim="400000"/>
            </a:ln>
          </a:left>
          <a:right>
            <a:ln w="12700" cap="flat">
              <a:solidFill>
                <a:srgbClr val="828282"/>
              </a:solidFill>
              <a:prstDash val="solid"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solidFill>
                <a:srgbClr val="82828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CDBE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4A5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4A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D5D5D"/>
        </a:fontRef>
        <a:srgbClr val="5D5D5D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20000"/>
            </a:srgbClr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0" name="Shape 15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 والعنوان الفرع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xfrm>
            <a:off x="1104900" y="1473200"/>
            <a:ext cx="10795000" cy="3556000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1104900" y="5016500"/>
            <a:ext cx="10795000" cy="2235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باسل أسعد"/>
          <p:cNvSpPr txBox="1"/>
          <p:nvPr>
            <p:ph type="body" sz="quarter" idx="13"/>
          </p:nvPr>
        </p:nvSpPr>
        <p:spPr>
          <a:xfrm>
            <a:off x="1270000" y="6362700"/>
            <a:ext cx="10464800" cy="59725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000"/>
            </a:lvl1pPr>
          </a:lstStyle>
          <a:p>
            <a:pPr rtl="0">
              <a:defRPr/>
            </a:pPr>
            <a:r>
              <a:t>– باسل أسعد</a:t>
            </a:r>
          </a:p>
        </p:txBody>
      </p:sp>
      <p:sp>
        <p:nvSpPr>
          <p:cNvPr id="94" name="&quot;اكتب الاقتباس هنا.&quot;"/>
          <p:cNvSpPr txBox="1"/>
          <p:nvPr>
            <p:ph type="body" sz="quarter" idx="14"/>
          </p:nvPr>
        </p:nvSpPr>
        <p:spPr>
          <a:xfrm>
            <a:off x="1270000" y="4214878"/>
            <a:ext cx="10464800" cy="79044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ClrTx/>
              <a:buSzTx/>
              <a:buNone/>
              <a:defRPr sz="4200"/>
            </a:lvl1pPr>
          </a:lstStyle>
          <a:p>
            <a:pPr rtl="0">
              <a:defRPr/>
            </a:pPr>
            <a:r>
              <a:t>"اكتب الاقتباس هنا." </a:t>
            </a:r>
          </a:p>
        </p:txBody>
      </p:sp>
      <p:sp>
        <p:nvSpPr>
          <p:cNvPr id="9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صورة"/>
          <p:cNvSpPr/>
          <p:nvPr>
            <p:ph type="pic" idx="13"/>
          </p:nvPr>
        </p:nvSpPr>
        <p:spPr>
          <a:xfrm>
            <a:off x="-79023" y="-126408"/>
            <a:ext cx="15544802" cy="10363201"/>
          </a:xfrm>
          <a:prstGeom prst="rect">
            <a:avLst/>
          </a:prstGeom>
          <a:ln w="25400"/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رجمة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نص العنوان"/>
          <p:cNvSpPr txBox="1"/>
          <p:nvPr>
            <p:ph type="title"/>
          </p:nvPr>
        </p:nvSpPr>
        <p:spPr>
          <a:xfrm>
            <a:off x="749300" y="1765300"/>
            <a:ext cx="10464800" cy="3124200"/>
          </a:xfrm>
          <a:prstGeom prst="rect">
            <a:avLst/>
          </a:prstGeom>
        </p:spPr>
        <p:txBody>
          <a:bodyPr anchor="b"/>
          <a:lstStyle>
            <a:lvl1pPr defTabSz="457200">
              <a:buClrTx/>
              <a:tabLst>
                <a:tab pos="1485900" algn="l"/>
              </a:tabLst>
              <a:defRPr sz="94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sp>
        <p:nvSpPr>
          <p:cNvPr id="118" name="مستوى النص الأول…"/>
          <p:cNvSpPr txBox="1"/>
          <p:nvPr>
            <p:ph type="body" sz="quarter" idx="1"/>
          </p:nvPr>
        </p:nvSpPr>
        <p:spPr>
          <a:xfrm>
            <a:off x="749300" y="5029200"/>
            <a:ext cx="10464800" cy="1549400"/>
          </a:xfrm>
          <a:prstGeom prst="rect">
            <a:avLst/>
          </a:prstGeom>
        </p:spPr>
        <p:txBody>
          <a:bodyPr anchor="t"/>
          <a:lstStyle>
            <a:lvl1pPr marL="0" indent="0" algn="ctr" defTabSz="457200">
              <a:spcBef>
                <a:spcPts val="0"/>
              </a:spcBef>
              <a:buClrTx/>
              <a:buSzTx/>
              <a:buNone/>
              <a:def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lvl1pPr>
            <a:lvl2pPr marL="0" indent="0" algn="ctr" defTabSz="457200">
              <a:spcBef>
                <a:spcPts val="0"/>
              </a:spcBef>
              <a:buClrTx/>
              <a:buSzTx/>
              <a:buNone/>
              <a:def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lvl2pPr>
            <a:lvl3pPr marL="0" indent="0" algn="ctr" defTabSz="457200">
              <a:spcBef>
                <a:spcPts val="0"/>
              </a:spcBef>
              <a:buClrTx/>
              <a:buSzTx/>
              <a:buNone/>
              <a:def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lvl3pPr>
            <a:lvl4pPr marL="0" indent="0" algn="ctr" defTabSz="457200">
              <a:spcBef>
                <a:spcPts val="0"/>
              </a:spcBef>
              <a:buClrTx/>
              <a:buSzTx/>
              <a:buNone/>
              <a:def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lvl4pPr>
            <a:lvl5pPr marL="0" indent="0" algn="ctr" defTabSz="457200">
              <a:spcBef>
                <a:spcPts val="0"/>
              </a:spcBef>
              <a:buClrTx/>
              <a:buSzTx/>
              <a:buNone/>
              <a:def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119" name="رقم الشريحة"/>
          <p:cNvSpPr txBox="1"/>
          <p:nvPr>
            <p:ph type="sldNum" sz="quarter" idx="2"/>
          </p:nvPr>
        </p:nvSpPr>
        <p:spPr>
          <a:xfrm>
            <a:off x="834237" y="9164669"/>
            <a:ext cx="434534" cy="466662"/>
          </a:xfrm>
          <a:prstGeom prst="rect">
            <a:avLst/>
          </a:prstGeom>
        </p:spPr>
        <p:txBody>
          <a:bodyPr anchor="ctr"/>
          <a:lstStyle>
            <a:lvl1pPr algn="l" defTabSz="457200">
              <a:buClrTx/>
              <a:defRPr sz="2400">
                <a:solidFill>
                  <a:srgbClr val="363929"/>
                </a:solidFill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عنوان الفرعي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خط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r" defTabSz="457200" rtl="0">
              <a:buClrTx/>
              <a:defRPr sz="1200">
                <a:solidFill>
                  <a:srgbClr val="000000"/>
                </a:solidFill>
              </a:defRPr>
            </a:pPr>
          </a:p>
        </p:txBody>
      </p:sp>
      <p:sp>
        <p:nvSpPr>
          <p:cNvPr id="127" name="خط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buClrTx/>
              <a:defRPr b="1" sz="1785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128" name="خط"/>
          <p:cNvSpPr/>
          <p:nvPr/>
        </p:nvSpPr>
        <p:spPr>
          <a:xfrm>
            <a:off x="508000" y="51816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r" defTabSz="457200" rtl="0">
              <a:buClrTx/>
              <a:defRPr sz="1200">
                <a:solidFill>
                  <a:srgbClr val="000000"/>
                </a:solidFill>
              </a:defRPr>
            </a:pPr>
          </a:p>
        </p:txBody>
      </p:sp>
      <p:sp>
        <p:nvSpPr>
          <p:cNvPr id="129" name="نص العنوان"/>
          <p:cNvSpPr txBox="1"/>
          <p:nvPr>
            <p:ph type="title"/>
          </p:nvPr>
        </p:nvSpPr>
        <p:spPr>
          <a:xfrm>
            <a:off x="508000" y="3009900"/>
            <a:ext cx="11988800" cy="20320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90000"/>
              </a:lnSpc>
              <a:buClrTx/>
              <a:defRPr cap="all" sz="6400">
                <a:solidFill>
                  <a:srgbClr val="60606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sp>
        <p:nvSpPr>
          <p:cNvPr id="130" name="مستوى النص الأول…"/>
          <p:cNvSpPr txBox="1"/>
          <p:nvPr>
            <p:ph type="body" sz="quarter" idx="1"/>
          </p:nvPr>
        </p:nvSpPr>
        <p:spPr>
          <a:xfrm>
            <a:off x="508000" y="5562600"/>
            <a:ext cx="11988800" cy="825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ClrTx/>
              <a:buSzTx/>
              <a:buNone/>
              <a:defRPr sz="2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ClrTx/>
              <a:buSzTx/>
              <a:buNone/>
              <a:defRPr sz="2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indent="0">
              <a:lnSpc>
                <a:spcPct val="120000"/>
              </a:lnSpc>
              <a:spcBef>
                <a:spcPts val="0"/>
              </a:spcBef>
              <a:buClrTx/>
              <a:buSzTx/>
              <a:buNone/>
              <a:defRPr sz="2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indent="0">
              <a:lnSpc>
                <a:spcPct val="120000"/>
              </a:lnSpc>
              <a:spcBef>
                <a:spcPts val="0"/>
              </a:spcBef>
              <a:buClrTx/>
              <a:buSzTx/>
              <a:buNone/>
              <a:defRPr sz="2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buClrTx/>
              <a:buSzTx/>
              <a:buNone/>
              <a:defRPr sz="2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131" name="رقم الشريحة"/>
          <p:cNvSpPr txBox="1"/>
          <p:nvPr>
            <p:ph type="sldNum" sz="quarter" idx="2"/>
          </p:nvPr>
        </p:nvSpPr>
        <p:spPr>
          <a:xfrm>
            <a:off x="12148214" y="8763000"/>
            <a:ext cx="354475" cy="375397"/>
          </a:xfrm>
          <a:prstGeom prst="rect">
            <a:avLst/>
          </a:prstGeom>
        </p:spPr>
        <p:txBody>
          <a:bodyPr anchor="t"/>
          <a:lstStyle>
            <a:lvl1pPr>
              <a:buClrTx/>
              <a:defRPr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عنوان الفرعي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خط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r" defTabSz="457200" rtl="0">
              <a:buClrTx/>
              <a:defRPr sz="1200">
                <a:solidFill>
                  <a:srgbClr val="000000"/>
                </a:solidFill>
              </a:defRPr>
            </a:pPr>
          </a:p>
        </p:txBody>
      </p:sp>
      <p:sp>
        <p:nvSpPr>
          <p:cNvPr id="139" name="خط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r" defTabSz="457200" rtl="0">
              <a:buClrTx/>
              <a:defRPr sz="1200">
                <a:solidFill>
                  <a:srgbClr val="000000"/>
                </a:solidFill>
              </a:defRPr>
            </a:pPr>
          </a:p>
        </p:txBody>
      </p:sp>
      <p:sp>
        <p:nvSpPr>
          <p:cNvPr id="140" name="خط"/>
          <p:cNvSpPr/>
          <p:nvPr/>
        </p:nvSpPr>
        <p:spPr>
          <a:xfrm>
            <a:off x="508000" y="51816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r" defTabSz="457200" rtl="0">
              <a:buClrTx/>
              <a:defRPr sz="1200">
                <a:solidFill>
                  <a:srgbClr val="000000"/>
                </a:solidFill>
              </a:defRPr>
            </a:pPr>
          </a:p>
        </p:txBody>
      </p:sp>
      <p:sp>
        <p:nvSpPr>
          <p:cNvPr id="141" name="نص العنوان"/>
          <p:cNvSpPr txBox="1"/>
          <p:nvPr>
            <p:ph type="title"/>
          </p:nvPr>
        </p:nvSpPr>
        <p:spPr>
          <a:xfrm>
            <a:off x="508000" y="3009900"/>
            <a:ext cx="11988800" cy="20320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90000"/>
              </a:lnSpc>
              <a:buClrTx/>
              <a:defRPr cap="all" sz="6400">
                <a:solidFill>
                  <a:srgbClr val="60606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sp>
        <p:nvSpPr>
          <p:cNvPr id="142" name="مستوى النص الأول…"/>
          <p:cNvSpPr txBox="1"/>
          <p:nvPr>
            <p:ph type="body" sz="quarter" idx="1"/>
          </p:nvPr>
        </p:nvSpPr>
        <p:spPr>
          <a:xfrm>
            <a:off x="508000" y="5562600"/>
            <a:ext cx="11988800" cy="825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ClrTx/>
              <a:buSzTx/>
              <a:buNone/>
              <a:defRPr sz="2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ClrTx/>
              <a:buSzTx/>
              <a:buNone/>
              <a:defRPr sz="2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indent="0">
              <a:lnSpc>
                <a:spcPct val="120000"/>
              </a:lnSpc>
              <a:spcBef>
                <a:spcPts val="0"/>
              </a:spcBef>
              <a:buClrTx/>
              <a:buSzTx/>
              <a:buNone/>
              <a:defRPr sz="2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indent="0">
              <a:lnSpc>
                <a:spcPct val="120000"/>
              </a:lnSpc>
              <a:spcBef>
                <a:spcPts val="0"/>
              </a:spcBef>
              <a:buClrTx/>
              <a:buSzTx/>
              <a:buNone/>
              <a:defRPr sz="2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buClrTx/>
              <a:buSzTx/>
              <a:buNone/>
              <a:defRPr sz="2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143" name="رقم الشريحة"/>
          <p:cNvSpPr txBox="1"/>
          <p:nvPr>
            <p:ph type="sldNum" sz="quarter" idx="2"/>
          </p:nvPr>
        </p:nvSpPr>
        <p:spPr>
          <a:xfrm>
            <a:off x="12148214" y="8763000"/>
            <a:ext cx="354475" cy="375397"/>
          </a:xfrm>
          <a:prstGeom prst="rect">
            <a:avLst/>
          </a:prstGeom>
        </p:spPr>
        <p:txBody>
          <a:bodyPr anchor="t"/>
          <a:lstStyle>
            <a:lvl1pPr>
              <a:buClrTx/>
              <a:defRPr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أفقية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صورة"/>
          <p:cNvSpPr/>
          <p:nvPr>
            <p:ph type="pic" idx="13"/>
          </p:nvPr>
        </p:nvSpPr>
        <p:spPr>
          <a:xfrm>
            <a:off x="2118171" y="468081"/>
            <a:ext cx="8787508" cy="585833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نص العنوان"/>
          <p:cNvSpPr txBox="1"/>
          <p:nvPr>
            <p:ph type="title"/>
          </p:nvPr>
        </p:nvSpPr>
        <p:spPr>
          <a:xfrm>
            <a:off x="1104900" y="6248400"/>
            <a:ext cx="10795000" cy="1397000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2" name="مستوى النص الأول…"/>
          <p:cNvSpPr txBox="1"/>
          <p:nvPr>
            <p:ph type="body" sz="quarter" idx="1"/>
          </p:nvPr>
        </p:nvSpPr>
        <p:spPr>
          <a:xfrm>
            <a:off x="1104900" y="7632700"/>
            <a:ext cx="107950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نص العنوان"/>
          <p:cNvSpPr txBox="1"/>
          <p:nvPr>
            <p:ph type="title"/>
          </p:nvPr>
        </p:nvSpPr>
        <p:spPr>
          <a:xfrm>
            <a:off x="1104900" y="3098800"/>
            <a:ext cx="10795000" cy="3556000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صورة"/>
          <p:cNvSpPr/>
          <p:nvPr>
            <p:ph type="pic" idx="13"/>
          </p:nvPr>
        </p:nvSpPr>
        <p:spPr>
          <a:xfrm>
            <a:off x="4088740" y="1357394"/>
            <a:ext cx="10701971" cy="713464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نص العنوان"/>
          <p:cNvSpPr txBox="1"/>
          <p:nvPr>
            <p:ph type="title"/>
          </p:nvPr>
        </p:nvSpPr>
        <p:spPr>
          <a:xfrm>
            <a:off x="635000" y="1473200"/>
            <a:ext cx="5715000" cy="33147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40" name="مستوى النص الأول…"/>
          <p:cNvSpPr txBox="1"/>
          <p:nvPr>
            <p:ph type="body" sz="quarter" idx="1"/>
          </p:nvPr>
        </p:nvSpPr>
        <p:spPr>
          <a:xfrm>
            <a:off x="635000" y="4940300"/>
            <a:ext cx="5715000" cy="3606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7" name="مستوى النص الأول…"/>
          <p:cNvSpPr txBox="1"/>
          <p:nvPr>
            <p:ph type="body" idx="1"/>
          </p:nvPr>
        </p:nvSpPr>
        <p:spPr>
          <a:xfrm>
            <a:off x="1104900" y="3022600"/>
            <a:ext cx="10795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صورة"/>
          <p:cNvSpPr/>
          <p:nvPr>
            <p:ph type="pic" sz="half" idx="13"/>
          </p:nvPr>
        </p:nvSpPr>
        <p:spPr>
          <a:xfrm>
            <a:off x="7581900" y="2628900"/>
            <a:ext cx="4317378" cy="6489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7" name="مستوى النص الأول…"/>
          <p:cNvSpPr txBox="1"/>
          <p:nvPr>
            <p:ph type="body" sz="half" idx="1"/>
          </p:nvPr>
        </p:nvSpPr>
        <p:spPr>
          <a:xfrm>
            <a:off x="1104900" y="3022600"/>
            <a:ext cx="53975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800"/>
              </a:spcBef>
              <a:buBlip>
                <a:blip r:embed="rId2"/>
              </a:buBlip>
            </a:lvl1pPr>
            <a:lvl2pPr>
              <a:spcBef>
                <a:spcPts val="2800"/>
              </a:spcBef>
              <a:buBlip>
                <a:blip r:embed="rId2"/>
              </a:buBlip>
            </a:lvl2pPr>
            <a:lvl3pPr>
              <a:spcBef>
                <a:spcPts val="2800"/>
              </a:spcBef>
              <a:buBlip>
                <a:blip r:embed="rId2"/>
              </a:buBlip>
            </a:lvl3pPr>
            <a:lvl4pPr>
              <a:spcBef>
                <a:spcPts val="2800"/>
              </a:spcBef>
              <a:buBlip>
                <a:blip r:embed="rId2"/>
              </a:buBlip>
            </a:lvl4pPr>
            <a:lvl5pPr>
              <a:spcBef>
                <a:spcPts val="2800"/>
              </a:spcBef>
              <a:buBlip>
                <a:blip r:embed="rId2"/>
              </a:buBlip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صورة"/>
          <p:cNvSpPr/>
          <p:nvPr>
            <p:ph type="pic" sz="half" idx="13"/>
          </p:nvPr>
        </p:nvSpPr>
        <p:spPr>
          <a:xfrm>
            <a:off x="7759700" y="4151206"/>
            <a:ext cx="5118100" cy="557304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صورة"/>
          <p:cNvSpPr/>
          <p:nvPr>
            <p:ph type="pic" sz="half" idx="14"/>
          </p:nvPr>
        </p:nvSpPr>
        <p:spPr>
          <a:xfrm>
            <a:off x="6972300" y="622300"/>
            <a:ext cx="6229350" cy="4152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صورة"/>
          <p:cNvSpPr/>
          <p:nvPr>
            <p:ph type="pic" idx="15"/>
          </p:nvPr>
        </p:nvSpPr>
        <p:spPr>
          <a:xfrm>
            <a:off x="609600" y="-406400"/>
            <a:ext cx="7037917" cy="105791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وى النص الأول…"/>
          <p:cNvSpPr txBox="1"/>
          <p:nvPr>
            <p:ph type="body" idx="1"/>
          </p:nvPr>
        </p:nvSpPr>
        <p:spPr>
          <a:xfrm>
            <a:off x="1104900" y="939800"/>
            <a:ext cx="10795000" cy="787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" name="نص العنوان"/>
          <p:cNvSpPr txBox="1"/>
          <p:nvPr>
            <p:ph type="title"/>
          </p:nvPr>
        </p:nvSpPr>
        <p:spPr>
          <a:xfrm>
            <a:off x="1104900" y="571500"/>
            <a:ext cx="10795000" cy="236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6314885" y="9378203"/>
            <a:ext cx="362330" cy="37539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>
                <a:solidFill>
                  <a:srgbClr val="51573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</p:sldLayoutIdLst>
  <p:transition xmlns:p14="http://schemas.microsoft.com/office/powerpoint/2010/main" spd="med" advClick="1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7600" u="none">
          <a:solidFill>
            <a:srgbClr val="85604A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7600" u="none">
          <a:solidFill>
            <a:srgbClr val="85604A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7600" u="none">
          <a:solidFill>
            <a:srgbClr val="85604A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7600" u="none">
          <a:solidFill>
            <a:srgbClr val="85604A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7600" u="none">
          <a:solidFill>
            <a:srgbClr val="85604A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7600" u="none">
          <a:solidFill>
            <a:srgbClr val="85604A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7600" u="none">
          <a:solidFill>
            <a:srgbClr val="85604A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7600" u="none">
          <a:solidFill>
            <a:srgbClr val="85604A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7600" u="none">
          <a:solidFill>
            <a:srgbClr val="85604A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381000" marR="0" indent="-381000" algn="r" defTabSz="584200" rtl="1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625B48"/>
          </a:solidFill>
          <a:uFillTx/>
          <a:latin typeface="+mn-lt"/>
          <a:ea typeface="+mn-ea"/>
          <a:cs typeface="+mn-cs"/>
          <a:sym typeface="Geeza Pro Regular"/>
        </a:defRPr>
      </a:lvl1pPr>
      <a:lvl2pPr marL="762000" marR="0" indent="-381000" algn="r" defTabSz="584200" rtl="1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625B48"/>
          </a:solidFill>
          <a:uFillTx/>
          <a:latin typeface="+mn-lt"/>
          <a:ea typeface="+mn-ea"/>
          <a:cs typeface="+mn-cs"/>
          <a:sym typeface="Geeza Pro Regular"/>
        </a:defRPr>
      </a:lvl2pPr>
      <a:lvl3pPr marL="1143000" marR="0" indent="-381000" algn="r" defTabSz="584200" rtl="1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625B48"/>
          </a:solidFill>
          <a:uFillTx/>
          <a:latin typeface="+mn-lt"/>
          <a:ea typeface="+mn-ea"/>
          <a:cs typeface="+mn-cs"/>
          <a:sym typeface="Geeza Pro Regular"/>
        </a:defRPr>
      </a:lvl3pPr>
      <a:lvl4pPr marL="1524000" marR="0" indent="-381000" algn="r" defTabSz="584200" rtl="1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625B48"/>
          </a:solidFill>
          <a:uFillTx/>
          <a:latin typeface="+mn-lt"/>
          <a:ea typeface="+mn-ea"/>
          <a:cs typeface="+mn-cs"/>
          <a:sym typeface="Geeza Pro Regular"/>
        </a:defRPr>
      </a:lvl4pPr>
      <a:lvl5pPr marL="1905000" marR="0" indent="-381000" algn="r" defTabSz="584200" rtl="1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625B48"/>
          </a:solidFill>
          <a:uFillTx/>
          <a:latin typeface="+mn-lt"/>
          <a:ea typeface="+mn-ea"/>
          <a:cs typeface="+mn-cs"/>
          <a:sym typeface="Geeza Pro Regular"/>
        </a:defRPr>
      </a:lvl5pPr>
      <a:lvl6pPr marL="2286000" marR="0" indent="-381000" algn="r" defTabSz="584200" rtl="1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625B48"/>
          </a:solidFill>
          <a:uFillTx/>
          <a:latin typeface="+mn-lt"/>
          <a:ea typeface="+mn-ea"/>
          <a:cs typeface="+mn-cs"/>
          <a:sym typeface="Geeza Pro Regular"/>
        </a:defRPr>
      </a:lvl6pPr>
      <a:lvl7pPr marL="2667000" marR="0" indent="-381000" algn="r" defTabSz="584200" rtl="1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625B48"/>
          </a:solidFill>
          <a:uFillTx/>
          <a:latin typeface="+mn-lt"/>
          <a:ea typeface="+mn-ea"/>
          <a:cs typeface="+mn-cs"/>
          <a:sym typeface="Geeza Pro Regular"/>
        </a:defRPr>
      </a:lvl7pPr>
      <a:lvl8pPr marL="3048000" marR="0" indent="-381000" algn="r" defTabSz="584200" rtl="1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625B48"/>
          </a:solidFill>
          <a:uFillTx/>
          <a:latin typeface="+mn-lt"/>
          <a:ea typeface="+mn-ea"/>
          <a:cs typeface="+mn-cs"/>
          <a:sym typeface="Geeza Pro Regular"/>
        </a:defRPr>
      </a:lvl8pPr>
      <a:lvl9pPr marL="3429000" marR="0" indent="-381000" algn="r" defTabSz="584200" rtl="1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625B48"/>
          </a:solidFill>
          <a:uFillTx/>
          <a:latin typeface="+mn-lt"/>
          <a:ea typeface="+mn-ea"/>
          <a:cs typeface="+mn-cs"/>
          <a:sym typeface="Geeza Pro Regular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Bold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Bold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Bold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Bold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Bold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Bold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Bold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Bold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Bold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4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400" y="1529556"/>
            <a:ext cx="11901311" cy="6694488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نشاط رقم ١"/>
          <p:cNvSpPr/>
          <p:nvPr/>
        </p:nvSpPr>
        <p:spPr>
          <a:xfrm>
            <a:off x="2082886" y="924249"/>
            <a:ext cx="8839028" cy="1741830"/>
          </a:xfrm>
          <a:prstGeom prst="rect">
            <a:avLst/>
          </a:prstGeom>
          <a:blipFill>
            <a:blip r:embed="rId2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82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نشاط رقم ١</a:t>
            </a:r>
          </a:p>
        </p:txBody>
      </p:sp>
      <p:sp>
        <p:nvSpPr>
          <p:cNvPr id="184" name="بالتعاون مع مجموعتك ومن خلال الحوار في صفحة ( ١٣ )…"/>
          <p:cNvSpPr/>
          <p:nvPr/>
        </p:nvSpPr>
        <p:spPr>
          <a:xfrm>
            <a:off x="1031176" y="3423297"/>
            <a:ext cx="10942448" cy="5140075"/>
          </a:xfrm>
          <a:prstGeom prst="rect">
            <a:avLst/>
          </a:prstGeom>
          <a:blipFill>
            <a:blip r:embed="rId3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rtl="0">
              <a:defRPr sz="66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بالتعاون مع مجموعتك ومن خلال الحوار في صفحة ( ١٣ ) </a:t>
            </a:r>
          </a:p>
          <a:p>
            <a:pPr rtl="0">
              <a:defRPr sz="66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دوني فائدتين ؟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3" grpId="1"/>
      <p:bldP build="whole" bldLvl="1" animBg="1" rev="0" advAuto="0" spid="184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لَّيْسَ الْبِرَّ أَن تُوَلُّوا وُجُوهَكُمْ قِبَلَ الْمَشْرِقِ وَالْمَغْرِبِ وَلَٰكِنَّ الْبِرَّ مَنْ آمَنَ بِاللَّهِ وَالْيَوْمِ الْآخِرِ وَالْمَلَائِكَةِ وَالْكِتَابِ وَالنَّبِيِّينَ"/>
          <p:cNvSpPr txBox="1"/>
          <p:nvPr>
            <p:ph type="title"/>
          </p:nvPr>
        </p:nvSpPr>
        <p:spPr>
          <a:xfrm>
            <a:off x="409769" y="2951353"/>
            <a:ext cx="12185262" cy="2715670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</a:ln>
        </p:spPr>
        <p:txBody>
          <a:bodyPr/>
          <a:lstStyle>
            <a:lvl1pPr>
              <a:defRPr sz="44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لَّيْسَ الْبِرَّ أَن تُوَلُّوا وُجُوهَكُمْ قِبَلَ الْمَشْرِقِ وَالْمَغْرِبِ وَلَٰكِنَّ الْبِرَّ مَنْ آمَنَ بِاللَّهِ وَالْيَوْمِ الْآخِرِ وَالْمَلَائِكَةِ وَالْكِتَابِ وَالنَّبِيِّينَ</a:t>
            </a:r>
          </a:p>
        </p:txBody>
      </p:sp>
      <p:sp>
        <p:nvSpPr>
          <p:cNvPr id="187" name="أصول العقيده الاسلاميه استنتجيها أيتها المبدعه من خلال الآيه والحديث التالي …."/>
          <p:cNvSpPr/>
          <p:nvPr/>
        </p:nvSpPr>
        <p:spPr>
          <a:xfrm>
            <a:off x="958057" y="535818"/>
            <a:ext cx="11088686" cy="1913526"/>
          </a:xfrm>
          <a:prstGeom prst="rect">
            <a:avLst/>
          </a:prstGeom>
          <a:blipFill>
            <a:blip r:embed="rId2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7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أصول العقيده الاسلاميه استنتجيها أيتها المبدعه من خلال الآيه والحديث التالي ….</a:t>
            </a:r>
          </a:p>
        </p:txBody>
      </p:sp>
      <p:sp>
        <p:nvSpPr>
          <p:cNvPr id="188" name="مستطيل"/>
          <p:cNvSpPr txBox="1"/>
          <p:nvPr/>
        </p:nvSpPr>
        <p:spPr>
          <a:xfrm>
            <a:off x="421864" y="6291424"/>
            <a:ext cx="12161072" cy="2584235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>
            <a:normAutofit fontScale="100000" lnSpcReduction="0"/>
          </a:bodyPr>
          <a:lstStyle/>
          <a:p>
            <a:pPr rtl="0">
              <a:defRPr sz="70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</a:p>
        </p:txBody>
      </p:sp>
      <p:sp>
        <p:nvSpPr>
          <p:cNvPr id="189" name="( أَنْ تُؤْمِنَ بِاللهِ، وَمَلَائِكَتِهِ، وَكُتُبِهِ، وَرُسُلِهِ، وَالْيَوْمِ الْآخِرِ، وَتُؤْمِنَ بِالْقَدَرِ خَيْرِهِ وَشَرِّهِ ) ،"/>
          <p:cNvSpPr txBox="1"/>
          <p:nvPr/>
        </p:nvSpPr>
        <p:spPr>
          <a:xfrm>
            <a:off x="994805" y="6868229"/>
            <a:ext cx="11308874" cy="1462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39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( أَنْ تُؤْمِنَ بِاللهِ، وَمَلَائِكَتِهِ، وَكُتُبِهِ، وَرُسُلِهِ، وَالْيَوْمِ الْآخِرِ، وَتُؤْمِنَ بِالْقَدَرِ خَيْرِهِ وَشَرِّهِ ) ،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8" grpId="3"/>
      <p:bldP build="whole" bldLvl="1" animBg="1" rev="0" advAuto="0" spid="186" grpId="2"/>
      <p:bldP build="whole" bldLvl="1" animBg="1" rev="0" advAuto="0" spid="189" grpId="4"/>
      <p:bldP build="whole" bldLvl="1" animBg="1" rev="0" advAuto="0" spid="18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5th grade islamic part-1-lesson-3 arkan iman.jpg" descr="5th grade islamic part-1-lesson-3 arkan ima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9303" y="856242"/>
            <a:ext cx="8653338" cy="7690101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  <p:sp>
        <p:nvSpPr>
          <p:cNvPr id="192" name="مستطيل"/>
          <p:cNvSpPr/>
          <p:nvPr/>
        </p:nvSpPr>
        <p:spPr>
          <a:xfrm>
            <a:off x="6171163" y="909504"/>
            <a:ext cx="3338171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193" name="هذه الأركان السته هي أساس العقيده الاسلاميه وأصولها والعقيده الاسلاميه متوقفه على هذه الأركان فلا تقوم العقيده إلا بها."/>
          <p:cNvSpPr/>
          <p:nvPr/>
        </p:nvSpPr>
        <p:spPr>
          <a:xfrm>
            <a:off x="9825538" y="566206"/>
            <a:ext cx="2674027" cy="8270321"/>
          </a:xfrm>
          <a:prstGeom prst="rect">
            <a:avLst/>
          </a:prstGeom>
          <a:blipFill>
            <a:blip r:embed="rId4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هذه الأركان السته هي أساس العقيده الاسلاميه وأصولها والعقيده الاسلاميه متوقفه على هذه الأركان فلا تقوم العقيده إلا بها.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</a:p>
        </p:txBody>
      </p:sp>
      <p:sp>
        <p:nvSpPr>
          <p:cNvPr id="196" name="النص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</a:p>
        </p:txBody>
      </p:sp>
      <p:pic>
        <p:nvPicPr>
          <p:cNvPr id="197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rcRect l="2088" t="9115" r="2088" b="17865"/>
          <a:stretch>
            <a:fillRect/>
          </a:stretch>
        </p:blipFill>
        <p:spPr>
          <a:xfrm>
            <a:off x="235545" y="1600001"/>
            <a:ext cx="12533744" cy="7163160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طالبتي الرائعه باستخدام استراتيجية جدول التعلم دوني معلوماتك حول معنى العقيده الاسلاميه…"/>
          <p:cNvSpPr/>
          <p:nvPr/>
        </p:nvSpPr>
        <p:spPr>
          <a:xfrm>
            <a:off x="1031493" y="278363"/>
            <a:ext cx="10630966" cy="2078078"/>
          </a:xfrm>
          <a:prstGeom prst="rect">
            <a:avLst/>
          </a:prstGeom>
          <a:solidFill>
            <a:srgbClr val="FFFC79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457200">
              <a:buClrTx/>
              <a:defRPr b="1" sz="3700">
                <a:solidFill>
                  <a:srgbClr val="000000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 rtl="0">
              <a:defRPr/>
            </a:pPr>
            <a:r>
              <a:t>طالبتي الرائعه باستخدام استراتيجية جدول التعلم دوني معلوماتك حول معنى العقيده الاسلاميه…</a:t>
            </a:r>
          </a:p>
        </p:txBody>
      </p:sp>
      <p:sp>
        <p:nvSpPr>
          <p:cNvPr id="155" name="مستطيل"/>
          <p:cNvSpPr/>
          <p:nvPr/>
        </p:nvSpPr>
        <p:spPr>
          <a:xfrm>
            <a:off x="1006093" y="2855800"/>
            <a:ext cx="10681766" cy="6362804"/>
          </a:xfrm>
          <a:prstGeom prst="rect">
            <a:avLst/>
          </a:prstGeom>
          <a:solidFill>
            <a:srgbClr val="D07B3E"/>
          </a:solid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 rtl="0">
              <a:buClrTx/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pPr>
          </a:p>
        </p:txBody>
      </p:sp>
      <p:pic>
        <p:nvPicPr>
          <p:cNvPr id="156" name="images.png" descr="image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3010" y="3169499"/>
            <a:ext cx="8618780" cy="5735406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0115" y="5893750"/>
            <a:ext cx="3429001" cy="2946401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  <p:sp>
        <p:nvSpPr>
          <p:cNvPr id="159" name="- معنى الشريعه  .…"/>
          <p:cNvSpPr/>
          <p:nvPr/>
        </p:nvSpPr>
        <p:spPr>
          <a:xfrm>
            <a:off x="4833027" y="3950362"/>
            <a:ext cx="7639353" cy="4367476"/>
          </a:xfrm>
          <a:prstGeom prst="roundRect">
            <a:avLst>
              <a:gd name="adj" fmla="val 4362"/>
            </a:avLst>
          </a:prstGeom>
          <a:solidFill>
            <a:srgbClr val="D4FB79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465666" indent="-465666" algn="r" rtl="0">
              <a:buSzPct val="80000"/>
              <a:buFont typeface="Georgia"/>
              <a:buChar char="-"/>
              <a:defRPr sz="44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- معنى الشريعه  .</a:t>
            </a:r>
          </a:p>
          <a:p>
            <a:pPr marL="465666" indent="-465666" algn="r" rtl="0">
              <a:buSzPct val="80000"/>
              <a:buFont typeface="Georgia"/>
              <a:buChar char="-"/>
              <a:defRPr sz="44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-معنى العقيده الاسلاميه .</a:t>
            </a:r>
          </a:p>
          <a:p>
            <a:pPr marL="465666" indent="-465666" algn="r" rtl="0">
              <a:buSzPct val="80000"/>
              <a:buFont typeface="Georgia"/>
              <a:buChar char="-"/>
              <a:defRPr sz="44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- أصول العقيده الإسلاميه .</a:t>
            </a:r>
          </a:p>
          <a:p>
            <a:pPr marL="465666" indent="-465666" algn="r" rtl="0">
              <a:buSzPct val="80000"/>
              <a:buFont typeface="Georgia"/>
              <a:buChar char="-"/>
              <a:defRPr sz="44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- أركان الايمان . </a:t>
            </a:r>
          </a:p>
        </p:txBody>
      </p:sp>
      <p:sp>
        <p:nvSpPr>
          <p:cNvPr id="160" name="ماذا سنتعلم ….."/>
          <p:cNvSpPr/>
          <p:nvPr/>
        </p:nvSpPr>
        <p:spPr>
          <a:xfrm>
            <a:off x="1937196" y="1101185"/>
            <a:ext cx="4830090" cy="1270001"/>
          </a:xfrm>
          <a:prstGeom prst="roundRect">
            <a:avLst>
              <a:gd name="adj" fmla="val 15000"/>
            </a:avLst>
          </a:prstGeom>
          <a:blipFill>
            <a:blip r:embed="rId3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52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ماذا سنتعلم …..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معنى العقيده الاسلاميه وأركانها"/>
          <p:cNvSpPr txBox="1"/>
          <p:nvPr>
            <p:ph type="ctrTitle"/>
          </p:nvPr>
        </p:nvSpPr>
        <p:spPr>
          <a:xfrm>
            <a:off x="1104900" y="1841816"/>
            <a:ext cx="10795000" cy="5596929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</a:ln>
        </p:spPr>
        <p:txBody>
          <a:bodyPr/>
          <a:lstStyle>
            <a:lvl1pPr>
              <a:defRPr sz="97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معنى العقيده الاسلاميه وأركانها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64584" y="6659666"/>
            <a:ext cx="2709230" cy="2327931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  <p:sp>
        <p:nvSpPr>
          <p:cNvPr id="165" name="إن دين الاسلام عباره عن"/>
          <p:cNvSpPr/>
          <p:nvPr/>
        </p:nvSpPr>
        <p:spPr>
          <a:xfrm>
            <a:off x="2447096" y="983227"/>
            <a:ext cx="8750388" cy="1710441"/>
          </a:xfrm>
          <a:prstGeom prst="rect">
            <a:avLst/>
          </a:prstGeom>
          <a:blipFill>
            <a:blip r:embed="rId3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67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إن دين الاسلام عباره عن</a:t>
            </a:r>
          </a:p>
        </p:txBody>
      </p:sp>
      <p:sp>
        <p:nvSpPr>
          <p:cNvPr id="166" name="عقيده"/>
          <p:cNvSpPr/>
          <p:nvPr/>
        </p:nvSpPr>
        <p:spPr>
          <a:xfrm>
            <a:off x="8151902" y="3520865"/>
            <a:ext cx="4225040" cy="2711869"/>
          </a:xfrm>
          <a:prstGeom prst="rect">
            <a:avLst/>
          </a:prstGeom>
          <a:blipFill>
            <a:blip r:embed="rId4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02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عقيده</a:t>
            </a:r>
          </a:p>
        </p:txBody>
      </p:sp>
      <p:sp>
        <p:nvSpPr>
          <p:cNvPr id="167" name="شريعه"/>
          <p:cNvSpPr/>
          <p:nvPr/>
        </p:nvSpPr>
        <p:spPr>
          <a:xfrm>
            <a:off x="1805991" y="3520866"/>
            <a:ext cx="4225041" cy="2711869"/>
          </a:xfrm>
          <a:prstGeom prst="rect">
            <a:avLst/>
          </a:prstGeom>
          <a:blipFill>
            <a:blip r:embed="rId5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84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شريعه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5" grpId="1"/>
      <p:bldP build="whole" bldLvl="1" animBg="1" rev="0" advAuto="0" spid="166" grpId="2"/>
      <p:bldP build="whole" bldLvl="1" animBg="1" rev="0" advAuto="0" spid="167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الشريعه"/>
          <p:cNvSpPr/>
          <p:nvPr/>
        </p:nvSpPr>
        <p:spPr>
          <a:xfrm>
            <a:off x="3541197" y="1056950"/>
            <a:ext cx="6383234" cy="1270001"/>
          </a:xfrm>
          <a:prstGeom prst="rect">
            <a:avLst/>
          </a:prstGeom>
          <a:blipFill>
            <a:blip r:embed="rId2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76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الشريعه</a:t>
            </a:r>
          </a:p>
        </p:txBody>
      </p:sp>
      <p:sp>
        <p:nvSpPr>
          <p:cNvPr id="170" name="الأحكام العمليه الظاهره التي دعا إليها الاسلام من فعل الواجبات…"/>
          <p:cNvSpPr/>
          <p:nvPr/>
        </p:nvSpPr>
        <p:spPr>
          <a:xfrm>
            <a:off x="1382111" y="2836275"/>
            <a:ext cx="10701407" cy="5848567"/>
          </a:xfrm>
          <a:prstGeom prst="rect">
            <a:avLst/>
          </a:prstGeom>
          <a:blipFill>
            <a:blip r:embed="rId3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rtl="0">
              <a:defRPr sz="60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الأحكام العمليه الظاهره التي دعا إليها الاسلام من فعل الواجبات</a:t>
            </a:r>
          </a:p>
          <a:p>
            <a:pPr rtl="0">
              <a:defRPr sz="60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وترك المحرمات 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0" grpId="2"/>
      <p:bldP build="whole" bldLvl="1" animBg="1" rev="0" advAuto="0" spid="16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العقيده"/>
          <p:cNvSpPr/>
          <p:nvPr/>
        </p:nvSpPr>
        <p:spPr>
          <a:xfrm>
            <a:off x="3310783" y="511398"/>
            <a:ext cx="6383234" cy="1270001"/>
          </a:xfrm>
          <a:prstGeom prst="rect">
            <a:avLst/>
          </a:prstGeom>
          <a:blipFill>
            <a:blip r:embed="rId2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76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العقيده</a:t>
            </a:r>
          </a:p>
        </p:txBody>
      </p:sp>
      <p:sp>
        <p:nvSpPr>
          <p:cNvPr id="173" name="العقيده من مادة ( عقد ) وتدل على ( الجزم وشدة الوثوق )…"/>
          <p:cNvSpPr/>
          <p:nvPr/>
        </p:nvSpPr>
        <p:spPr>
          <a:xfrm>
            <a:off x="861209" y="5491007"/>
            <a:ext cx="11743210" cy="3346293"/>
          </a:xfrm>
          <a:prstGeom prst="rect">
            <a:avLst/>
          </a:prstGeom>
          <a:blipFill>
            <a:blip r:embed="rId3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rtl="0">
              <a:defRPr sz="36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العقيده من مادة ( عقد ) وتدل على ( الجزم وشدة الوثوق )</a:t>
            </a:r>
          </a:p>
          <a:p>
            <a:pPr rtl="0">
              <a:defRPr sz="36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فأمور الاعتقاد لابد فيها من الجزم والكمال والثقه بها .ولايصلح فيه الشك والظن .</a:t>
            </a:r>
          </a:p>
        </p:txBody>
      </p:sp>
      <p:sp>
        <p:nvSpPr>
          <p:cNvPr id="174" name="إِنَّمَا الْمُؤْمِنُونَ الَّذِينَ آمَنُوا بِاللَّهِ وَرَسُولِهِ ثُمَّ لَمْ يَرْتَابُوا"/>
          <p:cNvSpPr/>
          <p:nvPr/>
        </p:nvSpPr>
        <p:spPr>
          <a:xfrm>
            <a:off x="630795" y="2675870"/>
            <a:ext cx="11743210" cy="1920667"/>
          </a:xfrm>
          <a:prstGeom prst="rect">
            <a:avLst/>
          </a:prstGeom>
          <a:blipFill>
            <a:blip r:embed="rId4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r" defTabSz="457200">
              <a:defRPr b="1" sz="5450">
                <a:solidFill>
                  <a:srgbClr val="000000"/>
                </a:solidFill>
                <a:effectLst>
                  <a:outerShdw sx="100000" sy="100000" kx="0" ky="0" algn="b" rotWithShape="0" blurRad="0" dist="12700" dir="5400000">
                    <a:srgbClr val="000000">
                      <a:alpha val="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إِنَّمَا الْمُؤْمِنُونَ الَّذِينَ آمَنُوا بِاللَّهِ وَرَسُولِهِ ثُمَّ لَمْ يَرْتَابُوا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3" grpId="3"/>
      <p:bldP build="whole" bldLvl="1" animBg="1" rev="0" advAuto="0" spid="172" grpId="1"/>
      <p:bldP build="whole" bldLvl="1" animBg="1" rev="0" advAuto="0" spid="174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العقيده"/>
          <p:cNvSpPr/>
          <p:nvPr/>
        </p:nvSpPr>
        <p:spPr>
          <a:xfrm>
            <a:off x="3541197" y="1056950"/>
            <a:ext cx="6383234" cy="1270001"/>
          </a:xfrm>
          <a:prstGeom prst="rect">
            <a:avLst/>
          </a:prstGeom>
          <a:blipFill>
            <a:blip r:embed="rId2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76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العقيده</a:t>
            </a:r>
          </a:p>
        </p:txBody>
      </p:sp>
      <p:sp>
        <p:nvSpPr>
          <p:cNvPr id="177" name="مايجب أن يوقن به المؤمن يقينا ثابتاً لايخالطه شك من الإيمان بالله وملائكته وكتبه ورسله واليوم الآخر والقدر خيره وشره ومايتبعها من الغيب ومن أصول الدين التي جاء بهاالكتاب والسنه."/>
          <p:cNvSpPr/>
          <p:nvPr/>
        </p:nvSpPr>
        <p:spPr>
          <a:xfrm>
            <a:off x="1382111" y="2836275"/>
            <a:ext cx="10701407" cy="5848567"/>
          </a:xfrm>
          <a:prstGeom prst="rect">
            <a:avLst/>
          </a:prstGeom>
          <a:blipFill>
            <a:blip r:embed="rId3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rtl="0">
              <a:defRPr sz="60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rPr sz="5400"/>
              <a:t>مايجب أن يوقن به المؤمن يقينا ثابتاً لايخالطه شك من الإيمان بالله وملائكته وكتبه ورسله واليوم الآخر والقدر خيره وشره ومايتبعها من الغيب ومن أصول الدين التي جاء </a:t>
            </a:r>
            <a:r>
              <a:t>بهاالكتاب والسنه.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6" grpId="1"/>
      <p:bldP build="whole" bldLvl="1" animBg="1" rev="0" advAuto="0" spid="177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بيضاوي"/>
          <p:cNvSpPr/>
          <p:nvPr/>
        </p:nvSpPr>
        <p:spPr>
          <a:xfrm>
            <a:off x="5919754" y="3035213"/>
            <a:ext cx="5549758" cy="5305721"/>
          </a:xfrm>
          <a:prstGeom prst="ellipse">
            <a:avLst/>
          </a:prstGeom>
          <a:solidFill>
            <a:srgbClr val="FFFFFF"/>
          </a:solid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180" name="بيضاوي"/>
          <p:cNvSpPr/>
          <p:nvPr/>
        </p:nvSpPr>
        <p:spPr>
          <a:xfrm>
            <a:off x="1711821" y="3162213"/>
            <a:ext cx="5549757" cy="5305721"/>
          </a:xfrm>
          <a:prstGeom prst="ellipse">
            <a:avLst/>
          </a:prstGeom>
          <a:solidFill>
            <a:srgbClr val="FFFFFF"/>
          </a:solid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181" name="تلميذتي الذكيه قارني بين العقيده والشريعه حسب استراتيجية   فن"/>
          <p:cNvSpPr/>
          <p:nvPr/>
        </p:nvSpPr>
        <p:spPr>
          <a:xfrm>
            <a:off x="1284456" y="673301"/>
            <a:ext cx="10770119" cy="1742119"/>
          </a:xfrm>
          <a:prstGeom prst="rect">
            <a:avLst/>
          </a:prstGeom>
          <a:blipFill>
            <a:blip r:embed="rId2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تلميذتي الذكيه قارني بين العقيده والشريعه حسب استراتيجية   فن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png"/></Relationships>

</file>

<file path=ppt/theme/theme1.xml><?xml version="1.0" encoding="utf-8"?>
<a:theme xmlns:a="http://schemas.openxmlformats.org/drawingml/2006/main" xmlns:r="http://schemas.openxmlformats.org/officeDocument/2006/relationships" name="Renaissance">
  <a:themeElements>
    <a:clrScheme name="Renaissance">
      <a:dk1>
        <a:srgbClr val="625B48"/>
      </a:dk1>
      <a:lt1>
        <a:srgbClr val="1A2C62"/>
      </a:lt1>
      <a:dk2>
        <a:srgbClr val="75716F"/>
      </a:dk2>
      <a:lt2>
        <a:srgbClr val="CDCDCD"/>
      </a:lt2>
      <a:accent1>
        <a:srgbClr val="9EA3A1"/>
      </a:accent1>
      <a:accent2>
        <a:srgbClr val="ACAD6A"/>
      </a:accent2>
      <a:accent3>
        <a:srgbClr val="E2BF60"/>
      </a:accent3>
      <a:accent4>
        <a:srgbClr val="DF995B"/>
      </a:accent4>
      <a:accent5>
        <a:srgbClr val="D27263"/>
      </a:accent5>
      <a:accent6>
        <a:srgbClr val="B59871"/>
      </a:accent6>
      <a:hlink>
        <a:srgbClr val="0000FF"/>
      </a:hlink>
      <a:folHlink>
        <a:srgbClr val="FF00FF"/>
      </a:folHlink>
    </a:clrScheme>
    <a:fontScheme name="Renaissanc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Renaiss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9A7865"/>
          </a:buClr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2">
              <a:hueOff val="177409"/>
              <a:satOff val="5215"/>
              <a:lumOff val="-9597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9A7865"/>
          </a:buClr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Renaissance">
  <a:themeElements>
    <a:clrScheme name="Renaissance">
      <a:dk1>
        <a:srgbClr val="000000"/>
      </a:dk1>
      <a:lt1>
        <a:srgbClr val="FFFFFF"/>
      </a:lt1>
      <a:dk2>
        <a:srgbClr val="75716F"/>
      </a:dk2>
      <a:lt2>
        <a:srgbClr val="CDCDCD"/>
      </a:lt2>
      <a:accent1>
        <a:srgbClr val="9EA3A1"/>
      </a:accent1>
      <a:accent2>
        <a:srgbClr val="ACAD6A"/>
      </a:accent2>
      <a:accent3>
        <a:srgbClr val="E2BF60"/>
      </a:accent3>
      <a:accent4>
        <a:srgbClr val="DF995B"/>
      </a:accent4>
      <a:accent5>
        <a:srgbClr val="D27263"/>
      </a:accent5>
      <a:accent6>
        <a:srgbClr val="B59871"/>
      </a:accent6>
      <a:hlink>
        <a:srgbClr val="0000FF"/>
      </a:hlink>
      <a:folHlink>
        <a:srgbClr val="FF00FF"/>
      </a:folHlink>
    </a:clrScheme>
    <a:fontScheme name="Renaissanc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Renaiss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9A7865"/>
          </a:buClr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2">
              <a:hueOff val="177409"/>
              <a:satOff val="5215"/>
              <a:lumOff val="-9597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9A7865"/>
          </a:buClr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