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notesMasterIdLst>
    <p:notesMasterId r:id="rId8"/>
  </p:notesMasterIdLst>
  <p:sldIdLst>
    <p:sldId id="322" r:id="rId2"/>
    <p:sldId id="342" r:id="rId3"/>
    <p:sldId id="343" r:id="rId4"/>
    <p:sldId id="344" r:id="rId5"/>
    <p:sldId id="345" r:id="rId6"/>
    <p:sldId id="347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99"/>
    <a:srgbClr val="3399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412" autoAdjust="0"/>
    <p:restoredTop sz="86323" autoAdjust="0"/>
  </p:normalViewPr>
  <p:slideViewPr>
    <p:cSldViewPr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E2089AB-9186-4E0F-AFF6-1D4745F595FE}" type="datetimeFigureOut">
              <a:rPr lang="ar-SA" smtClean="0"/>
              <a:t>19/02/41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46D8B46-6A24-4C71-B135-7DD4A6EDD77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3955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19/02/41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4938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19/02/41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236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19/02/41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4930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19/02/41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570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19/02/41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052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19/02/41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2881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19/02/41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3067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19/02/41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2485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19/02/41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0650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19/02/41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1338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19/02/41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1125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056AB-8C9B-4521-A926-09830CFDE87C}" type="datetimeFigureOut">
              <a:rPr lang="ar-SA" smtClean="0"/>
              <a:t>19/02/41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1354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587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970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 flipH="1">
            <a:off x="8158752" y="3316048"/>
            <a:ext cx="20155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82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02"/>
            <a:ext cx="9144000" cy="684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 flipH="1">
            <a:off x="8144544" y="710986"/>
            <a:ext cx="2438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 flipH="1">
            <a:off x="8149217" y="1107328"/>
            <a:ext cx="2438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>
            <a:off x="8158752" y="2239696"/>
            <a:ext cx="183231" cy="0"/>
          </a:xfrm>
          <a:prstGeom prst="straightConnector1">
            <a:avLst/>
          </a:prstGeom>
          <a:ln w="28575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8157107" y="2595968"/>
            <a:ext cx="183231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8160875" y="2956008"/>
            <a:ext cx="18323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ستطيل 9"/>
          <p:cNvSpPr/>
          <p:nvPr/>
        </p:nvSpPr>
        <p:spPr>
          <a:xfrm>
            <a:off x="1691680" y="2969656"/>
            <a:ext cx="35301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س:  ما اسمه ؟ ما مناقبه ؟ متى توفي ؟ 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11" name="رابط كسهم مستقيم 10"/>
          <p:cNvCxnSpPr/>
          <p:nvPr/>
        </p:nvCxnSpPr>
        <p:spPr>
          <a:xfrm flipH="1">
            <a:off x="8158752" y="2088144"/>
            <a:ext cx="2438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8158752" y="3226624"/>
            <a:ext cx="2438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سهم إلى اليسار 12"/>
          <p:cNvSpPr/>
          <p:nvPr/>
        </p:nvSpPr>
        <p:spPr>
          <a:xfrm>
            <a:off x="8552648" y="3658672"/>
            <a:ext cx="199584" cy="225896"/>
          </a:xfrm>
          <a:prstGeom prst="lef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4" name="رابط كسهم مستقيم 13"/>
          <p:cNvCxnSpPr/>
          <p:nvPr/>
        </p:nvCxnSpPr>
        <p:spPr>
          <a:xfrm flipH="1">
            <a:off x="8588275" y="4121784"/>
            <a:ext cx="183231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 flipH="1">
            <a:off x="8583712" y="4481824"/>
            <a:ext cx="183231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flipH="1">
            <a:off x="8578881" y="4670552"/>
            <a:ext cx="183231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 flipH="1">
            <a:off x="8579944" y="4855512"/>
            <a:ext cx="18323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 flipH="1">
            <a:off x="8590800" y="5242848"/>
            <a:ext cx="183231" cy="0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81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12"/>
            <a:ext cx="9144000" cy="685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 flipH="1">
            <a:off x="8140850" y="624456"/>
            <a:ext cx="183231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 flipH="1">
            <a:off x="8136287" y="984496"/>
            <a:ext cx="183231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8132519" y="2119208"/>
            <a:ext cx="18323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8143375" y="1731872"/>
            <a:ext cx="18323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Users\ASUS\Desktop\الإيجبية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727495"/>
            <a:ext cx="763349" cy="70961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8" t="23649" r="17935" b="72371"/>
          <a:stretch/>
        </p:blipFill>
        <p:spPr bwMode="auto">
          <a:xfrm>
            <a:off x="1691680" y="136477"/>
            <a:ext cx="5732061" cy="272955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رابط مستقيم 11"/>
          <p:cNvCxnSpPr/>
          <p:nvPr/>
        </p:nvCxnSpPr>
        <p:spPr>
          <a:xfrm flipH="1">
            <a:off x="582315" y="1083800"/>
            <a:ext cx="153348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 flipH="1">
            <a:off x="3862197" y="1268760"/>
            <a:ext cx="397745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مستطيل 14"/>
          <p:cNvSpPr/>
          <p:nvPr/>
        </p:nvSpPr>
        <p:spPr>
          <a:xfrm>
            <a:off x="1691680" y="3528304"/>
            <a:ext cx="5270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1) </a:t>
            </a:r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صلاة الجماعة تفضل على الفرد بسبع وعشرين درجة 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4949456" y="3916514"/>
            <a:ext cx="2016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2) </a:t>
            </a:r>
            <a:r>
              <a:rPr lang="ar-SA" sz="2000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اظهار شعائر الإسلام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3275856" y="4317498"/>
            <a:ext cx="3693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3) </a:t>
            </a:r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حصول التعارف والتآلف بين الناس</a:t>
            </a:r>
          </a:p>
        </p:txBody>
      </p:sp>
    </p:spTree>
    <p:extLst>
      <p:ext uri="{BB962C8B-B14F-4D97-AF65-F5344CB8AC3E}">
        <p14:creationId xmlns:p14="http://schemas.microsoft.com/office/powerpoint/2010/main" val="284322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043609" y="3100898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ج1: </a:t>
            </a:r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الاقتداء به </a:t>
            </a:r>
            <a:r>
              <a:rPr lang="en-US" sz="2000" dirty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  <a:sym typeface="AGA Arabesque"/>
              </a:rPr>
              <a:t> </a:t>
            </a:r>
            <a:r>
              <a:rPr lang="ar-SA" sz="2000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  <a:sym typeface="AGA Arabesque"/>
              </a:rPr>
              <a:t> </a:t>
            </a:r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في :  الصلاة – الحج -  الذبح – الحلق – الدعاء .. الخ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039840" y="3828530"/>
            <a:ext cx="6264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ج2: </a:t>
            </a:r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حكم الأذان لكل جماعة </a:t>
            </a:r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[ فرض كفاية ]</a:t>
            </a:r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  </a:t>
            </a:r>
          </a:p>
          <a:p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لقوله </a:t>
            </a:r>
            <a:r>
              <a:rPr lang="en-US" sz="2000" dirty="0" smtClean="0">
                <a:latin typeface="Sakkal Majalla" pitchFamily="2" charset="-78"/>
                <a:cs typeface="Sakkal Majalla" pitchFamily="2" charset="-78"/>
                <a:sym typeface="AGA Arabesque"/>
              </a:rPr>
              <a:t></a:t>
            </a:r>
            <a:r>
              <a:rPr lang="ar-SA" sz="2000" dirty="0" smtClean="0">
                <a:latin typeface="Sakkal Majalla" pitchFamily="2" charset="-78"/>
                <a:cs typeface="Sakkal Majalla" pitchFamily="2" charset="-78"/>
                <a:sym typeface="AGA Arabesque"/>
              </a:rPr>
              <a:t> </a:t>
            </a:r>
            <a:r>
              <a:rPr lang="ar-SA" sz="2000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« فإذا حضرت الصلاة فليؤذن لكم أحدكم » 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5148064" y="1844824"/>
            <a:ext cx="720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ص75</a:t>
            </a:r>
            <a:endParaRPr lang="ar-SA" sz="2000" b="1" dirty="0" smtClean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043608" y="4784378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ج4: </a:t>
            </a:r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قوله </a:t>
            </a:r>
            <a:r>
              <a:rPr lang="en-US" sz="2000" dirty="0" smtClean="0">
                <a:latin typeface="Sakkal Majalla" pitchFamily="2" charset="-78"/>
                <a:cs typeface="Sakkal Majalla" pitchFamily="2" charset="-78"/>
                <a:sym typeface="AGA Arabesque"/>
              </a:rPr>
              <a:t></a:t>
            </a:r>
            <a:r>
              <a:rPr lang="ar-SA" sz="2000" dirty="0" smtClean="0">
                <a:latin typeface="Sakkal Majalla" pitchFamily="2" charset="-78"/>
                <a:cs typeface="Sakkal Majalla" pitchFamily="2" charset="-78"/>
                <a:sym typeface="AGA Arabesque"/>
              </a:rPr>
              <a:t> </a:t>
            </a:r>
            <a:r>
              <a:rPr lang="ar-SA" sz="2000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« وليؤمكم أكبركم »  </a:t>
            </a:r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دل على أن صلاة الجماعة واجبة </a:t>
            </a:r>
            <a:r>
              <a:rPr lang="ar-SA" sz="2000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  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1115616" y="2206899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x</a:t>
            </a:r>
            <a:endParaRPr lang="ar-SA" sz="4800" b="1" dirty="0" smtClean="0">
              <a:solidFill>
                <a:srgbClr val="0066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1440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1522</TotalTime>
  <Words>87</Words>
  <Application>Microsoft Office PowerPoint</Application>
  <PresentationFormat>عرض على الشاشة (3:4)‏</PresentationFormat>
  <Paragraphs>10</Paragraphs>
  <Slides>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ASUS</dc:creator>
  <cp:lastModifiedBy>WD</cp:lastModifiedBy>
  <cp:revision>212</cp:revision>
  <dcterms:created xsi:type="dcterms:W3CDTF">2014-08-31T20:10:42Z</dcterms:created>
  <dcterms:modified xsi:type="dcterms:W3CDTF">2019-10-18T11:23:08Z</dcterms:modified>
</cp:coreProperties>
</file>