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91" r:id="rId2"/>
    <p:sldId id="312" r:id="rId3"/>
    <p:sldId id="292" r:id="rId4"/>
    <p:sldId id="305" r:id="rId5"/>
    <p:sldId id="306" r:id="rId6"/>
    <p:sldId id="313" r:id="rId7"/>
    <p:sldId id="316" r:id="rId8"/>
    <p:sldId id="293" r:id="rId9"/>
    <p:sldId id="315" r:id="rId10"/>
    <p:sldId id="309" r:id="rId11"/>
    <p:sldId id="310" r:id="rId12"/>
    <p:sldId id="294" r:id="rId13"/>
    <p:sldId id="304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</p:embeddedFont>
    <p:embeddedFont>
      <p:font typeface="Calibri Light" panose="020F0302020204030204" pitchFamily="34" charset="0"/>
      <p:regular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E91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214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563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90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2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51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47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0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707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53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365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2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1C14-F3D3-4A76-963A-798F5D590958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203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1156246" y="908720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31" y="332656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3269896" y="2719715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3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54102" y="4625412"/>
            <a:ext cx="29963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8000" b="1" dirty="0">
                <a:ln w="12700">
                  <a:solidFill>
                    <a:srgbClr val="000099"/>
                  </a:solidFill>
                  <a:prstDash val="solid"/>
                </a:ln>
                <a:pattFill prst="pct50">
                  <a:fgClr>
                    <a:srgbClr val="000099"/>
                  </a:fgClr>
                  <a:bgClr>
                    <a:srgbClr val="0070C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1 </a:t>
            </a:r>
            <a:endParaRPr lang="ar-SA" sz="8000" b="1" dirty="0">
              <a:ln w="12700">
                <a:solidFill>
                  <a:srgbClr val="000099"/>
                </a:solidFill>
                <a:prstDash val="solid"/>
              </a:ln>
              <a:pattFill prst="pct50">
                <a:fgClr>
                  <a:srgbClr val="000099"/>
                </a:fgClr>
                <a:bgClr>
                  <a:srgbClr val="0070C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3869CD2B-005D-4D56-BC00-731054CEEEB9}"/>
              </a:ext>
            </a:extLst>
          </p:cNvPr>
          <p:cNvSpPr txBox="1"/>
          <p:nvPr/>
        </p:nvSpPr>
        <p:spPr>
          <a:xfrm>
            <a:off x="6050718" y="376968"/>
            <a:ext cx="287477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C00000"/>
                </a:solidFill>
                <a:cs typeface="+mj-cs"/>
              </a:rPr>
              <a:t>وقت المرح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173F834-E4B5-4EEF-B69F-965139B91A97}"/>
              </a:ext>
            </a:extLst>
          </p:cNvPr>
          <p:cNvSpPr txBox="1"/>
          <p:nvPr/>
        </p:nvSpPr>
        <p:spPr>
          <a:xfrm>
            <a:off x="1105469" y="1192504"/>
            <a:ext cx="769733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Same as the leader game </a:t>
            </a:r>
            <a:r>
              <a:rPr lang="ar-SA" sz="20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لعبة القائد </a:t>
            </a:r>
            <a:endParaRPr lang="en-US" sz="2000" dirty="0">
              <a:solidFill>
                <a:srgbClr val="C00000"/>
              </a:solidFill>
              <a:latin typeface="Comic Sans MS" panose="030F0702030302020204" pitchFamily="66" charset="0"/>
              <a:cs typeface="+mj-cs"/>
            </a:endParaRPr>
          </a:p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  <a:cs typeface="AGA Dimnah Regular" pitchFamily="2" charset="-78"/>
              </a:rPr>
              <a:t>Do the same actions as the leader . </a:t>
            </a:r>
            <a:r>
              <a:rPr lang="ar-SA" sz="20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كرر الحركات التي يقوم بها قائد الفريق</a:t>
            </a:r>
            <a:endParaRPr lang="ar-SA" sz="20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0A409734-E07F-4C54-875B-229303D7CA5A}"/>
              </a:ext>
            </a:extLst>
          </p:cNvPr>
          <p:cNvSpPr/>
          <p:nvPr/>
        </p:nvSpPr>
        <p:spPr>
          <a:xfrm>
            <a:off x="388353" y="1262115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4</a:t>
            </a:r>
            <a:endParaRPr lang="ar-SA" sz="32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526CDE6-2903-43A0-82F6-734C05EA4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463" y="71490"/>
            <a:ext cx="3303970" cy="98182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67F13A5-D5FB-4185-97B4-1DE457D1B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54" y="1889455"/>
            <a:ext cx="6191080" cy="4496965"/>
          </a:xfrm>
          <a:prstGeom prst="rect">
            <a:avLst/>
          </a:prstGeom>
        </p:spPr>
      </p:pic>
      <p:pic>
        <p:nvPicPr>
          <p:cNvPr id="8" name="We Can 3 (2020) SB_CD 1_10">
            <a:hlinkClick r:id="" action="ppaction://media"/>
            <a:extLst>
              <a:ext uri="{FF2B5EF4-FFF2-40B4-BE49-F238E27FC236}">
                <a16:creationId xmlns:a16="http://schemas.microsoft.com/office/drawing/2014/main" id="{43C29C77-D1D7-47D0-95DC-2DAB215C4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980862" y="2374940"/>
            <a:ext cx="1014484" cy="101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6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87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134BA9-B710-4D38-9D52-EC8F831FE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659" y="1501491"/>
            <a:ext cx="4666681" cy="1927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  <a:cs typeface="AGA Dimnah Regular" pitchFamily="2" charset="-78"/>
              </a:rPr>
              <a:t>Goal Check </a:t>
            </a:r>
          </a:p>
          <a:p>
            <a:pPr marL="0" indent="0" algn="ctr">
              <a:buNone/>
            </a:pPr>
            <a:r>
              <a:rPr lang="ar-SA" sz="54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التحقق من الهدف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19FB601-2D19-4ABB-B87D-9E08F2C4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907" y="3175284"/>
            <a:ext cx="3248239" cy="31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66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BC73D175-2FE7-41F6-9129-67CF505DC199}"/>
              </a:ext>
            </a:extLst>
          </p:cNvPr>
          <p:cNvSpPr/>
          <p:nvPr/>
        </p:nvSpPr>
        <p:spPr>
          <a:xfrm>
            <a:off x="2490717" y="259307"/>
            <a:ext cx="6407624" cy="2074459"/>
          </a:xfrm>
          <a:prstGeom prst="foldedCorne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cs typeface="+mj-cs"/>
              </a:rPr>
              <a:t>الهدف</a:t>
            </a:r>
            <a:endParaRPr lang="ar-SA" sz="5400" dirty="0">
              <a:cs typeface="+mj-cs"/>
            </a:endParaRPr>
          </a:p>
          <a:p>
            <a:pPr algn="ctr"/>
            <a:r>
              <a:rPr lang="ar-SA" sz="3200" dirty="0">
                <a:cs typeface="+mj-cs"/>
              </a:rPr>
              <a:t>أن يعبر الطالب عن 3 أمور يشعر بها </a:t>
            </a:r>
          </a:p>
          <a:p>
            <a:pPr algn="ctr"/>
            <a:r>
              <a:rPr lang="ar-SA" sz="3200" dirty="0">
                <a:cs typeface="+mj-cs"/>
              </a:rPr>
              <a:t>أن يسأل الطالب زميله " ما الأمر ؟ "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B2D0DF9-C353-4DEC-AC59-F1FC0DE03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90" y="2752724"/>
            <a:ext cx="7086040" cy="19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7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3871979A-0D84-413B-97C1-334931DF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807" y="1096045"/>
            <a:ext cx="4805281" cy="2923061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Have a nice day </a:t>
            </a:r>
          </a:p>
          <a:p>
            <a:pPr marL="0" indent="0" algn="ctr" rtl="0">
              <a:buNone/>
            </a:pPr>
            <a:endParaRPr 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See you next class </a:t>
            </a:r>
            <a:endParaRPr lang="ar-SA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33AA4AC-8948-432D-99DD-4ED52913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4" y="2942028"/>
            <a:ext cx="27432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7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641445" y="1982450"/>
            <a:ext cx="7861110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b="1" dirty="0">
                <a:solidFill>
                  <a:srgbClr val="552579"/>
                </a:solidFill>
                <a:latin typeface="Comic Sans MS" panose="030F0702030302020204" pitchFamily="66" charset="0"/>
              </a:rPr>
              <a:t>Feelings </a:t>
            </a:r>
          </a:p>
          <a:p>
            <a:pPr algn="ctr"/>
            <a:r>
              <a:rPr lang="ar-SA" sz="88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المشاعر</a:t>
            </a:r>
            <a:endParaRPr lang="ar-SA" sz="88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6186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464024" y="1914212"/>
            <a:ext cx="8270543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>
                <a:solidFill>
                  <a:srgbClr val="552579"/>
                </a:solidFill>
                <a:latin typeface="Comic Sans MS" panose="030F0702030302020204" pitchFamily="66" charset="0"/>
              </a:rPr>
              <a:t>Words in Action </a:t>
            </a:r>
          </a:p>
          <a:p>
            <a:pPr algn="ctr"/>
            <a:r>
              <a:rPr lang="ar-SA" sz="88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كلمات فعلية</a:t>
            </a:r>
            <a:endParaRPr lang="ar-SA" sz="88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1036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علوية مقصوصة 1">
            <a:extLst>
              <a:ext uri="{FF2B5EF4-FFF2-40B4-BE49-F238E27FC236}">
                <a16:creationId xmlns:a16="http://schemas.microsoft.com/office/drawing/2014/main" id="{F1134614-78FA-4EAB-BE80-082E46C0E7CA}"/>
              </a:ext>
            </a:extLst>
          </p:cNvPr>
          <p:cNvSpPr/>
          <p:nvPr/>
        </p:nvSpPr>
        <p:spPr>
          <a:xfrm>
            <a:off x="1817711" y="1560964"/>
            <a:ext cx="5508578" cy="2787555"/>
          </a:xfrm>
          <a:prstGeom prst="snip2SameRect">
            <a:avLst/>
          </a:prstGeom>
          <a:solidFill>
            <a:srgbClr val="E91F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Materials :</a:t>
            </a: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Classroom English poster </a:t>
            </a:r>
          </a:p>
        </p:txBody>
      </p:sp>
    </p:spTree>
    <p:extLst>
      <p:ext uri="{BB962C8B-B14F-4D97-AF65-F5344CB8AC3E}">
        <p14:creationId xmlns:p14="http://schemas.microsoft.com/office/powerpoint/2010/main" val="79851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قصوصة 3">
            <a:extLst>
              <a:ext uri="{FF2B5EF4-FFF2-40B4-BE49-F238E27FC236}">
                <a16:creationId xmlns:a16="http://schemas.microsoft.com/office/drawing/2014/main" id="{CED91018-99B9-40A5-88ED-5D8E2F192A09}"/>
              </a:ext>
            </a:extLst>
          </p:cNvPr>
          <p:cNvSpPr/>
          <p:nvPr/>
        </p:nvSpPr>
        <p:spPr>
          <a:xfrm>
            <a:off x="1412543" y="382137"/>
            <a:ext cx="6503158" cy="4394576"/>
          </a:xfrm>
          <a:prstGeom prst="snip2Same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Strategy</a:t>
            </a:r>
            <a:r>
              <a:rPr lang="en-US" sz="2000" dirty="0">
                <a:latin typeface="Comic Sans MS" panose="030F0702030302020204" pitchFamily="66" charset="0"/>
              </a:rPr>
              <a:t>  :</a:t>
            </a: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My Feelings :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Give the students a sheet of paper each. Tell them to make six equal-sized boxes to fill up the sheet. Number each box from 1 to 6. Get the students to write/copy the six feelings on page 8 under their boxes . Students draw six pictures of themselves with these feelings on their sheet. If students seem unsure as to how to draw a facial expression for a feeling, draw some examples on the board . </a:t>
            </a:r>
            <a:endParaRPr lang="ar-SA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0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484495" y="1674674"/>
            <a:ext cx="817500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rgbClr val="552579"/>
                </a:solidFill>
                <a:latin typeface="Comic Sans MS" panose="030F0702030302020204" pitchFamily="66" charset="0"/>
              </a:rPr>
              <a:t>Review the previous lesson </a:t>
            </a:r>
          </a:p>
          <a:p>
            <a:pPr algn="ctr"/>
            <a:r>
              <a:rPr lang="ar-SA" sz="60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مراجعة سريعة للدرس السابق</a:t>
            </a:r>
            <a:endParaRPr lang="ar-SA" sz="60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  <p:pic>
        <p:nvPicPr>
          <p:cNvPr id="1026" name="Picture 2" descr="Countdown Timer by POWr App Reviews - Countdown Timer by POWr ...">
            <a:extLst>
              <a:ext uri="{FF2B5EF4-FFF2-40B4-BE49-F238E27FC236}">
                <a16:creationId xmlns:a16="http://schemas.microsoft.com/office/drawing/2014/main" id="{38EDE6DC-6EC7-4E11-9B29-C82521F3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17" y1="40750" x2="43917" y2="40750"/>
                        <a14:foregroundMark x1="44167" y1="37500" x2="44167" y2="37500"/>
                        <a14:foregroundMark x1="45000" y1="34250" x2="38250" y2="41000"/>
                        <a14:foregroundMark x1="38250" y1="41000" x2="40667" y2="4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10779" r="15196" b="14936"/>
          <a:stretch/>
        </p:blipFill>
        <p:spPr bwMode="auto">
          <a:xfrm>
            <a:off x="627798" y="3428999"/>
            <a:ext cx="2647665" cy="28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0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80BDA86-420B-4365-88EB-F3BEF3842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090" y="234786"/>
            <a:ext cx="4926841" cy="436451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6BE02B7-52F4-4695-95F9-E239117F6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80" y="1282890"/>
            <a:ext cx="3450472" cy="5023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7466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91069" y="2224587"/>
            <a:ext cx="1624083" cy="26545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, point , and say </a:t>
            </a:r>
          </a:p>
          <a:p>
            <a:pPr algn="ctr"/>
            <a:endParaRPr lang="en-US" sz="1050" dirty="0">
              <a:solidFill>
                <a:srgbClr val="7030A0"/>
              </a:solidFill>
            </a:endParaRPr>
          </a:p>
          <a:p>
            <a:pPr algn="ctr"/>
            <a:r>
              <a:rPr lang="ar-SA" sz="2400" dirty="0">
                <a:solidFill>
                  <a:srgbClr val="7030A0"/>
                </a:solidFill>
                <a:cs typeface="+mj-cs"/>
              </a:rPr>
              <a:t>استمع ، تبع ، ثم اقراء العبارات 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709684" y="1569494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</a:t>
            </a:r>
            <a:endParaRPr lang="ar-SA" sz="32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F8E2FF7-64DD-4538-9D92-195DFC2D9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712" y="1064525"/>
            <a:ext cx="5040644" cy="469483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5C069F07-9957-4410-B99A-B153EE993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46" b="90805" l="1563" r="92188">
                        <a14:foregroundMark x1="88021" y1="80460" x2="10938" y2="77011"/>
                        <a14:foregroundMark x1="10938" y1="77011" x2="8854" y2="75862"/>
                        <a14:foregroundMark x1="5729" y1="58621" x2="2604" y2="78161"/>
                        <a14:foregroundMark x1="20833" y1="48276" x2="59375" y2="52874"/>
                        <a14:foregroundMark x1="59375" y1="52874" x2="68229" y2="49425"/>
                        <a14:foregroundMark x1="64583" y1="45977" x2="64583" y2="45977"/>
                        <a14:foregroundMark x1="50521" y1="48276" x2="50521" y2="48276"/>
                        <a14:foregroundMark x1="45833" y1="48276" x2="25521" y2="54023"/>
                        <a14:foregroundMark x1="25521" y1="54023" x2="9896" y2="44828"/>
                        <a14:foregroundMark x1="28646" y1="45977" x2="64583" y2="48276"/>
                        <a14:foregroundMark x1="89063" y1="59770" x2="89063" y2="90805"/>
                        <a14:foregroundMark x1="91146" y1="57471" x2="92188" y2="689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1898" y="68240"/>
            <a:ext cx="2327417" cy="1054611"/>
          </a:xfrm>
          <a:prstGeom prst="rect">
            <a:avLst/>
          </a:prstGeom>
        </p:spPr>
      </p:pic>
      <p:pic>
        <p:nvPicPr>
          <p:cNvPr id="4" name="We Can 3 (2020) SB_CD 1_08">
            <a:hlinkClick r:id="" action="ppaction://media"/>
            <a:extLst>
              <a:ext uri="{FF2B5EF4-FFF2-40B4-BE49-F238E27FC236}">
                <a16:creationId xmlns:a16="http://schemas.microsoft.com/office/drawing/2014/main" id="{2C1B027A-E358-4CFA-9545-862F4D0565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441601" y="1964139"/>
            <a:ext cx="1055427" cy="10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9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33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2306472" y="752691"/>
            <a:ext cx="6414447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and do </a:t>
            </a:r>
            <a:r>
              <a:rPr lang="ar-SA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استمع ثم نفذ المحادثة 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rgbClr val="7030A0"/>
              </a:solidFill>
              <a:latin typeface="Comic Sans MS" panose="030F0702030302020204" pitchFamily="66" charset="0"/>
              <a:cs typeface="AGA Dimnah Regular" pitchFamily="2" charset="-78"/>
            </a:endParaRPr>
          </a:p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  <a:cs typeface="AGA Dimnah Regular" pitchFamily="2" charset="-78"/>
              </a:rPr>
              <a:t>Practice and do in pairs </a:t>
            </a:r>
            <a:r>
              <a:rPr lang="ar-SA" sz="20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تدرب على العبارات مع زميلك </a:t>
            </a:r>
            <a:endParaRPr lang="ar-SA" sz="24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514902" y="608855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2</a:t>
            </a:r>
            <a:endParaRPr lang="ar-SA" sz="3200" dirty="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7B2D2CA6-FA4E-43BE-8BB0-82B2C3D6C5F7}"/>
              </a:ext>
            </a:extLst>
          </p:cNvPr>
          <p:cNvSpPr/>
          <p:nvPr/>
        </p:nvSpPr>
        <p:spPr>
          <a:xfrm>
            <a:off x="1514902" y="1322077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3</a:t>
            </a:r>
            <a:endParaRPr lang="ar-SA" sz="32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9C5C7E1-774A-49DF-868D-0B60011EB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42" y="2527165"/>
            <a:ext cx="6560947" cy="3008758"/>
          </a:xfrm>
          <a:prstGeom prst="rect">
            <a:avLst/>
          </a:prstGeom>
        </p:spPr>
      </p:pic>
      <p:pic>
        <p:nvPicPr>
          <p:cNvPr id="3" name="We Can 3 (2020) SB_CD 1_09">
            <a:hlinkClick r:id="" action="ppaction://media"/>
            <a:extLst>
              <a:ext uri="{FF2B5EF4-FFF2-40B4-BE49-F238E27FC236}">
                <a16:creationId xmlns:a16="http://schemas.microsoft.com/office/drawing/2014/main" id="{4A0AF6EF-BB1D-4B41-A6EF-6F11C4623C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369791" y="2527165"/>
            <a:ext cx="850710" cy="85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57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</TotalTime>
  <Words>200</Words>
  <Application>Microsoft Office PowerPoint</Application>
  <PresentationFormat>عرض على الشاشة (4:3)</PresentationFormat>
  <Paragraphs>36</Paragraphs>
  <Slides>13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Calibri</vt:lpstr>
      <vt:lpstr>Comic Sans MS</vt:lpstr>
      <vt:lpstr>Arial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ڪپړۑآء اڷٲﻣير</dc:creator>
  <cp:lastModifiedBy>ڪپړۑآء اڷٲﻣير</cp:lastModifiedBy>
  <cp:revision>44</cp:revision>
  <dcterms:created xsi:type="dcterms:W3CDTF">2020-07-29T08:50:48Z</dcterms:created>
  <dcterms:modified xsi:type="dcterms:W3CDTF">2020-08-31T12:06:26Z</dcterms:modified>
</cp:coreProperties>
</file>