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19/03/41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12"/>
            <a:ext cx="9141784" cy="68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09558" y="2420888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532440" y="4049776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32440" y="452276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601998" y="3861048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كفل الإسلام للناس حقوقا كثيرة . عدد بعضها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00488" y="2222280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المقصود بحقوق الانسان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1129264" y="2739984"/>
            <a:ext cx="7341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27688" y="132712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27688" y="534592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676" r="18682" b="57844"/>
          <a:stretch/>
        </p:blipFill>
        <p:spPr bwMode="auto">
          <a:xfrm>
            <a:off x="611560" y="6019501"/>
            <a:ext cx="2863755" cy="30723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>
            <a:off x="8162323" y="4725144"/>
            <a:ext cx="221709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8115625" y="452741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99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64326" y="1430192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358182" y="276728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361128" y="312732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388424" y="350712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402072" y="367608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402072" y="404977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33782" y="4032360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Wingdings 2"/>
              </a:rPr>
              <a:t>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04022" y="4293096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Wingdings 2"/>
              </a:rPr>
              <a:t>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07704" y="4582575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Wingdings 2"/>
              </a:rPr>
              <a:t>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21352" y="4851744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Wingdings 2"/>
              </a:rPr>
              <a:t>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21352" y="5188256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Wingdings 2"/>
              </a:rPr>
              <a:t></a:t>
            </a:r>
            <a:r>
              <a:rPr lang="en-US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2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27904" y="1656096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حق الحياة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45288" y="2119208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حق التملك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797536" y="2336106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حق التكافل الاجتماعي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53230" y="1409008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حق الناس في حفظ أعراضهم وعدم الاعتداء عليها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22048" y="1876762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حق الناس في حفظ أعراضهم وعدم الاعتداء عليها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1560" y="2564904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ص183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860032" y="3228952"/>
            <a:ext cx="33140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مفهوم حقوق الإنسان في الإسلام</a:t>
            </a:r>
          </a:p>
          <a:p>
            <a:pPr algn="ctr"/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مصدرها رباني </a:t>
            </a:r>
          </a:p>
          <a:p>
            <a:pPr algn="ctr"/>
            <a:endParaRPr lang="ar-SA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مجموعة من الواجبات التي تضمن كرامته</a:t>
            </a: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وتوفر له الحياة السوية</a:t>
            </a:r>
          </a:p>
          <a:p>
            <a:pPr algn="ctr"/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قاموا بإقرارها حديثا 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187624" y="3212976"/>
            <a:ext cx="33140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مفهوم حقوق الإنسان في الغرب</a:t>
            </a:r>
          </a:p>
          <a:p>
            <a:pPr algn="ctr"/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مصدرها بشري قابلة للخطأ</a:t>
            </a:r>
          </a:p>
          <a:p>
            <a:pPr algn="ctr"/>
            <a:endParaRPr lang="ar-SA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مجموعة من القوانين التي قد تخالف </a:t>
            </a: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الدين بحجة الحرية المطلقة</a:t>
            </a:r>
          </a:p>
          <a:p>
            <a:pPr algn="ctr"/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سبق الإسلام إلى اقرارها قديما  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148064" y="3228952"/>
            <a:ext cx="2736304" cy="4160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403648" y="3228952"/>
            <a:ext cx="2736304" cy="4160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887328" y="3685968"/>
            <a:ext cx="3242044" cy="22633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142912" y="3685968"/>
            <a:ext cx="3242044" cy="226331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4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  <p:bldP spid="14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95</Words>
  <Application>Microsoft Office PowerPoint</Application>
  <PresentationFormat>عرض على الشاشة (3:4)‏</PresentationFormat>
  <Paragraphs>32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287</cp:revision>
  <dcterms:created xsi:type="dcterms:W3CDTF">2014-08-31T20:10:42Z</dcterms:created>
  <dcterms:modified xsi:type="dcterms:W3CDTF">2019-11-16T18:16:17Z</dcterms:modified>
</cp:coreProperties>
</file>