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1pPr>
    <a:lvl2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2pPr>
    <a:lvl3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3pPr>
    <a:lvl4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4pPr>
    <a:lvl5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5pPr>
    <a:lvl6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6pPr>
    <a:lvl7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7pPr>
    <a:lvl8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8pPr>
    <a:lvl9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wholeTbl>
    <a:band2H>
      <a:tcTxStyle b="def" i="def"/>
      <a:tcStyle>
        <a:tcBdr/>
        <a:fill>
          <a:solidFill>
            <a:srgbClr val="FFFFFF">
              <a:alpha val="60000"/>
            </a:srgbClr>
          </a:solidFill>
        </a:fill>
      </a:tcStyle>
    </a:band2H>
    <a:firstCol>
      <a:tcTxStyle b="off" i="off">
        <a:fontRef idx="minor">
          <a:srgbClr val="FFFFFF"/>
        </a:fontRef>
        <a:srgbClr val="FFFFFF"/>
      </a:tcTxStyle>
      <a:tcStyle>
        <a:tcBdr>
          <a:left>
            <a:ln w="12700" cap="flat">
              <a:solidFill>
                <a:srgbClr val="DBDFD4"/>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7BB759"/>
          </a:solidFill>
        </a:fill>
      </a:tcStyle>
    </a:firstCol>
    <a:lastRow>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25400" cap="flat">
              <a:solidFill>
                <a:srgbClr val="94DBE2"/>
              </a:solidFill>
              <a:prstDash val="solid"/>
              <a:miter lim="400000"/>
            </a:ln>
          </a:top>
          <a:bottom>
            <a:ln w="12700" cap="flat">
              <a:solidFill>
                <a:srgbClr val="DBDFD4"/>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lastRow>
    <a:firstRow>
      <a:tcTxStyle b="off" i="off">
        <a:fontRef idx="minor">
          <a:srgbClr val="FFFFFF"/>
        </a:fontRef>
        <a:srgbClr val="FFFFFF"/>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DBDFD4"/>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chemeClr val="accent1">
              <a:hueOff val="-218139"/>
              <a:satOff val="-11670"/>
              <a:lumOff val="-10226"/>
              <a:alpha val="90000"/>
            </a:schemeClr>
          </a:solidFill>
        </a:fill>
      </a:tcStyle>
    </a:firstRow>
  </a:tblStyle>
  <a:tblStyle styleId="{C7B018BB-80A7-4F77-B60F-C8B233D01FF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18139"/>
              <a:satOff val="-11670"/>
              <a:lumOff val="-10226"/>
              <a:alpha val="66000"/>
            </a:schemeClr>
          </a:solidFill>
        </a:fill>
      </a:tcStyle>
    </a:wholeTbl>
    <a:band2H>
      <a:tcTxStyle b="def" i="def"/>
      <a:tcStyle>
        <a:tcBdr/>
        <a:fill>
          <a:solidFill>
            <a:schemeClr val="accent1">
              <a:hueOff val="-218139"/>
              <a:satOff val="-11670"/>
              <a:lumOff val="-10226"/>
              <a:alpha val="39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4A1C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firstRow>
  </a:tblStyle>
  <a:tblStyle styleId="{EEE7283C-3CF3-47DC-8721-378D4A62B228}" styleName="">
    <a:tblBg/>
    <a:wholeTbl>
      <a:tcTxStyle b="off" i="off">
        <a:fontRef idx="minor">
          <a:srgbClr val="EE7C00"/>
        </a:fontRef>
        <a:srgbClr val="EE7C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wholeTbl>
    <a:band2H>
      <a:tcTxStyle b="def" i="def"/>
      <a:tcStyle>
        <a:tcBdr/>
        <a:fill>
          <a:solidFill>
            <a:srgbClr val="FEFFF6">
              <a:alpha val="72000"/>
            </a:srgbClr>
          </a:solidFill>
        </a:fill>
      </a:tcStyle>
    </a:band2H>
    <a:firstCol>
      <a:tcTxStyle b="off" i="off">
        <a:fontRef idx="minor">
          <a:srgbClr val="E35015"/>
        </a:fontRef>
        <a:srgbClr val="E35015"/>
      </a:tcTxStyle>
      <a:tcStyle>
        <a:tcBdr>
          <a:left>
            <a:ln w="0" cap="flat">
              <a:noFill/>
              <a:miter lim="400000"/>
            </a:ln>
          </a:left>
          <a:right>
            <a:ln w="25400" cap="flat">
              <a:solidFill>
                <a:srgbClr val="AAE6E6"/>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firstCol>
    <a:lastRow>
      <a:tcTxStyle b="off" i="off">
        <a:fontRef idx="minor">
          <a:srgbClr val="653F2A"/>
        </a:fontRef>
        <a:srgbClr val="653F2A"/>
      </a:tcTxStyle>
      <a:tcStyle>
        <a:tcBdr>
          <a:left>
            <a:ln w="12700" cap="flat">
              <a:noFill/>
              <a:miter lim="400000"/>
            </a:ln>
          </a:left>
          <a:right>
            <a:ln w="12700" cap="flat">
              <a:noFill/>
              <a:miter lim="400000"/>
            </a:ln>
          </a:right>
          <a:top>
            <a:ln w="25400" cap="flat">
              <a:solidFill>
                <a:srgbClr val="AAE6E6"/>
              </a:solidFill>
              <a:custDash>
                <a:ds d="200000" sp="200000"/>
              </a:custDash>
              <a:miter lim="400000"/>
            </a:ln>
          </a:top>
          <a:bottom>
            <a:ln w="0" cap="flat">
              <a:noFill/>
              <a:miter lim="400000"/>
            </a:ln>
          </a:bottom>
          <a:insideH>
            <a:ln w="12700" cap="flat">
              <a:noFill/>
              <a:miter lim="400000"/>
            </a:ln>
          </a:insideH>
          <a:insideV>
            <a:ln w="12700" cap="flat">
              <a:noFill/>
              <a:miter lim="400000"/>
            </a:ln>
          </a:insideV>
        </a:tcBdr>
        <a:fill>
          <a:solidFill>
            <a:srgbClr val="FEFFF6">
              <a:alpha val="81000"/>
            </a:srgbClr>
          </a:solidFill>
        </a:fill>
      </a:tcStyle>
    </a:lastRow>
    <a:firstRow>
      <a:tcTxStyle b="off" i="off">
        <a:fontRef idx="minor">
          <a:srgbClr val="653F2A"/>
        </a:fontRef>
        <a:srgbClr val="653F2A"/>
      </a:tcTxStyle>
      <a:tcStyle>
        <a:tcBdr>
          <a:left>
            <a:ln w="12700" cap="flat">
              <a:noFill/>
              <a:miter lim="400000"/>
            </a:ln>
          </a:left>
          <a:right>
            <a:ln w="12700" cap="flat">
              <a:noFill/>
              <a:miter lim="400000"/>
            </a:ln>
          </a:right>
          <a:top>
            <a:ln w="0" cap="flat">
              <a:noFill/>
              <a:miter lim="400000"/>
            </a:ln>
          </a:top>
          <a:bottom>
            <a:ln w="25400" cap="flat">
              <a:solidFill>
                <a:srgbClr val="AAE6E6"/>
              </a:solidFill>
              <a:custDash>
                <a:ds d="200000" sp="200000"/>
              </a:custDash>
              <a:miter lim="400000"/>
            </a:ln>
          </a:bottom>
          <a:insideH>
            <a:ln w="12700" cap="flat">
              <a:noFill/>
              <a:miter lim="400000"/>
            </a:ln>
          </a:insideH>
          <a:insideV>
            <a:ln w="12700" cap="flat">
              <a:noFill/>
              <a:miter lim="400000"/>
            </a:ln>
          </a:insideV>
        </a:tcBdr>
        <a:fill>
          <a:solidFill>
            <a:srgbClr val="FEFFF6">
              <a:alpha val="81000"/>
            </a:srgbClr>
          </a:solidFill>
        </a:fill>
      </a:tcStyle>
    </a:firstRow>
  </a:tblStyle>
  <a:tblStyle styleId="{CF821DB8-F4EB-4A41-A1BA-3FCAFE7338EE}" styleName="">
    <a:tblBg/>
    <a:wholeTbl>
      <a:tcTxStyle b="off" i="off">
        <a:fontRef idx="major">
          <a:srgbClr val="006288"/>
        </a:fontRef>
        <a:srgbClr val="006288"/>
      </a:tcTxStyle>
      <a:tcStyle>
        <a:tcBdr>
          <a:left>
            <a:ln w="12700" cap="flat">
              <a:solidFill>
                <a:srgbClr val="FFFFFF">
                  <a:alpha val="66000"/>
                </a:srgbClr>
              </a:solidFill>
              <a:prstDash val="solid"/>
              <a:miter lim="400000"/>
            </a:ln>
          </a:left>
          <a:right>
            <a:ln w="12700" cap="flat">
              <a:solidFill>
                <a:srgbClr val="FFFFFF">
                  <a:alpha val="66000"/>
                </a:srgbClr>
              </a:solidFill>
              <a:prstDash val="solid"/>
              <a:miter lim="400000"/>
            </a:ln>
          </a:right>
          <a:top>
            <a:ln w="12700" cap="flat">
              <a:solidFill>
                <a:srgbClr val="FFFFFF">
                  <a:alpha val="66000"/>
                </a:srgbClr>
              </a:solidFill>
              <a:prstDash val="solid"/>
              <a:miter lim="400000"/>
            </a:ln>
          </a:top>
          <a:bottom>
            <a:ln w="12700" cap="flat">
              <a:solidFill>
                <a:srgbClr val="FFFFFF">
                  <a:alpha val="66000"/>
                </a:srgbClr>
              </a:solidFill>
              <a:prstDash val="solid"/>
              <a:miter lim="400000"/>
            </a:ln>
          </a:bottom>
          <a:insideH>
            <a:ln w="12700" cap="flat">
              <a:solidFill>
                <a:srgbClr val="FFFFFF">
                  <a:alpha val="66000"/>
                </a:srgbClr>
              </a:solidFill>
              <a:prstDash val="solid"/>
              <a:miter lim="400000"/>
            </a:ln>
          </a:insideH>
          <a:insideV>
            <a:ln w="12700" cap="flat">
              <a:solidFill>
                <a:srgbClr val="FFFFFF">
                  <a:alpha val="66000"/>
                </a:srgbClr>
              </a:solidFill>
              <a:prstDash val="solid"/>
              <a:miter lim="400000"/>
            </a:ln>
          </a:insideV>
        </a:tcBdr>
        <a:fill>
          <a:noFill/>
        </a:fill>
      </a:tcStyle>
    </a:wholeTbl>
    <a:band2H>
      <a:tcTxStyle b="def" i="def"/>
      <a:tcStyle>
        <a:tcBdr/>
        <a:fill>
          <a:solidFill>
            <a:srgbClr val="006288">
              <a:alpha val="12000"/>
            </a:srgbClr>
          </a:solidFill>
        </a:fill>
      </a:tcStyle>
    </a:band2H>
    <a:firstCo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087B2"/>
          </a:solidFill>
        </a:fill>
      </a:tcStyle>
    </a:firstCol>
    <a:la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firstRow>
  </a:tblStyle>
  <a:tblStyle styleId="{33BA23B1-9221-436E-865A-0063620EA4FD}" styleName="">
    <a:tblBg/>
    <a:wholeTbl>
      <a:tcTxStyle b="off" i="off">
        <a:fontRef idx="major">
          <a:srgbClr val="444444"/>
        </a:fontRef>
        <a:srgbClr val="444444"/>
      </a:tcTxStyle>
      <a:tcStyle>
        <a:tcBdr>
          <a:left>
            <a:ln w="12700" cap="flat">
              <a:noFill/>
              <a:miter lim="400000"/>
            </a:ln>
          </a:left>
          <a:right>
            <a:ln w="12700" cap="flat">
              <a:noFill/>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FFFFFF"/>
          </a:solidFill>
        </a:fill>
      </a:tcStyle>
    </a:wholeTbl>
    <a:band2H>
      <a:tcTxStyle b="def" i="def"/>
      <a:tcStyle>
        <a:tcBdr/>
        <a:fill>
          <a:solidFill>
            <a:srgbClr val="F7F7F7"/>
          </a:solidFill>
        </a:fill>
      </a:tcStyle>
    </a:band2H>
    <a:firstCol>
      <a:tcTxStyle b="off" i="off">
        <a:fontRef idx="major">
          <a:srgbClr val="444444"/>
        </a:fontRef>
        <a:srgbClr val="444444"/>
      </a:tcTxStyle>
      <a:tcStyle>
        <a:tcBdr>
          <a:left>
            <a:ln w="12700" cap="flat">
              <a:noFill/>
              <a:miter lim="400000"/>
            </a:ln>
          </a:left>
          <a:right>
            <a:ln w="12700" cap="flat">
              <a:solidFill>
                <a:srgbClr val="DBDFD3"/>
              </a:solidFill>
              <a:prstDash val="solid"/>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E8E9E8"/>
          </a:solidFill>
        </a:fill>
      </a:tcStyle>
    </a:firstCol>
    <a:lastRow>
      <a:tcTxStyle b="off" i="off">
        <a:fontRef idx="major">
          <a:srgbClr val="444444"/>
        </a:fontRef>
        <a:srgbClr val="444444"/>
      </a:tcTxStyle>
      <a:tcStyle>
        <a:tcBdr>
          <a:left>
            <a:ln w="12700" cap="flat">
              <a:noFill/>
              <a:miter lim="400000"/>
            </a:ln>
          </a:left>
          <a:right>
            <a:ln w="12700" cap="flat">
              <a:noFill/>
              <a:miter lim="400000"/>
            </a:ln>
          </a:right>
          <a:top>
            <a:ln w="25400" cap="flat">
              <a:solidFill>
                <a:srgbClr val="DBDFD3"/>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DBDFD3"/>
              </a:solidFill>
              <a:prstDash val="solid"/>
              <a:miter lim="400000"/>
            </a:ln>
          </a:bottom>
          <a:insideH>
            <a:ln w="12700" cap="flat">
              <a:noFill/>
              <a:miter lim="400000"/>
            </a:ln>
          </a:insideH>
          <a:insideV>
            <a:ln w="12700" cap="flat">
              <a:noFill/>
              <a:miter lim="400000"/>
            </a:ln>
          </a:insideV>
        </a:tcBdr>
        <a:fill>
          <a:solidFill>
            <a:srgbClr val="3D3D3D"/>
          </a:solidFill>
        </a:fill>
      </a:tcStyle>
    </a:firstRow>
  </a:tblStyle>
  <a:tblStyle styleId="{2708684C-4D16-4618-839F-0558EEFCDFE6}" styleName="">
    <a:tblBg/>
    <a:wholeTbl>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wholeTbl>
    <a:band2H>
      <a:tcTxStyle b="def" i="def"/>
      <a:tcStyle>
        <a:tcBdr/>
        <a:fill>
          <a:solidFill>
            <a:srgbClr val="106AA0">
              <a:alpha val="14000"/>
            </a:srgbClr>
          </a:solidFill>
        </a:fill>
      </a:tcStyle>
    </a:band2H>
    <a:firstCol>
      <a:tcTxStyle b="off" i="off">
        <a:fontRef idx="major">
          <a:srgbClr val="006288"/>
        </a:fontRef>
        <a:srgbClr val="006288"/>
      </a:tcTxStyle>
      <a:tcStyle>
        <a:tcBdr>
          <a:left>
            <a:ln w="12700" cap="flat">
              <a:noFill/>
              <a:miter lim="400000"/>
            </a:ln>
          </a:left>
          <a:right>
            <a:ln w="38100" cap="flat">
              <a:solidFill>
                <a:srgbClr val="FFFFFF"/>
              </a:solidFill>
              <a:prstDash val="solid"/>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firstCol>
    <a:la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38100" cap="flat">
              <a:solidFill>
                <a:srgbClr val="FFFFFF"/>
              </a:solidFill>
              <a:prstDash val="solid"/>
              <a:miter lim="400000"/>
            </a:ln>
          </a:top>
          <a:bottom>
            <a:ln w="12700" cap="flat">
              <a:noFill/>
              <a:miter lim="400000"/>
            </a:ln>
          </a:bottom>
          <a:insideH>
            <a:ln w="12700" cap="flat">
              <a:noFill/>
              <a:miter lim="400000"/>
            </a:ln>
          </a:insideH>
          <a:insideV>
            <a:ln w="25400" cap="flat">
              <a:solidFill>
                <a:srgbClr val="FFFFFF"/>
              </a:solidFill>
              <a:custDash>
                <a:ds d="200000" sp="200000"/>
              </a:custDash>
              <a:miter lim="400000"/>
            </a:ln>
          </a:insideV>
        </a:tcBdr>
        <a:fill>
          <a:noFill/>
        </a:fill>
      </a:tcStyle>
    </a:lastRow>
    <a:fir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12700" cap="flat">
              <a:noFill/>
              <a:miter lim="400000"/>
            </a:ln>
          </a:top>
          <a:bottom>
            <a:ln w="38100" cap="flat">
              <a:solidFill>
                <a:srgbClr val="FFFFFF"/>
              </a:solidFill>
              <a:prstDash val="solid"/>
              <a:miter lim="400000"/>
            </a:ln>
          </a:bottom>
          <a:insideH>
            <a:ln w="12700" cap="flat">
              <a:noFill/>
              <a:miter lim="400000"/>
            </a:ln>
          </a:insideH>
          <a:insideV>
            <a:ln w="254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1" name="Shape 201"/>
          <p:cNvSpPr/>
          <p:nvPr>
            <p:ph type="sldImg"/>
          </p:nvPr>
        </p:nvSpPr>
        <p:spPr>
          <a:xfrm>
            <a:off x="1143000" y="685800"/>
            <a:ext cx="4572000" cy="3429000"/>
          </a:xfrm>
          <a:prstGeom prst="rect">
            <a:avLst/>
          </a:prstGeom>
        </p:spPr>
        <p:txBody>
          <a:bodyPr/>
          <a:lstStyle/>
          <a:p>
            <a:pPr/>
          </a:p>
        </p:txBody>
      </p:sp>
      <p:sp>
        <p:nvSpPr>
          <p:cNvPr id="202" name="Shape 20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algn="r" defTabSz="457200" rtl="1" latinLnBrk="0">
      <a:lnSpc>
        <a:spcPct val="117999"/>
      </a:lnSpc>
      <a:defRPr sz="2200">
        <a:latin typeface="Helvetica Neue"/>
        <a:ea typeface="Helvetica Neue"/>
        <a:cs typeface="Helvetica Neue"/>
        <a:sym typeface="Helvetica Neue"/>
      </a:defRPr>
    </a:lvl1pPr>
    <a:lvl2pPr indent="228600" algn="r" defTabSz="457200" rtl="1" latinLnBrk="0">
      <a:lnSpc>
        <a:spcPct val="117999"/>
      </a:lnSpc>
      <a:defRPr sz="2200">
        <a:latin typeface="Helvetica Neue"/>
        <a:ea typeface="Helvetica Neue"/>
        <a:cs typeface="Helvetica Neue"/>
        <a:sym typeface="Helvetica Neue"/>
      </a:defRPr>
    </a:lvl2pPr>
    <a:lvl3pPr indent="457200" algn="r" defTabSz="457200" rtl="1" latinLnBrk="0">
      <a:lnSpc>
        <a:spcPct val="117999"/>
      </a:lnSpc>
      <a:defRPr sz="2200">
        <a:latin typeface="Helvetica Neue"/>
        <a:ea typeface="Helvetica Neue"/>
        <a:cs typeface="Helvetica Neue"/>
        <a:sym typeface="Helvetica Neue"/>
      </a:defRPr>
    </a:lvl3pPr>
    <a:lvl4pPr indent="685800" algn="r" defTabSz="457200" rtl="1" latinLnBrk="0">
      <a:lnSpc>
        <a:spcPct val="117999"/>
      </a:lnSpc>
      <a:defRPr sz="2200">
        <a:latin typeface="Helvetica Neue"/>
        <a:ea typeface="Helvetica Neue"/>
        <a:cs typeface="Helvetica Neue"/>
        <a:sym typeface="Helvetica Neue"/>
      </a:defRPr>
    </a:lvl4pPr>
    <a:lvl5pPr indent="914400" algn="r" defTabSz="457200" rtl="1" latinLnBrk="0">
      <a:lnSpc>
        <a:spcPct val="117999"/>
      </a:lnSpc>
      <a:defRPr sz="2200">
        <a:latin typeface="Helvetica Neue"/>
        <a:ea typeface="Helvetica Neue"/>
        <a:cs typeface="Helvetica Neue"/>
        <a:sym typeface="Helvetica Neue"/>
      </a:defRPr>
    </a:lvl5pPr>
    <a:lvl6pPr indent="1143000" algn="r" defTabSz="457200" rtl="1" latinLnBrk="0">
      <a:lnSpc>
        <a:spcPct val="117999"/>
      </a:lnSpc>
      <a:defRPr sz="2200">
        <a:latin typeface="Helvetica Neue"/>
        <a:ea typeface="Helvetica Neue"/>
        <a:cs typeface="Helvetica Neue"/>
        <a:sym typeface="Helvetica Neue"/>
      </a:defRPr>
    </a:lvl6pPr>
    <a:lvl7pPr indent="1371600" algn="r" defTabSz="457200" rtl="1" latinLnBrk="0">
      <a:lnSpc>
        <a:spcPct val="117999"/>
      </a:lnSpc>
      <a:defRPr sz="2200">
        <a:latin typeface="Helvetica Neue"/>
        <a:ea typeface="Helvetica Neue"/>
        <a:cs typeface="Helvetica Neue"/>
        <a:sym typeface="Helvetica Neue"/>
      </a:defRPr>
    </a:lvl7pPr>
    <a:lvl8pPr indent="1600200" algn="r" defTabSz="457200" rtl="1" latinLnBrk="0">
      <a:lnSpc>
        <a:spcPct val="117999"/>
      </a:lnSpc>
      <a:defRPr sz="2200">
        <a:latin typeface="Helvetica Neue"/>
        <a:ea typeface="Helvetica Neue"/>
        <a:cs typeface="Helvetica Neue"/>
        <a:sym typeface="Helvetica Neue"/>
      </a:defRPr>
    </a:lvl8pPr>
    <a:lvl9pPr indent="1828800" algn="r" defTabSz="457200" rtl="1"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5.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2.png"/><Relationship Id="rId4" Type="http://schemas.openxmlformats.org/officeDocument/2006/relationships/image" Target="../media/image5.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العنوان والعنوان الفرعي">
    <p:spTree>
      <p:nvGrpSpPr>
        <p:cNvPr id="1" name=""/>
        <p:cNvGrpSpPr/>
        <p:nvPr/>
      </p:nvGrpSpPr>
      <p:grpSpPr>
        <a:xfrm>
          <a:off x="0" y="0"/>
          <a:ext cx="0" cy="0"/>
          <a:chOff x="0" y="0"/>
          <a:chExt cx="0" cy="0"/>
        </a:xfrm>
      </p:grpSpPr>
      <p:pic>
        <p:nvPicPr>
          <p:cNvPr id="19" name="chalk_line-1.png" descr="chalk_line-1.png"/>
          <p:cNvPicPr>
            <a:picLocks noChangeAspect="1"/>
          </p:cNvPicPr>
          <p:nvPr/>
        </p:nvPicPr>
        <p:blipFill>
          <a:blip r:embed="rId2">
            <a:extLst/>
          </a:blip>
          <a:stretch>
            <a:fillRect/>
          </a:stretch>
        </p:blipFill>
        <p:spPr>
          <a:xfrm>
            <a:off x="177800" y="0"/>
            <a:ext cx="3441700" cy="9794917"/>
          </a:xfrm>
          <a:prstGeom prst="rect">
            <a:avLst/>
          </a:prstGeom>
          <a:ln w="12700">
            <a:miter lim="400000"/>
          </a:ln>
        </p:spPr>
      </p:pic>
      <p:pic>
        <p:nvPicPr>
          <p:cNvPr id="20" name="chalk_line-2.png" descr="chalk_line-2.png"/>
          <p:cNvPicPr>
            <a:picLocks noChangeAspect="1"/>
          </p:cNvPicPr>
          <p:nvPr/>
        </p:nvPicPr>
        <p:blipFill>
          <a:blip r:embed="rId3">
            <a:extLst/>
          </a:blip>
          <a:stretch>
            <a:fillRect/>
          </a:stretch>
        </p:blipFill>
        <p:spPr>
          <a:xfrm>
            <a:off x="5168900" y="1321246"/>
            <a:ext cx="7835900" cy="7934466"/>
          </a:xfrm>
          <a:prstGeom prst="rect">
            <a:avLst/>
          </a:prstGeom>
          <a:ln w="12700">
            <a:miter lim="400000"/>
          </a:ln>
        </p:spPr>
      </p:pic>
      <p:pic>
        <p:nvPicPr>
          <p:cNvPr id="21" name="scrapbook_cover_title_hi.png" descr="scrapbook_cover_title_hi.png"/>
          <p:cNvPicPr>
            <a:picLocks noChangeAspect="0"/>
          </p:cNvPicPr>
          <p:nvPr/>
        </p:nvPicPr>
        <p:blipFill>
          <a:blip r:embed="rId4">
            <a:extLst/>
          </a:blip>
          <a:stretch>
            <a:fillRect/>
          </a:stretch>
        </p:blipFill>
        <p:spPr>
          <a:xfrm>
            <a:off x="640735" y="2781300"/>
            <a:ext cx="11760201" cy="4178300"/>
          </a:xfrm>
          <a:prstGeom prst="rect">
            <a:avLst/>
          </a:prstGeom>
          <a:ln w="12700">
            <a:miter lim="400000"/>
          </a:ln>
        </p:spPr>
      </p:pic>
      <p:sp>
        <p:nvSpPr>
          <p:cNvPr id="22" name="نص العنوان"/>
          <p:cNvSpPr txBox="1"/>
          <p:nvPr>
            <p:ph type="title"/>
          </p:nvPr>
        </p:nvSpPr>
        <p:spPr>
          <a:xfrm>
            <a:off x="1270000" y="2959100"/>
            <a:ext cx="10464800" cy="2286000"/>
          </a:xfrm>
          <a:prstGeom prst="rect">
            <a:avLst/>
          </a:prstGeom>
        </p:spPr>
        <p:txBody>
          <a:bodyPr anchor="b"/>
          <a:lstStyle>
            <a:lvl1pPr rtl="1">
              <a:defRPr>
                <a:solidFill>
                  <a:srgbClr val="292929">
                    <a:alpha val="93000"/>
                  </a:srgbClr>
                </a:solidFill>
                <a:latin typeface="+mj-lt"/>
                <a:ea typeface="+mj-ea"/>
                <a:cs typeface="+mj-cs"/>
                <a:sym typeface="Geeza Pro Regular"/>
              </a:defRPr>
            </a:lvl1pPr>
          </a:lstStyle>
          <a:p>
            <a:pPr/>
            <a:r>
              <a:t>نص العنوان</a:t>
            </a:r>
          </a:p>
        </p:txBody>
      </p:sp>
      <p:sp>
        <p:nvSpPr>
          <p:cNvPr id="23" name="مستوى النص الأول…"/>
          <p:cNvSpPr txBox="1"/>
          <p:nvPr>
            <p:ph type="body" sz="quarter" idx="1"/>
          </p:nvPr>
        </p:nvSpPr>
        <p:spPr>
          <a:xfrm>
            <a:off x="1270000" y="5283200"/>
            <a:ext cx="10464800" cy="1308100"/>
          </a:xfrm>
          <a:prstGeom prst="rect">
            <a:avLst/>
          </a:prstGeom>
        </p:spPr>
        <p:txBody>
          <a:bodyPr anchor="t"/>
          <a:lstStyle>
            <a:lvl1pPr marL="0" indent="0" algn="ctr">
              <a:spcBef>
                <a:spcPts val="0"/>
              </a:spcBef>
              <a:buSzTx/>
              <a:buNone/>
              <a:defRPr sz="3800">
                <a:solidFill>
                  <a:schemeClr val="accent5">
                    <a:hueOff val="-188353"/>
                    <a:satOff val="-10165"/>
                    <a:lumOff val="-10285"/>
                  </a:schemeClr>
                </a:solidFill>
              </a:defRPr>
            </a:lvl1pPr>
            <a:lvl2pPr marL="0" indent="0" algn="ctr">
              <a:spcBef>
                <a:spcPts val="0"/>
              </a:spcBef>
              <a:buSzTx/>
              <a:buNone/>
              <a:defRPr sz="3800">
                <a:solidFill>
                  <a:schemeClr val="accent5">
                    <a:hueOff val="-188353"/>
                    <a:satOff val="-10165"/>
                    <a:lumOff val="-10285"/>
                  </a:schemeClr>
                </a:solidFill>
              </a:defRPr>
            </a:lvl2pPr>
            <a:lvl3pPr marL="0" indent="0" algn="ctr">
              <a:spcBef>
                <a:spcPts val="0"/>
              </a:spcBef>
              <a:buSzTx/>
              <a:buNone/>
              <a:defRPr sz="3800">
                <a:solidFill>
                  <a:schemeClr val="accent5">
                    <a:hueOff val="-188353"/>
                    <a:satOff val="-10165"/>
                    <a:lumOff val="-10285"/>
                  </a:schemeClr>
                </a:solidFill>
              </a:defRPr>
            </a:lvl3pPr>
            <a:lvl4pPr marL="0" indent="0" algn="ctr">
              <a:spcBef>
                <a:spcPts val="0"/>
              </a:spcBef>
              <a:buSzTx/>
              <a:buNone/>
              <a:defRPr sz="3800">
                <a:solidFill>
                  <a:schemeClr val="accent5">
                    <a:hueOff val="-188353"/>
                    <a:satOff val="-10165"/>
                    <a:lumOff val="-10285"/>
                  </a:schemeClr>
                </a:solidFill>
              </a:defRPr>
            </a:lvl4pPr>
            <a:lvl5pPr marL="0" indent="0" algn="ctr">
              <a:spcBef>
                <a:spcPts val="0"/>
              </a:spcBef>
              <a:buSzTx/>
              <a:buNone/>
              <a:defRPr sz="3800">
                <a:solidFill>
                  <a:schemeClr val="accent5">
                    <a:hueOff val="-188353"/>
                    <a:satOff val="-10165"/>
                    <a:lumOff val="-10285"/>
                  </a:schemeClr>
                </a:solidFill>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24"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صورة - أفقية">
    <p:spTree>
      <p:nvGrpSpPr>
        <p:cNvPr id="1" name=""/>
        <p:cNvGrpSpPr/>
        <p:nvPr/>
      </p:nvGrpSpPr>
      <p:grpSpPr>
        <a:xfrm>
          <a:off x="0" y="0"/>
          <a:ext cx="0" cy="0"/>
          <a:chOff x="0" y="0"/>
          <a:chExt cx="0" cy="0"/>
        </a:xfrm>
      </p:grpSpPr>
      <p:pic>
        <p:nvPicPr>
          <p:cNvPr id="31"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32"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33"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34"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35"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36"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37"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38"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39" name="صورة"/>
          <p:cNvSpPr/>
          <p:nvPr>
            <p:ph type="pic" idx="13"/>
          </p:nvPr>
        </p:nvSpPr>
        <p:spPr>
          <a:xfrm>
            <a:off x="1270000" y="-12700"/>
            <a:ext cx="10464800" cy="6976534"/>
          </a:xfrm>
          <a:prstGeom prst="rect">
            <a:avLst/>
          </a:prstGeom>
          <a:ln w="101600">
            <a:solidFill>
              <a:srgbClr val="FFFFFF"/>
            </a:solidFill>
          </a:ln>
          <a:effectLst>
            <a:outerShdw sx="100000" sy="100000" kx="0" ky="0" algn="b" rotWithShape="0" blurRad="38100" dist="50800" dir="5400000">
              <a:srgbClr val="292929">
                <a:alpha val="69750"/>
              </a:srgbClr>
            </a:outerShdw>
          </a:effectLst>
        </p:spPr>
        <p:txBody>
          <a:bodyPr lIns="91439" tIns="45719" rIns="91439" bIns="45719" anchor="t">
            <a:noAutofit/>
          </a:bodyPr>
          <a:lstStyle/>
          <a:p>
            <a:pPr/>
          </a:p>
        </p:txBody>
      </p:sp>
      <p:sp>
        <p:nvSpPr>
          <p:cNvPr id="40" name="نص العنوان"/>
          <p:cNvSpPr txBox="1"/>
          <p:nvPr>
            <p:ph type="title"/>
          </p:nvPr>
        </p:nvSpPr>
        <p:spPr>
          <a:xfrm>
            <a:off x="1270000" y="6223000"/>
            <a:ext cx="10464800" cy="1485900"/>
          </a:xfrm>
          <a:prstGeom prst="rect">
            <a:avLst/>
          </a:prstGeom>
        </p:spPr>
        <p:txBody>
          <a:bodyPr anchor="b"/>
          <a:lstStyle>
            <a:lvl1pPr rtl="1">
              <a:defRPr>
                <a:solidFill>
                  <a:srgbClr val="292929">
                    <a:alpha val="93000"/>
                  </a:srgbClr>
                </a:solidFill>
                <a:latin typeface="+mj-lt"/>
                <a:ea typeface="+mj-ea"/>
                <a:cs typeface="+mj-cs"/>
                <a:sym typeface="Geeza Pro Regular"/>
              </a:defRPr>
            </a:lvl1pPr>
          </a:lstStyle>
          <a:p>
            <a:pPr/>
            <a:r>
              <a:t>نص العنوان</a:t>
            </a:r>
          </a:p>
        </p:txBody>
      </p:sp>
      <p:sp>
        <p:nvSpPr>
          <p:cNvPr id="41" name="مستوى النص الأول…"/>
          <p:cNvSpPr txBox="1"/>
          <p:nvPr>
            <p:ph type="body" sz="quarter" idx="1"/>
          </p:nvPr>
        </p:nvSpPr>
        <p:spPr>
          <a:xfrm>
            <a:off x="1270000" y="7696200"/>
            <a:ext cx="10464800" cy="1206500"/>
          </a:xfrm>
          <a:prstGeom prst="rect">
            <a:avLst/>
          </a:prstGeom>
        </p:spPr>
        <p:txBody>
          <a:bodyPr anchor="t"/>
          <a:lstStyle>
            <a:lvl1pPr marL="0" indent="0" algn="ctr">
              <a:spcBef>
                <a:spcPts val="0"/>
              </a:spcBef>
              <a:buSzTx/>
              <a:buNone/>
              <a:defRPr sz="3800">
                <a:solidFill>
                  <a:schemeClr val="accent5">
                    <a:hueOff val="-188353"/>
                    <a:satOff val="-10165"/>
                    <a:lumOff val="-10285"/>
                  </a:schemeClr>
                </a:solidFill>
              </a:defRPr>
            </a:lvl1pPr>
            <a:lvl2pPr marL="0" indent="0" algn="ctr">
              <a:spcBef>
                <a:spcPts val="0"/>
              </a:spcBef>
              <a:buSzTx/>
              <a:buNone/>
              <a:defRPr sz="3800">
                <a:solidFill>
                  <a:schemeClr val="accent5">
                    <a:hueOff val="-188353"/>
                    <a:satOff val="-10165"/>
                    <a:lumOff val="-10285"/>
                  </a:schemeClr>
                </a:solidFill>
              </a:defRPr>
            </a:lvl2pPr>
            <a:lvl3pPr marL="0" indent="0" algn="ctr">
              <a:spcBef>
                <a:spcPts val="0"/>
              </a:spcBef>
              <a:buSzTx/>
              <a:buNone/>
              <a:defRPr sz="3800">
                <a:solidFill>
                  <a:schemeClr val="accent5">
                    <a:hueOff val="-188353"/>
                    <a:satOff val="-10165"/>
                    <a:lumOff val="-10285"/>
                  </a:schemeClr>
                </a:solidFill>
              </a:defRPr>
            </a:lvl3pPr>
            <a:lvl4pPr marL="0" indent="0" algn="ctr">
              <a:spcBef>
                <a:spcPts val="0"/>
              </a:spcBef>
              <a:buSzTx/>
              <a:buNone/>
              <a:defRPr sz="3800">
                <a:solidFill>
                  <a:schemeClr val="accent5">
                    <a:hueOff val="-188353"/>
                    <a:satOff val="-10165"/>
                    <a:lumOff val="-10285"/>
                  </a:schemeClr>
                </a:solidFill>
              </a:defRPr>
            </a:lvl4pPr>
            <a:lvl5pPr marL="0" indent="0" algn="ctr">
              <a:spcBef>
                <a:spcPts val="0"/>
              </a:spcBef>
              <a:buSzTx/>
              <a:buNone/>
              <a:defRPr sz="3800">
                <a:solidFill>
                  <a:schemeClr val="accent5">
                    <a:hueOff val="-188353"/>
                    <a:satOff val="-10165"/>
                    <a:lumOff val="-10285"/>
                  </a:schemeClr>
                </a:solidFill>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42"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العنوان - الوسط">
    <p:spTree>
      <p:nvGrpSpPr>
        <p:cNvPr id="1" name=""/>
        <p:cNvGrpSpPr/>
        <p:nvPr/>
      </p:nvGrpSpPr>
      <p:grpSpPr>
        <a:xfrm>
          <a:off x="0" y="0"/>
          <a:ext cx="0" cy="0"/>
          <a:chOff x="0" y="0"/>
          <a:chExt cx="0" cy="0"/>
        </a:xfrm>
      </p:grpSpPr>
      <p:pic>
        <p:nvPicPr>
          <p:cNvPr id="49" name="chalk_line-1.png" descr="chalk_line-1.png"/>
          <p:cNvPicPr>
            <a:picLocks noChangeAspect="1"/>
          </p:cNvPicPr>
          <p:nvPr/>
        </p:nvPicPr>
        <p:blipFill>
          <a:blip r:embed="rId2">
            <a:extLst/>
          </a:blip>
          <a:stretch>
            <a:fillRect/>
          </a:stretch>
        </p:blipFill>
        <p:spPr>
          <a:xfrm>
            <a:off x="177800" y="0"/>
            <a:ext cx="3441700" cy="9794917"/>
          </a:xfrm>
          <a:prstGeom prst="rect">
            <a:avLst/>
          </a:prstGeom>
          <a:ln w="12700">
            <a:miter lim="400000"/>
          </a:ln>
        </p:spPr>
      </p:pic>
      <p:pic>
        <p:nvPicPr>
          <p:cNvPr id="50" name="chalk_line-2.png" descr="chalk_line-2.png"/>
          <p:cNvPicPr>
            <a:picLocks noChangeAspect="1"/>
          </p:cNvPicPr>
          <p:nvPr/>
        </p:nvPicPr>
        <p:blipFill>
          <a:blip r:embed="rId3">
            <a:extLst/>
          </a:blip>
          <a:stretch>
            <a:fillRect/>
          </a:stretch>
        </p:blipFill>
        <p:spPr>
          <a:xfrm>
            <a:off x="5168900" y="1321246"/>
            <a:ext cx="7835900" cy="7934466"/>
          </a:xfrm>
          <a:prstGeom prst="rect">
            <a:avLst/>
          </a:prstGeom>
          <a:ln w="12700">
            <a:miter lim="400000"/>
          </a:ln>
        </p:spPr>
      </p:pic>
      <p:pic>
        <p:nvPicPr>
          <p:cNvPr id="51" name="scrapbook_cover_title_hi.png" descr="scrapbook_cover_title_hi.png"/>
          <p:cNvPicPr>
            <a:picLocks noChangeAspect="0"/>
          </p:cNvPicPr>
          <p:nvPr/>
        </p:nvPicPr>
        <p:blipFill>
          <a:blip r:embed="rId4">
            <a:extLst/>
          </a:blip>
          <a:stretch>
            <a:fillRect/>
          </a:stretch>
        </p:blipFill>
        <p:spPr>
          <a:xfrm>
            <a:off x="640735" y="2781300"/>
            <a:ext cx="11760201" cy="4178300"/>
          </a:xfrm>
          <a:prstGeom prst="rect">
            <a:avLst/>
          </a:prstGeom>
          <a:ln w="12700">
            <a:miter lim="400000"/>
          </a:ln>
        </p:spPr>
      </p:pic>
      <p:sp>
        <p:nvSpPr>
          <p:cNvPr id="52" name="نص العنوان"/>
          <p:cNvSpPr txBox="1"/>
          <p:nvPr>
            <p:ph type="title"/>
          </p:nvPr>
        </p:nvSpPr>
        <p:spPr>
          <a:xfrm>
            <a:off x="1270000" y="3733800"/>
            <a:ext cx="10464800" cy="2286000"/>
          </a:xfrm>
          <a:prstGeom prst="rect">
            <a:avLst/>
          </a:prstGeom>
        </p:spPr>
        <p:txBody>
          <a:bodyPr/>
          <a:lstStyle>
            <a:lvl1pPr rtl="1">
              <a:defRPr>
                <a:solidFill>
                  <a:srgbClr val="292929">
                    <a:alpha val="93000"/>
                  </a:srgbClr>
                </a:solidFill>
                <a:latin typeface="+mj-lt"/>
                <a:ea typeface="+mj-ea"/>
                <a:cs typeface="+mj-cs"/>
                <a:sym typeface="Geeza Pro Regular"/>
              </a:defRPr>
            </a:lvl1pPr>
          </a:lstStyle>
          <a:p>
            <a:pPr/>
            <a:r>
              <a:t>نص العنوان</a:t>
            </a:r>
          </a:p>
        </p:txBody>
      </p:sp>
      <p:sp>
        <p:nvSpPr>
          <p:cNvPr id="53"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صورة - رأسية">
    <p:spTree>
      <p:nvGrpSpPr>
        <p:cNvPr id="1" name=""/>
        <p:cNvGrpSpPr/>
        <p:nvPr/>
      </p:nvGrpSpPr>
      <p:grpSpPr>
        <a:xfrm>
          <a:off x="0" y="0"/>
          <a:ext cx="0" cy="0"/>
          <a:chOff x="0" y="0"/>
          <a:chExt cx="0" cy="0"/>
        </a:xfrm>
      </p:grpSpPr>
      <p:pic>
        <p:nvPicPr>
          <p:cNvPr id="60"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61"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62"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63"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64"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65"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66"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67"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68" name="صورة"/>
          <p:cNvSpPr/>
          <p:nvPr>
            <p:ph type="pic" sz="half" idx="13"/>
          </p:nvPr>
        </p:nvSpPr>
        <p:spPr>
          <a:xfrm>
            <a:off x="6489700" y="1358900"/>
            <a:ext cx="5329646" cy="6908800"/>
          </a:xfrm>
          <a:prstGeom prst="rect">
            <a:avLst/>
          </a:prstGeom>
          <a:ln w="101600">
            <a:solidFill>
              <a:srgbClr val="FFFFFF"/>
            </a:solidFill>
          </a:ln>
          <a:effectLst>
            <a:outerShdw sx="100000" sy="100000" kx="0" ky="0" algn="b" rotWithShape="0" blurRad="38100" dist="50800" dir="5400000">
              <a:srgbClr val="292929">
                <a:alpha val="69750"/>
              </a:srgbClr>
            </a:outerShdw>
          </a:effectLst>
        </p:spPr>
        <p:txBody>
          <a:bodyPr lIns="91439" tIns="45719" rIns="91439" bIns="45719" anchor="t">
            <a:noAutofit/>
          </a:bodyPr>
          <a:lstStyle/>
          <a:p>
            <a:pPr/>
          </a:p>
        </p:txBody>
      </p:sp>
      <p:sp>
        <p:nvSpPr>
          <p:cNvPr id="69" name="نص العنوان"/>
          <p:cNvSpPr txBox="1"/>
          <p:nvPr>
            <p:ph type="title"/>
          </p:nvPr>
        </p:nvSpPr>
        <p:spPr>
          <a:xfrm>
            <a:off x="1079500" y="1358900"/>
            <a:ext cx="5054600" cy="3759200"/>
          </a:xfrm>
          <a:prstGeom prst="rect">
            <a:avLst/>
          </a:prstGeom>
        </p:spPr>
        <p:txBody>
          <a:bodyPr anchor="b"/>
          <a:lstStyle>
            <a:lvl1pPr rtl="1">
              <a:defRPr>
                <a:solidFill>
                  <a:srgbClr val="292929">
                    <a:alpha val="93000"/>
                  </a:srgbClr>
                </a:solidFill>
                <a:latin typeface="+mj-lt"/>
                <a:ea typeface="+mj-ea"/>
                <a:cs typeface="+mj-cs"/>
                <a:sym typeface="Geeza Pro Regular"/>
              </a:defRPr>
            </a:lvl1pPr>
          </a:lstStyle>
          <a:p>
            <a:pPr/>
            <a:r>
              <a:t>نص العنوان</a:t>
            </a:r>
          </a:p>
        </p:txBody>
      </p:sp>
      <p:sp>
        <p:nvSpPr>
          <p:cNvPr id="70" name="مستوى النص الأول…"/>
          <p:cNvSpPr txBox="1"/>
          <p:nvPr>
            <p:ph type="body" sz="quarter" idx="1"/>
          </p:nvPr>
        </p:nvSpPr>
        <p:spPr>
          <a:xfrm>
            <a:off x="1079500" y="5207000"/>
            <a:ext cx="5054600" cy="3149600"/>
          </a:xfrm>
          <a:prstGeom prst="rect">
            <a:avLst/>
          </a:prstGeom>
        </p:spPr>
        <p:txBody>
          <a:bodyPr anchor="t"/>
          <a:lstStyle>
            <a:lvl1pPr marL="0" indent="0" algn="ctr">
              <a:spcBef>
                <a:spcPts val="0"/>
              </a:spcBef>
              <a:buSzTx/>
              <a:buNone/>
              <a:defRPr sz="3800">
                <a:solidFill>
                  <a:schemeClr val="accent5">
                    <a:hueOff val="-188353"/>
                    <a:satOff val="-10165"/>
                    <a:lumOff val="-10285"/>
                  </a:schemeClr>
                </a:solidFill>
              </a:defRPr>
            </a:lvl1pPr>
            <a:lvl2pPr marL="0" indent="0" algn="ctr">
              <a:spcBef>
                <a:spcPts val="0"/>
              </a:spcBef>
              <a:buSzTx/>
              <a:buNone/>
              <a:defRPr sz="3800">
                <a:solidFill>
                  <a:schemeClr val="accent5">
                    <a:hueOff val="-188353"/>
                    <a:satOff val="-10165"/>
                    <a:lumOff val="-10285"/>
                  </a:schemeClr>
                </a:solidFill>
              </a:defRPr>
            </a:lvl2pPr>
            <a:lvl3pPr marL="0" indent="0" algn="ctr">
              <a:spcBef>
                <a:spcPts val="0"/>
              </a:spcBef>
              <a:buSzTx/>
              <a:buNone/>
              <a:defRPr sz="3800">
                <a:solidFill>
                  <a:schemeClr val="accent5">
                    <a:hueOff val="-188353"/>
                    <a:satOff val="-10165"/>
                    <a:lumOff val="-10285"/>
                  </a:schemeClr>
                </a:solidFill>
              </a:defRPr>
            </a:lvl3pPr>
            <a:lvl4pPr marL="0" indent="0" algn="ctr">
              <a:spcBef>
                <a:spcPts val="0"/>
              </a:spcBef>
              <a:buSzTx/>
              <a:buNone/>
              <a:defRPr sz="3800">
                <a:solidFill>
                  <a:schemeClr val="accent5">
                    <a:hueOff val="-188353"/>
                    <a:satOff val="-10165"/>
                    <a:lumOff val="-10285"/>
                  </a:schemeClr>
                </a:solidFill>
              </a:defRPr>
            </a:lvl4pPr>
            <a:lvl5pPr marL="0" indent="0" algn="ctr">
              <a:spcBef>
                <a:spcPts val="0"/>
              </a:spcBef>
              <a:buSzTx/>
              <a:buNone/>
              <a:defRPr sz="3800">
                <a:solidFill>
                  <a:schemeClr val="accent5">
                    <a:hueOff val="-188353"/>
                    <a:satOff val="-10165"/>
                    <a:lumOff val="-10285"/>
                  </a:schemeClr>
                </a:solidFill>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71"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العنوان - أعلى">
    <p:spTree>
      <p:nvGrpSpPr>
        <p:cNvPr id="1" name=""/>
        <p:cNvGrpSpPr/>
        <p:nvPr/>
      </p:nvGrpSpPr>
      <p:grpSpPr>
        <a:xfrm>
          <a:off x="0" y="0"/>
          <a:ext cx="0" cy="0"/>
          <a:chOff x="0" y="0"/>
          <a:chExt cx="0" cy="0"/>
        </a:xfrm>
      </p:grpSpPr>
      <p:pic>
        <p:nvPicPr>
          <p:cNvPr id="78" name="dash-line.png" descr="dash-line.png"/>
          <p:cNvPicPr>
            <a:picLocks noChangeAspect="1"/>
          </p:cNvPicPr>
          <p:nvPr/>
        </p:nvPicPr>
        <p:blipFill>
          <a:blip r:embed="rId2">
            <a:extLst/>
          </a:blip>
          <a:srcRect l="0" t="21428" r="64508" b="16071"/>
          <a:stretch>
            <a:fillRect/>
          </a:stretch>
        </p:blipFill>
        <p:spPr>
          <a:xfrm>
            <a:off x="444500" y="1854200"/>
            <a:ext cx="12115800" cy="444500"/>
          </a:xfrm>
          <a:prstGeom prst="rect">
            <a:avLst/>
          </a:prstGeom>
          <a:ln w="12700">
            <a:miter lim="400000"/>
          </a:ln>
        </p:spPr>
      </p:pic>
      <p:pic>
        <p:nvPicPr>
          <p:cNvPr id="79" name="dash-line.png" descr="dash-line.png"/>
          <p:cNvPicPr>
            <a:picLocks noChangeAspect="1"/>
          </p:cNvPicPr>
          <p:nvPr/>
        </p:nvPicPr>
        <p:blipFill>
          <a:blip r:embed="rId2">
            <a:extLst/>
          </a:blip>
          <a:srcRect l="0" t="19642" r="61904" b="17857"/>
          <a:stretch>
            <a:fillRect/>
          </a:stretch>
        </p:blipFill>
        <p:spPr>
          <a:xfrm>
            <a:off x="0" y="8940800"/>
            <a:ext cx="13004800" cy="444500"/>
          </a:xfrm>
          <a:prstGeom prst="rect">
            <a:avLst/>
          </a:prstGeom>
          <a:ln w="12700">
            <a:miter lim="400000"/>
          </a:ln>
        </p:spPr>
      </p:pic>
      <p:pic>
        <p:nvPicPr>
          <p:cNvPr id="80" name="dash-line.png" descr="dash-line.png"/>
          <p:cNvPicPr>
            <a:picLocks noChangeAspect="0"/>
          </p:cNvPicPr>
          <p:nvPr/>
        </p:nvPicPr>
        <p:blipFill>
          <a:blip r:embed="rId2">
            <a:extLst/>
          </a:blip>
          <a:srcRect l="0" t="19642" r="71428" b="17857"/>
          <a:stretch>
            <a:fillRect/>
          </a:stretch>
        </p:blipFill>
        <p:spPr>
          <a:xfrm rot="5400000">
            <a:off x="-4260850" y="4654550"/>
            <a:ext cx="9753601" cy="444500"/>
          </a:xfrm>
          <a:prstGeom prst="rect">
            <a:avLst/>
          </a:prstGeom>
          <a:ln w="12700">
            <a:miter lim="400000"/>
          </a:ln>
        </p:spPr>
      </p:pic>
      <p:pic>
        <p:nvPicPr>
          <p:cNvPr id="81" name="dash-line.png" descr="dash-line.png"/>
          <p:cNvPicPr>
            <a:picLocks noChangeAspect="1"/>
          </p:cNvPicPr>
          <p:nvPr/>
        </p:nvPicPr>
        <p:blipFill>
          <a:blip r:embed="rId2">
            <a:extLst/>
          </a:blip>
          <a:srcRect l="0" t="16071" r="78794" b="21428"/>
          <a:stretch>
            <a:fillRect/>
          </a:stretch>
        </p:blipFill>
        <p:spPr>
          <a:xfrm rot="5400000">
            <a:off x="8769350" y="5238750"/>
            <a:ext cx="7239001" cy="444500"/>
          </a:xfrm>
          <a:prstGeom prst="rect">
            <a:avLst/>
          </a:prstGeom>
          <a:ln w="12700">
            <a:miter lim="400000"/>
          </a:ln>
        </p:spPr>
      </p:pic>
      <p:pic>
        <p:nvPicPr>
          <p:cNvPr id="82" name="tri-line.png" descr="tri-line.png"/>
          <p:cNvPicPr>
            <a:picLocks noChangeAspect="1"/>
          </p:cNvPicPr>
          <p:nvPr/>
        </p:nvPicPr>
        <p:blipFill>
          <a:blip r:embed="rId3">
            <a:extLst/>
          </a:blip>
          <a:srcRect l="70681" t="18886" r="0" b="0"/>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83" name="tri-line.png" descr="tri-line.png"/>
          <p:cNvPicPr>
            <a:picLocks noChangeAspect="1"/>
          </p:cNvPicPr>
          <p:nvPr/>
        </p:nvPicPr>
        <p:blipFill>
          <a:blip r:embed="rId3">
            <a:extLst/>
          </a:blip>
          <a:srcRect l="9861" t="22490" r="62206" b="0"/>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0"/>
                </a:lnTo>
                <a:lnTo>
                  <a:pt x="0" y="0"/>
                </a:lnTo>
                <a:lnTo>
                  <a:pt x="0" y="21600"/>
                </a:lnTo>
                <a:lnTo>
                  <a:pt x="21600" y="21600"/>
                </a:lnTo>
                <a:close/>
              </a:path>
            </a:pathLst>
          </a:custGeom>
          <a:ln w="12700">
            <a:miter lim="400000"/>
          </a:ln>
        </p:spPr>
      </p:pic>
      <p:pic>
        <p:nvPicPr>
          <p:cNvPr id="84" name="tri-line.png" descr="tri-line.png"/>
          <p:cNvPicPr>
            <a:picLocks noChangeAspect="1"/>
          </p:cNvPicPr>
          <p:nvPr/>
        </p:nvPicPr>
        <p:blipFill>
          <a:blip r:embed="rId3">
            <a:extLst/>
          </a:blip>
          <a:srcRect l="0" t="18678" r="51892" b="0"/>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85" name="tri-line.png" descr="tri-line.png"/>
          <p:cNvPicPr>
            <a:picLocks noChangeAspect="1"/>
          </p:cNvPicPr>
          <p:nvPr/>
        </p:nvPicPr>
        <p:blipFill>
          <a:blip r:embed="rId3">
            <a:extLst/>
          </a:blip>
          <a:srcRect l="0"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86" name="scrapbook_title_hi.png" descr="scrapbook_title_hi.png"/>
          <p:cNvPicPr>
            <a:picLocks noChangeAspect="0"/>
          </p:cNvPicPr>
          <p:nvPr/>
        </p:nvPicPr>
        <p:blipFill>
          <a:blip r:embed="rId4">
            <a:extLst/>
          </a:blip>
          <a:stretch>
            <a:fillRect/>
          </a:stretch>
        </p:blipFill>
        <p:spPr>
          <a:xfrm>
            <a:off x="1092200" y="304800"/>
            <a:ext cx="10845800" cy="2260600"/>
          </a:xfrm>
          <a:prstGeom prst="rect">
            <a:avLst/>
          </a:prstGeom>
          <a:ln w="12700">
            <a:miter lim="400000"/>
          </a:ln>
        </p:spPr>
      </p:pic>
      <p:sp>
        <p:nvSpPr>
          <p:cNvPr id="87" name="نص العنوان"/>
          <p:cNvSpPr txBox="1"/>
          <p:nvPr>
            <p:ph type="title"/>
          </p:nvPr>
        </p:nvSpPr>
        <p:spPr>
          <a:prstGeom prst="rect">
            <a:avLst/>
          </a:prstGeom>
        </p:spPr>
        <p:txBody>
          <a:bodyPr/>
          <a:lstStyle>
            <a:lvl1pPr rtl="1">
              <a:defRPr sz="6200"/>
            </a:lvl1pPr>
          </a:lstStyle>
          <a:p>
            <a:pPr/>
            <a:r>
              <a:t>نص العنوان</a:t>
            </a:r>
          </a:p>
        </p:txBody>
      </p:sp>
      <p:sp>
        <p:nvSpPr>
          <p:cNvPr id="88"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العنوان والتعداد النقطي">
    <p:spTree>
      <p:nvGrpSpPr>
        <p:cNvPr id="1" name=""/>
        <p:cNvGrpSpPr/>
        <p:nvPr/>
      </p:nvGrpSpPr>
      <p:grpSpPr>
        <a:xfrm>
          <a:off x="0" y="0"/>
          <a:ext cx="0" cy="0"/>
          <a:chOff x="0" y="0"/>
          <a:chExt cx="0" cy="0"/>
        </a:xfrm>
      </p:grpSpPr>
      <p:pic>
        <p:nvPicPr>
          <p:cNvPr id="95" name="dash-line.png" descr="dash-line.png"/>
          <p:cNvPicPr>
            <a:picLocks noChangeAspect="1"/>
          </p:cNvPicPr>
          <p:nvPr/>
        </p:nvPicPr>
        <p:blipFill>
          <a:blip r:embed="rId2">
            <a:extLst/>
          </a:blip>
          <a:srcRect l="0" t="21428" r="64508" b="16071"/>
          <a:stretch>
            <a:fillRect/>
          </a:stretch>
        </p:blipFill>
        <p:spPr>
          <a:xfrm>
            <a:off x="444500" y="1854200"/>
            <a:ext cx="12115800" cy="444500"/>
          </a:xfrm>
          <a:prstGeom prst="rect">
            <a:avLst/>
          </a:prstGeom>
          <a:ln w="12700">
            <a:miter lim="400000"/>
          </a:ln>
        </p:spPr>
      </p:pic>
      <p:pic>
        <p:nvPicPr>
          <p:cNvPr id="96" name="dash-line.png" descr="dash-line.png"/>
          <p:cNvPicPr>
            <a:picLocks noChangeAspect="1"/>
          </p:cNvPicPr>
          <p:nvPr/>
        </p:nvPicPr>
        <p:blipFill>
          <a:blip r:embed="rId2">
            <a:extLst/>
          </a:blip>
          <a:srcRect l="0" t="19642" r="61904" b="17857"/>
          <a:stretch>
            <a:fillRect/>
          </a:stretch>
        </p:blipFill>
        <p:spPr>
          <a:xfrm>
            <a:off x="0" y="8940800"/>
            <a:ext cx="13004800" cy="444500"/>
          </a:xfrm>
          <a:prstGeom prst="rect">
            <a:avLst/>
          </a:prstGeom>
          <a:ln w="12700">
            <a:miter lim="400000"/>
          </a:ln>
        </p:spPr>
      </p:pic>
      <p:pic>
        <p:nvPicPr>
          <p:cNvPr id="97" name="dash-line.png" descr="dash-line.png"/>
          <p:cNvPicPr>
            <a:picLocks noChangeAspect="0"/>
          </p:cNvPicPr>
          <p:nvPr/>
        </p:nvPicPr>
        <p:blipFill>
          <a:blip r:embed="rId2">
            <a:extLst/>
          </a:blip>
          <a:srcRect l="0" t="19642" r="71428" b="17857"/>
          <a:stretch>
            <a:fillRect/>
          </a:stretch>
        </p:blipFill>
        <p:spPr>
          <a:xfrm rot="5400000">
            <a:off x="-4260850" y="4654550"/>
            <a:ext cx="9753601" cy="444500"/>
          </a:xfrm>
          <a:prstGeom prst="rect">
            <a:avLst/>
          </a:prstGeom>
          <a:ln w="12700">
            <a:miter lim="400000"/>
          </a:ln>
        </p:spPr>
      </p:pic>
      <p:pic>
        <p:nvPicPr>
          <p:cNvPr id="98" name="dash-line.png" descr="dash-line.png"/>
          <p:cNvPicPr>
            <a:picLocks noChangeAspect="1"/>
          </p:cNvPicPr>
          <p:nvPr/>
        </p:nvPicPr>
        <p:blipFill>
          <a:blip r:embed="rId2">
            <a:extLst/>
          </a:blip>
          <a:srcRect l="0" t="16071" r="78794" b="21428"/>
          <a:stretch>
            <a:fillRect/>
          </a:stretch>
        </p:blipFill>
        <p:spPr>
          <a:xfrm rot="5400000">
            <a:off x="8769350" y="5238750"/>
            <a:ext cx="7239001" cy="444500"/>
          </a:xfrm>
          <a:prstGeom prst="rect">
            <a:avLst/>
          </a:prstGeom>
          <a:ln w="12700">
            <a:miter lim="400000"/>
          </a:ln>
        </p:spPr>
      </p:pic>
      <p:pic>
        <p:nvPicPr>
          <p:cNvPr id="99" name="tri-line.png" descr="tri-line.png"/>
          <p:cNvPicPr>
            <a:picLocks noChangeAspect="1"/>
          </p:cNvPicPr>
          <p:nvPr/>
        </p:nvPicPr>
        <p:blipFill>
          <a:blip r:embed="rId3">
            <a:extLst/>
          </a:blip>
          <a:srcRect l="70681" t="18886" r="0" b="0"/>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100" name="tri-line.png" descr="tri-line.png"/>
          <p:cNvPicPr>
            <a:picLocks noChangeAspect="1"/>
          </p:cNvPicPr>
          <p:nvPr/>
        </p:nvPicPr>
        <p:blipFill>
          <a:blip r:embed="rId3">
            <a:extLst/>
          </a:blip>
          <a:srcRect l="9861" t="22490" r="62206" b="0"/>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0"/>
                </a:lnTo>
                <a:lnTo>
                  <a:pt x="0" y="0"/>
                </a:lnTo>
                <a:lnTo>
                  <a:pt x="0" y="21600"/>
                </a:lnTo>
                <a:lnTo>
                  <a:pt x="21600" y="21600"/>
                </a:lnTo>
                <a:close/>
              </a:path>
            </a:pathLst>
          </a:custGeom>
          <a:ln w="12700">
            <a:miter lim="400000"/>
          </a:ln>
        </p:spPr>
      </p:pic>
      <p:pic>
        <p:nvPicPr>
          <p:cNvPr id="101" name="tri-line.png" descr="tri-line.png"/>
          <p:cNvPicPr>
            <a:picLocks noChangeAspect="1"/>
          </p:cNvPicPr>
          <p:nvPr/>
        </p:nvPicPr>
        <p:blipFill>
          <a:blip r:embed="rId3">
            <a:extLst/>
          </a:blip>
          <a:srcRect l="0" t="18678" r="51892" b="0"/>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102" name="tri-line.png" descr="tri-line.png"/>
          <p:cNvPicPr>
            <a:picLocks noChangeAspect="1"/>
          </p:cNvPicPr>
          <p:nvPr/>
        </p:nvPicPr>
        <p:blipFill>
          <a:blip r:embed="rId3">
            <a:extLst/>
          </a:blip>
          <a:srcRect l="0"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1"/>
                </a:lnTo>
                <a:lnTo>
                  <a:pt x="0" y="0"/>
                </a:lnTo>
                <a:lnTo>
                  <a:pt x="0" y="21599"/>
                </a:lnTo>
                <a:lnTo>
                  <a:pt x="21600" y="21600"/>
                </a:lnTo>
                <a:close/>
              </a:path>
            </a:pathLst>
          </a:custGeom>
          <a:ln w="12700">
            <a:miter lim="400000"/>
          </a:ln>
        </p:spPr>
      </p:pic>
      <p:pic>
        <p:nvPicPr>
          <p:cNvPr id="103" name="scrapbook_title_hi.png" descr="scrapbook_title_hi.png"/>
          <p:cNvPicPr>
            <a:picLocks noChangeAspect="0"/>
          </p:cNvPicPr>
          <p:nvPr/>
        </p:nvPicPr>
        <p:blipFill>
          <a:blip r:embed="rId4">
            <a:extLst/>
          </a:blip>
          <a:stretch>
            <a:fillRect/>
          </a:stretch>
        </p:blipFill>
        <p:spPr>
          <a:xfrm>
            <a:off x="1092200" y="304800"/>
            <a:ext cx="10845800" cy="2260600"/>
          </a:xfrm>
          <a:prstGeom prst="rect">
            <a:avLst/>
          </a:prstGeom>
          <a:ln w="12700">
            <a:miter lim="400000"/>
          </a:ln>
        </p:spPr>
      </p:pic>
      <p:sp>
        <p:nvSpPr>
          <p:cNvPr id="104" name="نص العنوان"/>
          <p:cNvSpPr txBox="1"/>
          <p:nvPr>
            <p:ph type="title"/>
          </p:nvPr>
        </p:nvSpPr>
        <p:spPr>
          <a:prstGeom prst="rect">
            <a:avLst/>
          </a:prstGeom>
        </p:spPr>
        <p:txBody>
          <a:bodyPr/>
          <a:lstStyle>
            <a:lvl1pPr rtl="1">
              <a:defRPr sz="6200"/>
            </a:lvl1pPr>
          </a:lstStyle>
          <a:p>
            <a:pPr/>
            <a:r>
              <a:t>نص العنوان</a:t>
            </a:r>
          </a:p>
        </p:txBody>
      </p:sp>
      <p:sp>
        <p:nvSpPr>
          <p:cNvPr id="105" name="مستوى النص الأول…"/>
          <p:cNvSpPr txBox="1"/>
          <p:nvPr>
            <p:ph type="body" idx="1"/>
          </p:nvPr>
        </p:nvSpPr>
        <p:spPr>
          <a:xfrm>
            <a:off x="1270000" y="2971800"/>
            <a:ext cx="10464800" cy="5715000"/>
          </a:xfrm>
          <a:prstGeom prst="rect">
            <a:avLst/>
          </a:prstGeom>
        </p:spPr>
        <p:txBody>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106"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العنوان، التعداد النقطي والصورة">
    <p:spTree>
      <p:nvGrpSpPr>
        <p:cNvPr id="1" name=""/>
        <p:cNvGrpSpPr/>
        <p:nvPr/>
      </p:nvGrpSpPr>
      <p:grpSpPr>
        <a:xfrm>
          <a:off x="0" y="0"/>
          <a:ext cx="0" cy="0"/>
          <a:chOff x="0" y="0"/>
          <a:chExt cx="0" cy="0"/>
        </a:xfrm>
      </p:grpSpPr>
      <p:pic>
        <p:nvPicPr>
          <p:cNvPr id="113" name="plus-line.png" descr="plus-line.png"/>
          <p:cNvPicPr>
            <a:picLocks noChangeAspect="1"/>
          </p:cNvPicPr>
          <p:nvPr/>
        </p:nvPicPr>
        <p:blipFill>
          <a:blip r:embed="rId2">
            <a:extLst/>
          </a:blip>
          <a:srcRect l="2812" t="20000" r="57187" b="20000"/>
          <a:stretch>
            <a:fillRect/>
          </a:stretch>
        </p:blipFill>
        <p:spPr>
          <a:xfrm rot="5400000">
            <a:off x="-4305300" y="4724400"/>
            <a:ext cx="9753601" cy="30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21600" y="0"/>
                </a:lnTo>
                <a:lnTo>
                  <a:pt x="0" y="0"/>
                </a:lnTo>
                <a:lnTo>
                  <a:pt x="0" y="21600"/>
                </a:lnTo>
                <a:close/>
              </a:path>
            </a:pathLst>
          </a:custGeom>
          <a:ln w="12700">
            <a:miter lim="400000"/>
          </a:ln>
        </p:spPr>
      </p:pic>
      <p:pic>
        <p:nvPicPr>
          <p:cNvPr id="114" name="plus-line.png" descr="plus-line.png"/>
          <p:cNvPicPr>
            <a:picLocks noChangeAspect="1"/>
          </p:cNvPicPr>
          <p:nvPr/>
        </p:nvPicPr>
        <p:blipFill>
          <a:blip r:embed="rId2">
            <a:extLst/>
          </a:blip>
          <a:srcRect l="10000" t="20000" r="61874" b="20000"/>
          <a:stretch>
            <a:fillRect/>
          </a:stretch>
        </p:blipFill>
        <p:spPr>
          <a:xfrm rot="5400000">
            <a:off x="8902700" y="5524500"/>
            <a:ext cx="6858001" cy="304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21600" y="0"/>
                </a:lnTo>
                <a:lnTo>
                  <a:pt x="0" y="0"/>
                </a:lnTo>
                <a:lnTo>
                  <a:pt x="0" y="21600"/>
                </a:lnTo>
                <a:close/>
              </a:path>
            </a:pathLst>
          </a:custGeom>
          <a:ln w="12700">
            <a:miter lim="400000"/>
          </a:ln>
        </p:spPr>
      </p:pic>
      <p:pic>
        <p:nvPicPr>
          <p:cNvPr id="115" name="plus-line.png" descr="plus-line.png"/>
          <p:cNvPicPr>
            <a:picLocks noChangeAspect="1"/>
          </p:cNvPicPr>
          <p:nvPr/>
        </p:nvPicPr>
        <p:blipFill>
          <a:blip r:embed="rId2">
            <a:extLst/>
          </a:blip>
          <a:srcRect l="19114" t="12500" r="27552" b="27500"/>
          <a:stretch>
            <a:fillRect/>
          </a:stretch>
        </p:blipFill>
        <p:spPr>
          <a:xfrm rot="10800000">
            <a:off x="0" y="9016999"/>
            <a:ext cx="13004800" cy="30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0"/>
                </a:lnTo>
                <a:lnTo>
                  <a:pt x="0" y="0"/>
                </a:lnTo>
                <a:lnTo>
                  <a:pt x="0" y="21600"/>
                </a:lnTo>
                <a:lnTo>
                  <a:pt x="21600" y="21600"/>
                </a:lnTo>
                <a:close/>
              </a:path>
            </a:pathLst>
          </a:custGeom>
          <a:ln w="12700">
            <a:miter lim="400000"/>
          </a:ln>
        </p:spPr>
      </p:pic>
      <p:pic>
        <p:nvPicPr>
          <p:cNvPr id="116" name="plus-line.png" descr="plus-line.png"/>
          <p:cNvPicPr>
            <a:picLocks noChangeAspect="1"/>
          </p:cNvPicPr>
          <p:nvPr/>
        </p:nvPicPr>
        <p:blipFill>
          <a:blip r:embed="rId2">
            <a:extLst/>
          </a:blip>
          <a:srcRect l="0" t="18751" r="51796" b="21247"/>
          <a:stretch>
            <a:fillRect/>
          </a:stretch>
        </p:blipFill>
        <p:spPr>
          <a:xfrm rot="10800002">
            <a:off x="704849" y="1974846"/>
            <a:ext cx="11753851" cy="3048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21600" y="0"/>
                </a:lnTo>
                <a:lnTo>
                  <a:pt x="0" y="0"/>
                </a:lnTo>
                <a:lnTo>
                  <a:pt x="0" y="21600"/>
                </a:lnTo>
                <a:close/>
              </a:path>
            </a:pathLst>
          </a:custGeom>
          <a:ln w="12700">
            <a:miter lim="400000"/>
          </a:ln>
        </p:spPr>
      </p:pic>
      <p:pic>
        <p:nvPicPr>
          <p:cNvPr id="117" name="scrapbook_title_hi.png" descr="scrapbook_title_hi.png"/>
          <p:cNvPicPr>
            <a:picLocks noChangeAspect="0"/>
          </p:cNvPicPr>
          <p:nvPr/>
        </p:nvPicPr>
        <p:blipFill>
          <a:blip r:embed="rId3">
            <a:extLst/>
          </a:blip>
          <a:stretch>
            <a:fillRect/>
          </a:stretch>
        </p:blipFill>
        <p:spPr>
          <a:xfrm>
            <a:off x="1092200" y="304800"/>
            <a:ext cx="10845800" cy="2260600"/>
          </a:xfrm>
          <a:prstGeom prst="rect">
            <a:avLst/>
          </a:prstGeom>
          <a:ln w="12700">
            <a:miter lim="400000"/>
          </a:ln>
        </p:spPr>
      </p:pic>
      <p:sp>
        <p:nvSpPr>
          <p:cNvPr id="118" name="صورة"/>
          <p:cNvSpPr/>
          <p:nvPr>
            <p:ph type="pic" sz="half" idx="13"/>
          </p:nvPr>
        </p:nvSpPr>
        <p:spPr>
          <a:xfrm rot="21360000">
            <a:off x="7388455" y="2549687"/>
            <a:ext cx="4869180" cy="6311899"/>
          </a:xfrm>
          <a:prstGeom prst="rect">
            <a:avLst/>
          </a:prstGeom>
          <a:ln w="101600">
            <a:solidFill>
              <a:srgbClr val="FFFFFF"/>
            </a:solidFill>
          </a:ln>
          <a:effectLst>
            <a:outerShdw sx="100000" sy="100000" kx="0" ky="0" algn="b" rotWithShape="0" blurRad="38100" dist="50800" dir="5400000">
              <a:srgbClr val="292929">
                <a:alpha val="69750"/>
              </a:srgbClr>
            </a:outerShdw>
          </a:effectLst>
        </p:spPr>
        <p:txBody>
          <a:bodyPr lIns="91439" tIns="45719" rIns="91439" bIns="45719" anchor="t">
            <a:noAutofit/>
          </a:bodyPr>
          <a:lstStyle/>
          <a:p>
            <a:pPr/>
          </a:p>
        </p:txBody>
      </p:sp>
      <p:sp>
        <p:nvSpPr>
          <p:cNvPr id="119" name="نص العنوان"/>
          <p:cNvSpPr txBox="1"/>
          <p:nvPr>
            <p:ph type="title"/>
          </p:nvPr>
        </p:nvSpPr>
        <p:spPr>
          <a:prstGeom prst="rect">
            <a:avLst/>
          </a:prstGeom>
        </p:spPr>
        <p:txBody>
          <a:bodyPr/>
          <a:lstStyle>
            <a:lvl1pPr rtl="1">
              <a:defRPr sz="6200"/>
            </a:lvl1pPr>
          </a:lstStyle>
          <a:p>
            <a:pPr/>
            <a:r>
              <a:t>نص العنوان</a:t>
            </a:r>
          </a:p>
        </p:txBody>
      </p:sp>
      <p:sp>
        <p:nvSpPr>
          <p:cNvPr id="120" name="مستوى النص الأول…"/>
          <p:cNvSpPr txBox="1"/>
          <p:nvPr>
            <p:ph type="body" sz="half" idx="1"/>
          </p:nvPr>
        </p:nvSpPr>
        <p:spPr>
          <a:xfrm>
            <a:off x="1270000" y="2971800"/>
            <a:ext cx="4953000" cy="5842000"/>
          </a:xfrm>
          <a:prstGeom prst="rect">
            <a:avLst/>
          </a:prstGeom>
        </p:spPr>
        <p:txBody>
          <a:bodyPr/>
          <a:lstStyle>
            <a:lvl1pPr marL="368300" indent="-368300">
              <a:spcBef>
                <a:spcPts val="3000"/>
              </a:spcBef>
              <a:buBlip>
                <a:blip r:embed="rId4"/>
              </a:buBlip>
              <a:defRPr sz="2800"/>
            </a:lvl1pPr>
            <a:lvl2pPr marL="736600" indent="-368300">
              <a:spcBef>
                <a:spcPts val="3000"/>
              </a:spcBef>
              <a:buBlip>
                <a:blip r:embed="rId4"/>
              </a:buBlip>
              <a:defRPr sz="2800"/>
            </a:lvl2pPr>
            <a:lvl3pPr marL="1104900" indent="-368300">
              <a:spcBef>
                <a:spcPts val="3000"/>
              </a:spcBef>
              <a:buBlip>
                <a:blip r:embed="rId4"/>
              </a:buBlip>
              <a:defRPr sz="2800"/>
            </a:lvl3pPr>
            <a:lvl4pPr marL="1473200" indent="-368300">
              <a:spcBef>
                <a:spcPts val="3000"/>
              </a:spcBef>
              <a:buBlip>
                <a:blip r:embed="rId4"/>
              </a:buBlip>
              <a:defRPr sz="2800"/>
            </a:lvl4pPr>
            <a:lvl5pPr marL="1841500" indent="-368300">
              <a:spcBef>
                <a:spcPts val="3000"/>
              </a:spcBef>
              <a:buBlip>
                <a:blip r:embed="rId4"/>
              </a:buBlip>
              <a:defRPr sz="2800"/>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121"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تعداد نقطي">
    <p:spTree>
      <p:nvGrpSpPr>
        <p:cNvPr id="1" name=""/>
        <p:cNvGrpSpPr/>
        <p:nvPr/>
      </p:nvGrpSpPr>
      <p:grpSpPr>
        <a:xfrm>
          <a:off x="0" y="0"/>
          <a:ext cx="0" cy="0"/>
          <a:chOff x="0" y="0"/>
          <a:chExt cx="0" cy="0"/>
        </a:xfrm>
      </p:grpSpPr>
      <p:sp>
        <p:nvSpPr>
          <p:cNvPr id="128" name="مستوى النص الأول…"/>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129"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صورة - ٣ أعلى">
    <p:spTree>
      <p:nvGrpSpPr>
        <p:cNvPr id="1" name=""/>
        <p:cNvGrpSpPr/>
        <p:nvPr/>
      </p:nvGrpSpPr>
      <p:grpSpPr>
        <a:xfrm>
          <a:off x="0" y="0"/>
          <a:ext cx="0" cy="0"/>
          <a:chOff x="0" y="0"/>
          <a:chExt cx="0" cy="0"/>
        </a:xfrm>
      </p:grpSpPr>
      <p:pic>
        <p:nvPicPr>
          <p:cNvPr id="136"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37"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138"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139"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140"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141"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142"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143"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144" name="صورة"/>
          <p:cNvSpPr/>
          <p:nvPr>
            <p:ph type="pic" idx="13"/>
          </p:nvPr>
        </p:nvSpPr>
        <p:spPr>
          <a:xfrm rot="21349645">
            <a:off x="1034684" y="936627"/>
            <a:ext cx="6503516" cy="8430483"/>
          </a:xfrm>
          <a:prstGeom prst="rect">
            <a:avLst/>
          </a:prstGeom>
          <a:effectLst>
            <a:outerShdw sx="100000" sy="100000" kx="0" ky="0" algn="b" rotWithShape="0" blurRad="63500" dist="50800" dir="5400000">
              <a:srgbClr val="292929">
                <a:alpha val="46500"/>
              </a:srgbClr>
            </a:outerShdw>
          </a:effectLst>
        </p:spPr>
        <p:txBody>
          <a:bodyPr lIns="91439" tIns="45719" rIns="91439" bIns="45719" anchor="t">
            <a:noAutofit/>
          </a:bodyPr>
          <a:lstStyle/>
          <a:p>
            <a:pPr/>
          </a:p>
        </p:txBody>
      </p:sp>
      <p:sp>
        <p:nvSpPr>
          <p:cNvPr id="145" name="صورة"/>
          <p:cNvSpPr/>
          <p:nvPr>
            <p:ph type="pic" sz="quarter" idx="14"/>
          </p:nvPr>
        </p:nvSpPr>
        <p:spPr>
          <a:xfrm rot="180000">
            <a:off x="6489003" y="4460338"/>
            <a:ext cx="6029851" cy="4013883"/>
          </a:xfrm>
          <a:prstGeom prst="rect">
            <a:avLst/>
          </a:prstGeom>
          <a:ln w="9525">
            <a:round/>
          </a:ln>
        </p:spPr>
        <p:txBody>
          <a:bodyPr lIns="91439" tIns="45719" rIns="91439" bIns="45719" anchor="t">
            <a:noAutofit/>
          </a:bodyPr>
          <a:lstStyle/>
          <a:p>
            <a:pPr/>
          </a:p>
        </p:txBody>
      </p:sp>
      <p:sp>
        <p:nvSpPr>
          <p:cNvPr id="146" name="صورة"/>
          <p:cNvSpPr/>
          <p:nvPr>
            <p:ph type="pic" sz="quarter" idx="15"/>
          </p:nvPr>
        </p:nvSpPr>
        <p:spPr>
          <a:xfrm>
            <a:off x="6515100" y="939800"/>
            <a:ext cx="5505450" cy="3670300"/>
          </a:xfrm>
          <a:prstGeom prst="rect">
            <a:avLst/>
          </a:prstGeom>
          <a:ln w="9525">
            <a:round/>
          </a:ln>
        </p:spPr>
        <p:txBody>
          <a:bodyPr lIns="91439" tIns="45719" rIns="91439" bIns="45719" anchor="t">
            <a:noAutofit/>
          </a:bodyPr>
          <a:lstStyle/>
          <a:p>
            <a:pPr/>
          </a:p>
        </p:txBody>
      </p:sp>
      <p:sp>
        <p:nvSpPr>
          <p:cNvPr id="147"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اقتباس">
    <p:spTree>
      <p:nvGrpSpPr>
        <p:cNvPr id="1" name=""/>
        <p:cNvGrpSpPr/>
        <p:nvPr/>
      </p:nvGrpSpPr>
      <p:grpSpPr>
        <a:xfrm>
          <a:off x="0" y="0"/>
          <a:ext cx="0" cy="0"/>
          <a:chOff x="0" y="0"/>
          <a:chExt cx="0" cy="0"/>
        </a:xfrm>
      </p:grpSpPr>
      <p:pic>
        <p:nvPicPr>
          <p:cNvPr id="154"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55"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156"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157"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158"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159"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160"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161"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162" name="&quot;قم بكتابة اقتباس هنا.&quot;"/>
          <p:cNvSpPr txBox="1"/>
          <p:nvPr>
            <p:ph type="body" sz="quarter" idx="13"/>
          </p:nvPr>
        </p:nvSpPr>
        <p:spPr>
          <a:xfrm>
            <a:off x="1270000" y="4523524"/>
            <a:ext cx="10464800" cy="693852"/>
          </a:xfrm>
          <a:prstGeom prst="rect">
            <a:avLst/>
          </a:prstGeom>
        </p:spPr>
        <p:txBody>
          <a:bodyPr>
            <a:spAutoFit/>
          </a:bodyPr>
          <a:lstStyle>
            <a:lvl1pPr marL="0" indent="0" algn="ctr">
              <a:spcBef>
                <a:spcPts val="0"/>
              </a:spcBef>
              <a:buSzTx/>
              <a:buNone/>
            </a:lvl1pPr>
          </a:lstStyle>
          <a:p>
            <a:pPr rtl="0">
              <a:defRPr/>
            </a:pPr>
            <a:r>
              <a:t>"قم بكتابة اقتباس هنا."</a:t>
            </a:r>
          </a:p>
        </p:txBody>
      </p:sp>
      <p:sp>
        <p:nvSpPr>
          <p:cNvPr id="163" name="– باسل أسعد"/>
          <p:cNvSpPr txBox="1"/>
          <p:nvPr>
            <p:ph type="body" sz="quarter" idx="14"/>
          </p:nvPr>
        </p:nvSpPr>
        <p:spPr>
          <a:xfrm>
            <a:off x="1270000" y="6362700"/>
            <a:ext cx="10464800" cy="500668"/>
          </a:xfrm>
          <a:prstGeom prst="rect">
            <a:avLst/>
          </a:prstGeom>
        </p:spPr>
        <p:txBody>
          <a:bodyPr anchor="t">
            <a:spAutoFit/>
          </a:bodyPr>
          <a:lstStyle>
            <a:lvl1pPr marL="0" indent="0" algn="ctr">
              <a:spcBef>
                <a:spcPts val="0"/>
              </a:spcBef>
              <a:buSzTx/>
              <a:buNone/>
              <a:defRPr sz="2400"/>
            </a:lvl1pPr>
          </a:lstStyle>
          <a:p>
            <a:pPr rtl="0">
              <a:defRPr/>
            </a:pPr>
            <a:r>
              <a:t>– باسل أسعد</a:t>
            </a:r>
          </a:p>
        </p:txBody>
      </p:sp>
      <p:sp>
        <p:nvSpPr>
          <p:cNvPr id="164"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صورة">
    <p:spTree>
      <p:nvGrpSpPr>
        <p:cNvPr id="1" name=""/>
        <p:cNvGrpSpPr/>
        <p:nvPr/>
      </p:nvGrpSpPr>
      <p:grpSpPr>
        <a:xfrm>
          <a:off x="0" y="0"/>
          <a:ext cx="0" cy="0"/>
          <a:chOff x="0" y="0"/>
          <a:chExt cx="0" cy="0"/>
        </a:xfrm>
      </p:grpSpPr>
      <p:pic>
        <p:nvPicPr>
          <p:cNvPr id="171"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72"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173"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174"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175"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176"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177"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178"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179" name="صورة"/>
          <p:cNvSpPr/>
          <p:nvPr>
            <p:ph type="pic" idx="13"/>
          </p:nvPr>
        </p:nvSpPr>
        <p:spPr>
          <a:xfrm>
            <a:off x="-705004" y="-25179"/>
            <a:ext cx="14792489" cy="9861660"/>
          </a:xfrm>
          <a:prstGeom prst="rect">
            <a:avLst/>
          </a:prstGeom>
        </p:spPr>
        <p:txBody>
          <a:bodyPr lIns="91439" tIns="45719" rIns="91439" bIns="45719" anchor="t">
            <a:noAutofit/>
          </a:bodyPr>
          <a:lstStyle/>
          <a:p>
            <a:pPr/>
          </a:p>
        </p:txBody>
      </p:sp>
      <p:sp>
        <p:nvSpPr>
          <p:cNvPr id="180"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فارغ">
    <p:spTree>
      <p:nvGrpSpPr>
        <p:cNvPr id="1" name=""/>
        <p:cNvGrpSpPr/>
        <p:nvPr/>
      </p:nvGrpSpPr>
      <p:grpSpPr>
        <a:xfrm>
          <a:off x="0" y="0"/>
          <a:ext cx="0" cy="0"/>
          <a:chOff x="0" y="0"/>
          <a:chExt cx="0" cy="0"/>
        </a:xfrm>
      </p:grpSpPr>
      <p:pic>
        <p:nvPicPr>
          <p:cNvPr id="187"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88"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189" name="wave-line.png" descr="wave-line.png"/>
          <p:cNvPicPr>
            <a:picLocks noChangeAspect="1"/>
          </p:cNvPicPr>
          <p:nvPr/>
        </p:nvPicPr>
        <p:blipFill>
          <a:blip r:embed="rId3">
            <a:extLst/>
          </a:blip>
          <a:srcRect l="16504" t="0" r="50434" b="0"/>
          <a:stretch>
            <a:fillRect/>
          </a:stretch>
        </p:blipFill>
        <p:spPr>
          <a:xfrm rot="5400000">
            <a:off x="-3378364" y="4686138"/>
            <a:ext cx="8216901" cy="140023"/>
          </a:xfrm>
          <a:prstGeom prst="rect">
            <a:avLst/>
          </a:prstGeom>
          <a:ln w="12700">
            <a:miter lim="400000"/>
          </a:ln>
        </p:spPr>
      </p:pic>
      <p:pic>
        <p:nvPicPr>
          <p:cNvPr id="190" name="dots-line-cropped.png" descr="dots-line-cropped.png"/>
          <p:cNvPicPr>
            <a:picLocks noChangeAspect="1"/>
          </p:cNvPicPr>
          <p:nvPr/>
        </p:nvPicPr>
        <p:blipFill>
          <a:blip r:embed="rId4">
            <a:extLst/>
          </a:blip>
          <a:srcRect l="4761" t="2928" r="10188" b="0"/>
          <a:stretch>
            <a:fillRect/>
          </a:stretch>
        </p:blipFill>
        <p:spPr>
          <a:xfrm rot="16199985">
            <a:off x="-4244962" y="4772011"/>
            <a:ext cx="9753601" cy="209578"/>
          </a:xfrm>
          <a:prstGeom prst="rect">
            <a:avLst/>
          </a:prstGeom>
          <a:ln w="12700">
            <a:miter lim="400000"/>
          </a:ln>
        </p:spPr>
      </p:pic>
      <p:pic>
        <p:nvPicPr>
          <p:cNvPr id="191" name="dots-line-cropped.png" descr="dots-line-cropped.png"/>
          <p:cNvPicPr>
            <a:picLocks noChangeAspect="1"/>
          </p:cNvPicPr>
          <p:nvPr/>
        </p:nvPicPr>
        <p:blipFill>
          <a:blip r:embed="rId4">
            <a:extLst/>
          </a:blip>
          <a:srcRect l="0" t="5872" r="0" b="5892"/>
          <a:stretch>
            <a:fillRect/>
          </a:stretch>
        </p:blipFill>
        <p:spPr>
          <a:xfrm rot="21599984">
            <a:off x="698498" y="469908"/>
            <a:ext cx="11468107" cy="190501"/>
          </a:xfrm>
          <a:prstGeom prst="rect">
            <a:avLst/>
          </a:prstGeom>
          <a:ln w="12700">
            <a:miter lim="400000"/>
          </a:ln>
        </p:spPr>
      </p:pic>
      <p:pic>
        <p:nvPicPr>
          <p:cNvPr id="192" name="dots-line-cropped.png" descr="dots-line-cropped.png"/>
          <p:cNvPicPr>
            <a:picLocks noChangeAspect="1"/>
          </p:cNvPicPr>
          <p:nvPr/>
        </p:nvPicPr>
        <p:blipFill>
          <a:blip r:embed="rId4">
            <a:extLst/>
          </a:blip>
          <a:srcRect l="53986" t="2927" r="41140" b="0"/>
          <a:stretch>
            <a:fillRect/>
          </a:stretch>
        </p:blipFill>
        <p:spPr>
          <a:xfrm rot="21599984">
            <a:off x="12439650" y="9010646"/>
            <a:ext cx="558801" cy="209581"/>
          </a:xfrm>
          <a:prstGeom prst="rect">
            <a:avLst/>
          </a:prstGeom>
          <a:ln w="12700">
            <a:miter lim="400000"/>
          </a:ln>
        </p:spPr>
      </p:pic>
      <p:pic>
        <p:nvPicPr>
          <p:cNvPr id="193" name="dots-line-cropped.png" descr="dots-line-cropped.png"/>
          <p:cNvPicPr>
            <a:picLocks noChangeAspect="1"/>
          </p:cNvPicPr>
          <p:nvPr/>
        </p:nvPicPr>
        <p:blipFill>
          <a:blip r:embed="rId4">
            <a:extLst/>
          </a:blip>
          <a:srcRect l="37929" t="2926" r="56976" b="0"/>
          <a:stretch>
            <a:fillRect/>
          </a:stretch>
        </p:blipFill>
        <p:spPr>
          <a:xfrm rot="21599984">
            <a:off x="6350" y="9010652"/>
            <a:ext cx="584201" cy="209583"/>
          </a:xfrm>
          <a:prstGeom prst="rect">
            <a:avLst/>
          </a:prstGeom>
          <a:ln w="12700">
            <a:miter lim="400000"/>
          </a:ln>
        </p:spPr>
      </p:pic>
      <p:pic>
        <p:nvPicPr>
          <p:cNvPr id="194" name="lines-vert-line.png" descr="lines-vert-line.png"/>
          <p:cNvPicPr>
            <a:picLocks noChangeAspect="0"/>
          </p:cNvPicPr>
          <p:nvPr/>
        </p:nvPicPr>
        <p:blipFill>
          <a:blip r:embed="rId5">
            <a:extLst/>
          </a:blip>
          <a:stretch>
            <a:fillRect/>
          </a:stretch>
        </p:blipFill>
        <p:spPr>
          <a:xfrm>
            <a:off x="12153900" y="361949"/>
            <a:ext cx="317500" cy="8724901"/>
          </a:xfrm>
          <a:prstGeom prst="rect">
            <a:avLst/>
          </a:prstGeom>
          <a:ln w="12700">
            <a:miter lim="400000"/>
          </a:ln>
        </p:spPr>
      </p:pic>
      <p:sp>
        <p:nvSpPr>
          <p:cNvPr id="195" name="رقم الشريحة"/>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lines-line-1.png" descr="lines-line-1.png"/>
          <p:cNvPicPr>
            <a:picLocks noChangeAspect="1"/>
          </p:cNvPicPr>
          <p:nvPr/>
        </p:nvPicPr>
        <p:blipFill>
          <a:blip r:embed="rId3">
            <a:extLst/>
          </a:blip>
          <a:stretch>
            <a:fillRect/>
          </a:stretch>
        </p:blipFill>
        <p:spPr>
          <a:xfrm>
            <a:off x="647700" y="8864600"/>
            <a:ext cx="11798300" cy="292100"/>
          </a:xfrm>
          <a:prstGeom prst="rect">
            <a:avLst/>
          </a:prstGeom>
          <a:ln w="12700">
            <a:miter lim="400000"/>
          </a:ln>
        </p:spPr>
      </p:pic>
      <p:pic>
        <p:nvPicPr>
          <p:cNvPr id="3" name="wave-line.png" descr="wave-line.png"/>
          <p:cNvPicPr>
            <a:picLocks noChangeAspect="1"/>
          </p:cNvPicPr>
          <p:nvPr/>
        </p:nvPicPr>
        <p:blipFill>
          <a:blip r:embed="rId4">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
                </a:moveTo>
                <a:lnTo>
                  <a:pt x="1" y="0"/>
                </a:lnTo>
                <a:lnTo>
                  <a:pt x="0" y="21584"/>
                </a:lnTo>
                <a:lnTo>
                  <a:pt x="21599" y="21600"/>
                </a:lnTo>
                <a:lnTo>
                  <a:pt x="21600" y="16"/>
                </a:lnTo>
                <a:close/>
              </a:path>
            </a:pathLst>
          </a:custGeom>
          <a:ln w="12700">
            <a:miter lim="400000"/>
          </a:ln>
        </p:spPr>
      </p:pic>
      <p:pic>
        <p:nvPicPr>
          <p:cNvPr id="4" name="wave-line.png" descr="wave-line.png"/>
          <p:cNvPicPr>
            <a:picLocks noChangeAspect="1"/>
          </p:cNvPicPr>
          <p:nvPr/>
        </p:nvPicPr>
        <p:blipFill>
          <a:blip r:embed="rId4">
            <a:extLst/>
          </a:blip>
          <a:srcRect l="16504" t="0" r="50434" b="0"/>
          <a:stretch>
            <a:fillRect/>
          </a:stretch>
        </p:blipFill>
        <p:spPr>
          <a:xfrm rot="5400000">
            <a:off x="-3378364" y="4686138"/>
            <a:ext cx="8216901" cy="140023"/>
          </a:xfrm>
          <a:prstGeom prst="rect">
            <a:avLst/>
          </a:prstGeom>
          <a:ln w="12700">
            <a:miter lim="400000"/>
          </a:ln>
        </p:spPr>
      </p:pic>
      <p:pic>
        <p:nvPicPr>
          <p:cNvPr id="5" name="dots-line-cropped.png" descr="dots-line-cropped.png"/>
          <p:cNvPicPr>
            <a:picLocks noChangeAspect="1"/>
          </p:cNvPicPr>
          <p:nvPr/>
        </p:nvPicPr>
        <p:blipFill>
          <a:blip r:embed="rId5">
            <a:extLst/>
          </a:blip>
          <a:srcRect l="4761" t="2928" r="10188" b="0"/>
          <a:stretch>
            <a:fillRect/>
          </a:stretch>
        </p:blipFill>
        <p:spPr>
          <a:xfrm rot="16199985">
            <a:off x="-4244962" y="4772011"/>
            <a:ext cx="9753601" cy="209578"/>
          </a:xfrm>
          <a:prstGeom prst="rect">
            <a:avLst/>
          </a:prstGeom>
          <a:ln w="12700">
            <a:miter lim="400000"/>
          </a:ln>
        </p:spPr>
      </p:pic>
      <p:pic>
        <p:nvPicPr>
          <p:cNvPr id="6" name="dots-line-cropped.png" descr="dots-line-cropped.png"/>
          <p:cNvPicPr>
            <a:picLocks noChangeAspect="1"/>
          </p:cNvPicPr>
          <p:nvPr/>
        </p:nvPicPr>
        <p:blipFill>
          <a:blip r:embed="rId5">
            <a:extLst/>
          </a:blip>
          <a:srcRect l="0" t="5872" r="0" b="5892"/>
          <a:stretch>
            <a:fillRect/>
          </a:stretch>
        </p:blipFill>
        <p:spPr>
          <a:xfrm rot="21599984">
            <a:off x="698498" y="469908"/>
            <a:ext cx="11468107" cy="190501"/>
          </a:xfrm>
          <a:prstGeom prst="rect">
            <a:avLst/>
          </a:prstGeom>
          <a:ln w="12700">
            <a:miter lim="400000"/>
          </a:ln>
        </p:spPr>
      </p:pic>
      <p:pic>
        <p:nvPicPr>
          <p:cNvPr id="7" name="dots-line-cropped.png" descr="dots-line-cropped.png"/>
          <p:cNvPicPr>
            <a:picLocks noChangeAspect="1"/>
          </p:cNvPicPr>
          <p:nvPr/>
        </p:nvPicPr>
        <p:blipFill>
          <a:blip r:embed="rId5">
            <a:extLst/>
          </a:blip>
          <a:srcRect l="53986" t="2927" r="41140" b="0"/>
          <a:stretch>
            <a:fillRect/>
          </a:stretch>
        </p:blipFill>
        <p:spPr>
          <a:xfrm rot="21599984">
            <a:off x="12439650" y="9010646"/>
            <a:ext cx="558801" cy="209581"/>
          </a:xfrm>
          <a:prstGeom prst="rect">
            <a:avLst/>
          </a:prstGeom>
          <a:ln w="12700">
            <a:miter lim="400000"/>
          </a:ln>
        </p:spPr>
      </p:pic>
      <p:pic>
        <p:nvPicPr>
          <p:cNvPr id="8" name="dots-line-cropped.png" descr="dots-line-cropped.png"/>
          <p:cNvPicPr>
            <a:picLocks noChangeAspect="1"/>
          </p:cNvPicPr>
          <p:nvPr/>
        </p:nvPicPr>
        <p:blipFill>
          <a:blip r:embed="rId5">
            <a:extLst/>
          </a:blip>
          <a:srcRect l="37929" t="2926" r="56976" b="0"/>
          <a:stretch>
            <a:fillRect/>
          </a:stretch>
        </p:blipFill>
        <p:spPr>
          <a:xfrm rot="21599984">
            <a:off x="6350" y="9010652"/>
            <a:ext cx="584201" cy="209583"/>
          </a:xfrm>
          <a:prstGeom prst="rect">
            <a:avLst/>
          </a:prstGeom>
          <a:ln w="12700">
            <a:miter lim="400000"/>
          </a:ln>
        </p:spPr>
      </p:pic>
      <p:pic>
        <p:nvPicPr>
          <p:cNvPr id="9" name="lines-vert-line.png" descr="lines-vert-line.png"/>
          <p:cNvPicPr>
            <a:picLocks noChangeAspect="0"/>
          </p:cNvPicPr>
          <p:nvPr/>
        </p:nvPicPr>
        <p:blipFill>
          <a:blip r:embed="rId6">
            <a:extLst/>
          </a:blip>
          <a:stretch>
            <a:fillRect/>
          </a:stretch>
        </p:blipFill>
        <p:spPr>
          <a:xfrm>
            <a:off x="12153900" y="361949"/>
            <a:ext cx="317500" cy="8724901"/>
          </a:xfrm>
          <a:prstGeom prst="rect">
            <a:avLst/>
          </a:prstGeom>
          <a:ln w="12700">
            <a:miter lim="400000"/>
          </a:ln>
        </p:spPr>
      </p:pic>
      <p:sp>
        <p:nvSpPr>
          <p:cNvPr id="10" name="مستوى النص الأول…"/>
          <p:cNvSpPr txBox="1"/>
          <p:nvPr>
            <p:ph type="body" idx="1"/>
          </p:nvPr>
        </p:nvSpPr>
        <p:spPr>
          <a:xfrm>
            <a:off x="1270000" y="1511300"/>
            <a:ext cx="10464800" cy="673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11" name="نص العنوان"/>
          <p:cNvSpPr txBox="1"/>
          <p:nvPr>
            <p:ph type="title"/>
          </p:nvPr>
        </p:nvSpPr>
        <p:spPr>
          <a:xfrm>
            <a:off x="12700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نص العنوان</a:t>
            </a:r>
          </a:p>
        </p:txBody>
      </p:sp>
      <p:sp>
        <p:nvSpPr>
          <p:cNvPr id="12" name="رقم الشريحة"/>
          <p:cNvSpPr txBox="1"/>
          <p:nvPr>
            <p:ph type="sldNum" sz="quarter" idx="2"/>
          </p:nvPr>
        </p:nvSpPr>
        <p:spPr>
          <a:xfrm>
            <a:off x="6292126" y="9296400"/>
            <a:ext cx="407848" cy="444707"/>
          </a:xfrm>
          <a:prstGeom prst="rect">
            <a:avLst/>
          </a:prstGeom>
          <a:ln w="12700">
            <a:miter lim="400000"/>
          </a:ln>
        </p:spPr>
        <p:txBody>
          <a:bodyPr wrap="none" lIns="50800" tIns="50800" rIns="50800" bIns="50800">
            <a:spAutoFit/>
          </a:bodyPr>
          <a:lstStyle>
            <a:lvl1pPr>
              <a:defRPr sz="2200">
                <a:latin typeface="+mn-lt"/>
                <a:ea typeface="+mn-ea"/>
                <a:cs typeface="+mn-cs"/>
                <a:sym typeface="Marker Fel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transition xmlns:p14="http://schemas.microsoft.com/office/powerpoint/2010/main" spd="med" advClick="1"/>
  <p:txStyles>
    <p:titleStyle>
      <a:lvl1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1pPr>
      <a:lvl2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2pPr>
      <a:lvl3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3pPr>
      <a:lvl4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4pPr>
      <a:lvl5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5pPr>
      <a:lvl6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6pPr>
      <a:lvl7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7pPr>
      <a:lvl8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8pPr>
      <a:lvl9pPr marL="0" marR="0" indent="0" algn="ctr" defTabSz="584200" latinLnBrk="0">
        <a:lnSpc>
          <a:spcPct val="100000"/>
        </a:lnSpc>
        <a:spcBef>
          <a:spcPts val="0"/>
        </a:spcBef>
        <a:spcAft>
          <a:spcPts val="0"/>
        </a:spcAft>
        <a:buClrTx/>
        <a:buSzTx/>
        <a:buFontTx/>
        <a:buNone/>
        <a:tabLst/>
        <a:defRPr b="0" baseline="0" cap="none" i="0" spc="0" strike="noStrike" sz="6800" u="none">
          <a:solidFill>
            <a:srgbClr val="528D4D"/>
          </a:solidFill>
          <a:uFillTx/>
          <a:latin typeface="+mn-lt"/>
          <a:ea typeface="+mn-ea"/>
          <a:cs typeface="+mn-cs"/>
          <a:sym typeface="Marker Felt"/>
        </a:defRPr>
      </a:lvl9pPr>
    </p:titleStyle>
    <p:bodyStyle>
      <a:lvl1pPr marL="4572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1pPr>
      <a:lvl2pPr marL="9144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2pPr>
      <a:lvl3pPr marL="13716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3pPr>
      <a:lvl4pPr marL="18288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4pPr>
      <a:lvl5pPr marL="22860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5pPr>
      <a:lvl6pPr marL="27432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6pPr>
      <a:lvl7pPr marL="32004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7pPr>
      <a:lvl8pPr marL="36576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8pPr>
      <a:lvl9pPr marL="4114800" marR="0" indent="-457200" algn="r" defTabSz="584200" rtl="1" latinLnBrk="0">
        <a:lnSpc>
          <a:spcPct val="100000"/>
        </a:lnSpc>
        <a:spcBef>
          <a:spcPts val="4000"/>
        </a:spcBef>
        <a:spcAft>
          <a:spcPts val="0"/>
        </a:spcAft>
        <a:buClrTx/>
        <a:buSzPct val="50000"/>
        <a:buFontTx/>
        <a:buBlip>
          <a:blip r:embed="rId7"/>
        </a:buBlip>
        <a:tabLst/>
        <a:defRPr b="0" baseline="0" cap="none" i="0" spc="0" strike="noStrike" sz="3600" u="none">
          <a:solidFill>
            <a:srgbClr val="006288"/>
          </a:solidFill>
          <a:uFillTx/>
          <a:latin typeface="+mj-lt"/>
          <a:ea typeface="+mj-ea"/>
          <a:cs typeface="+mj-cs"/>
          <a:sym typeface="Geeza Pro Regular"/>
        </a:defRPr>
      </a:lvl9pPr>
    </p:bodyStyle>
    <p:otherStyle>
      <a:lvl1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1pPr>
      <a:lvl2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2pPr>
      <a:lvl3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3pPr>
      <a:lvl4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4pPr>
      <a:lvl5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5pPr>
      <a:lvl6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6pPr>
      <a:lvl7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7pPr>
      <a:lvl8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8pPr>
      <a:lvl9pPr marL="0" marR="0" indent="0" algn="ctr" defTabSz="584200" rtl="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Marker Fel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jpeg"/><Relationship Id="rId3" Type="http://schemas.openxmlformats.org/officeDocument/2006/relationships/image" Target="../media/image16.png"/><Relationship Id="rId4" Type="http://schemas.openxmlformats.org/officeDocument/2006/relationships/image" Target="../media/image1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 Id="rId3" Type="http://schemas.openxmlformats.org/officeDocument/2006/relationships/image" Target="../media/image1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jpe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8.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5.png"/><Relationship Id="rId3" Type="http://schemas.openxmlformats.org/officeDocument/2006/relationships/image" Target="../media/image3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37.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5.png"/><Relationship Id="rId3" Type="http://schemas.openxmlformats.org/officeDocument/2006/relationships/image" Target="../media/image46.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4" name="صورة" descr="صورة"/>
          <p:cNvPicPr>
            <a:picLocks noChangeAspect="1"/>
          </p:cNvPicPr>
          <p:nvPr/>
        </p:nvPicPr>
        <p:blipFill>
          <a:blip r:embed="rId2">
            <a:extLst/>
          </a:blip>
          <a:stretch>
            <a:fillRect/>
          </a:stretch>
        </p:blipFill>
        <p:spPr>
          <a:xfrm>
            <a:off x="406400" y="1529556"/>
            <a:ext cx="11901311" cy="6694488"/>
          </a:xfrm>
          <a:prstGeom prst="rect">
            <a:avLst/>
          </a:prstGeom>
          <a:ln w="50800">
            <a:solidFill>
              <a:srgbClr val="000000"/>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204"/>
                                        </p:tgtEl>
                                        <p:attrNameLst>
                                          <p:attrName>style.visibility</p:attrName>
                                        </p:attrNameLst>
                                      </p:cBhvr>
                                      <p:to>
                                        <p:strVal val="visible"/>
                                      </p:to>
                                    </p:set>
                                    <p:anim calcmode="lin" valueType="num">
                                      <p:cBhvr>
                                        <p:cTn id="7" dur="1000" fill="hold"/>
                                        <p:tgtEl>
                                          <p:spTgt spid="204"/>
                                        </p:tgtEl>
                                        <p:attrNameLst>
                                          <p:attrName>ppt_w</p:attrName>
                                        </p:attrNameLst>
                                      </p:cBhvr>
                                      <p:tavLst>
                                        <p:tav tm="0" fmla="#ppt_w*sin(2.5*pi*$)">
                                          <p:val>
                                            <p:fltVal val="0"/>
                                          </p:val>
                                        </p:tav>
                                        <p:tav tm="100000">
                                          <p:val>
                                            <p:fltVal val="1"/>
                                          </p:val>
                                        </p:tav>
                                      </p:tavLst>
                                    </p:anim>
                                    <p:anim calcmode="lin" valueType="num">
                                      <p:cBhvr>
                                        <p:cTn id="8" dur="1000" fill="hold"/>
                                        <p:tgtEl>
                                          <p:spTgt spid="20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4"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quot;قم بكتابة اقتباس هنا.&quot;"/>
          <p:cNvSpPr txBox="1"/>
          <p:nvPr>
            <p:ph type="body" idx="13"/>
          </p:nvPr>
        </p:nvSpPr>
        <p:spPr>
          <a:prstGeom prst="rect">
            <a:avLst/>
          </a:prstGeom>
        </p:spPr>
        <p:txBody>
          <a:bodyPr/>
          <a:lstStyle/>
          <a:p>
            <a:pPr rtl="0">
              <a:defRPr/>
            </a:pPr>
            <a:r>
              <a:t>"قم بكتابة اقتباس هنا."</a:t>
            </a:r>
          </a:p>
        </p:txBody>
      </p:sp>
      <p:sp>
        <p:nvSpPr>
          <p:cNvPr id="207" name="– باسل أسعد"/>
          <p:cNvSpPr txBox="1"/>
          <p:nvPr>
            <p:ph type="body" idx="14"/>
          </p:nvPr>
        </p:nvSpPr>
        <p:spPr>
          <a:prstGeom prst="rect">
            <a:avLst/>
          </a:prstGeom>
        </p:spPr>
        <p:txBody>
          <a:bodyPr/>
          <a:lstStyle/>
          <a:p>
            <a:pPr rtl="0">
              <a:defRPr/>
            </a:pPr>
            <a:r>
              <a:t>– باسل أسعد</a:t>
            </a:r>
          </a:p>
        </p:txBody>
      </p:sp>
      <p:pic>
        <p:nvPicPr>
          <p:cNvPr id="208" name="images.jpeg" descr="images.jpeg"/>
          <p:cNvPicPr>
            <a:picLocks noChangeAspect="1"/>
          </p:cNvPicPr>
          <p:nvPr/>
        </p:nvPicPr>
        <p:blipFill>
          <a:blip r:embed="rId2">
            <a:extLst/>
          </a:blip>
          <a:stretch>
            <a:fillRect/>
          </a:stretch>
        </p:blipFill>
        <p:spPr>
          <a:xfrm>
            <a:off x="998269" y="1822130"/>
            <a:ext cx="11008262" cy="3310554"/>
          </a:xfrm>
          <a:prstGeom prst="rect">
            <a:avLst/>
          </a:prstGeom>
          <a:ln w="50800">
            <a:solidFill>
              <a:srgbClr val="000000"/>
            </a:solidFill>
            <a:miter lim="400000"/>
          </a:ln>
        </p:spPr>
      </p:pic>
      <p:sp>
        <p:nvSpPr>
          <p:cNvPr id="209" name="طالبتي المبدعه بالتعاون مع مجموعتك دوني جميع أفكار الدرس السابق باستخدام شريط الذكريات ."/>
          <p:cNvSpPr/>
          <p:nvPr/>
        </p:nvSpPr>
        <p:spPr>
          <a:xfrm>
            <a:off x="1971754" y="5816887"/>
            <a:ext cx="9061292" cy="2794261"/>
          </a:xfrm>
          <a:prstGeom prst="rect">
            <a:avLst/>
          </a:prstGeom>
          <a:solidFill>
            <a:srgbClr val="0096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457200">
              <a:defRPr b="1" sz="4000">
                <a:solidFill>
                  <a:srgbClr val="000000"/>
                </a:solidFill>
                <a:effectLst>
                  <a:outerShdw sx="100000" sy="100000" kx="0" ky="0" algn="b" rotWithShape="0" blurRad="25400" dist="12700" dir="5400000">
                    <a:srgbClr val="000000">
                      <a:alpha val="50000"/>
                    </a:srgbClr>
                  </a:outerShdw>
                </a:effectLst>
                <a:latin typeface="Optima"/>
                <a:ea typeface="Optima"/>
                <a:cs typeface="Optima"/>
                <a:sym typeface="Optima"/>
              </a:defRPr>
            </a:lvl1pPr>
          </a:lstStyle>
          <a:p>
            <a:pPr rtl="0">
              <a:defRPr/>
            </a:pPr>
            <a:r>
              <a:t>طالبتي المبدعه بالتعاون مع مجموعتك دوني جميع أفكار الدرس السابق باستخدام شريط الذكريات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1" name="images.jpeg" descr="images.jpeg"/>
          <p:cNvPicPr>
            <a:picLocks noChangeAspect="1"/>
          </p:cNvPicPr>
          <p:nvPr/>
        </p:nvPicPr>
        <p:blipFill>
          <a:blip r:embed="rId2">
            <a:extLst/>
          </a:blip>
          <a:stretch>
            <a:fillRect/>
          </a:stretch>
        </p:blipFill>
        <p:spPr>
          <a:xfrm>
            <a:off x="122241" y="522690"/>
            <a:ext cx="7814115" cy="5023360"/>
          </a:xfrm>
          <a:prstGeom prst="rect">
            <a:avLst/>
          </a:prstGeom>
          <a:ln w="50800">
            <a:solidFill>
              <a:srgbClr val="000000"/>
            </a:solidFill>
            <a:miter lim="400000"/>
          </a:ln>
        </p:spPr>
      </p:pic>
      <p:sp>
        <p:nvSpPr>
          <p:cNvPr id="212" name="مامعنى محبته صلى الله عليه وسلم؟"/>
          <p:cNvSpPr/>
          <p:nvPr/>
        </p:nvSpPr>
        <p:spPr>
          <a:xfrm>
            <a:off x="8228012" y="458192"/>
            <a:ext cx="4334074" cy="3309475"/>
          </a:xfrm>
          <a:prstGeom prst="roundRect">
            <a:avLst>
              <a:gd name="adj" fmla="val 5756"/>
            </a:avLst>
          </a:prstGeom>
          <a:solidFill>
            <a:schemeClr val="accent1">
              <a:satOff val="-13649"/>
              <a:lumOff val="-13627"/>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4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مامعنى محبته صلى الله عليه وسلم؟</a:t>
            </a:r>
          </a:p>
        </p:txBody>
      </p:sp>
      <p:sp>
        <p:nvSpPr>
          <p:cNvPr id="213" name="ماهي فوائد محبته صلى الله عليه وسلم ؟"/>
          <p:cNvSpPr/>
          <p:nvPr/>
        </p:nvSpPr>
        <p:spPr>
          <a:xfrm>
            <a:off x="416371" y="5800659"/>
            <a:ext cx="7225855" cy="3309475"/>
          </a:xfrm>
          <a:prstGeom prst="roundRect">
            <a:avLst>
              <a:gd name="adj" fmla="val 5756"/>
            </a:avLst>
          </a:prstGeom>
          <a:solidFill>
            <a:schemeClr val="accent1">
              <a:satOff val="-13649"/>
              <a:lumOff val="-13627"/>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66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ماهي فوائد محبته صلى الله عليه وسلم ؟</a:t>
            </a:r>
          </a:p>
        </p:txBody>
      </p:sp>
      <p:sp>
        <p:nvSpPr>
          <p:cNvPr id="214" name="ماأسباب زيادة محبته صلى الله عليه وسلم ؟"/>
          <p:cNvSpPr/>
          <p:nvPr/>
        </p:nvSpPr>
        <p:spPr>
          <a:xfrm>
            <a:off x="8355012" y="4166592"/>
            <a:ext cx="4334074" cy="4598657"/>
          </a:xfrm>
          <a:prstGeom prst="roundRect">
            <a:avLst>
              <a:gd name="adj" fmla="val 4395"/>
            </a:avLst>
          </a:prstGeom>
          <a:solidFill>
            <a:schemeClr val="accent1">
              <a:satOff val="-13649"/>
              <a:lumOff val="-13627"/>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0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ماأسباب زيادة محبته صلى الله عليه وسلم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11"/>
                                        </p:tgtEl>
                                        <p:attrNameLst>
                                          <p:attrName>style.visibility</p:attrName>
                                        </p:attrNameLst>
                                      </p:cBhvr>
                                      <p:to>
                                        <p:strVal val="visible"/>
                                      </p:to>
                                    </p:set>
                                    <p:anim calcmode="lin" valueType="num">
                                      <p:cBhvr>
                                        <p:cTn id="7" dur="1000" fill="hold"/>
                                        <p:tgtEl>
                                          <p:spTgt spid="211"/>
                                        </p:tgtEl>
                                        <p:attrNameLst>
                                          <p:attrName>ppt_x</p:attrName>
                                        </p:attrNameLst>
                                      </p:cBhvr>
                                      <p:tavLst>
                                        <p:tav tm="0">
                                          <p:val>
                                            <p:strVal val="#ppt_x"/>
                                          </p:val>
                                        </p:tav>
                                        <p:tav tm="100000">
                                          <p:val>
                                            <p:strVal val="#ppt_x"/>
                                          </p:val>
                                        </p:tav>
                                      </p:tavLst>
                                    </p:anim>
                                    <p:anim calcmode="lin" valueType="num">
                                      <p:cBhvr>
                                        <p:cTn id="8" dur="1000" fill="hold"/>
                                        <p:tgtEl>
                                          <p:spTgt spid="2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12"/>
                                        </p:tgtEl>
                                        <p:attrNameLst>
                                          <p:attrName>style.visibility</p:attrName>
                                        </p:attrNameLst>
                                      </p:cBhvr>
                                      <p:to>
                                        <p:strVal val="visible"/>
                                      </p:to>
                                    </p:set>
                                    <p:anim calcmode="lin" valueType="num">
                                      <p:cBhvr>
                                        <p:cTn id="13" dur="1000" fill="hold"/>
                                        <p:tgtEl>
                                          <p:spTgt spid="212"/>
                                        </p:tgtEl>
                                        <p:attrNameLst>
                                          <p:attrName>ppt_x</p:attrName>
                                        </p:attrNameLst>
                                      </p:cBhvr>
                                      <p:tavLst>
                                        <p:tav tm="0">
                                          <p:val>
                                            <p:strVal val="1+#ppt_w/2"/>
                                          </p:val>
                                        </p:tav>
                                        <p:tav tm="100000">
                                          <p:val>
                                            <p:strVal val="#ppt_x"/>
                                          </p:val>
                                        </p:tav>
                                      </p:tavLst>
                                    </p:anim>
                                    <p:anim calcmode="lin" valueType="num">
                                      <p:cBhvr>
                                        <p:cTn id="14" dur="1000" fill="hold"/>
                                        <p:tgtEl>
                                          <p:spTgt spid="2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2" presetID="2" grpId="3" fill="hold">
                                  <p:stCondLst>
                                    <p:cond delay="0"/>
                                  </p:stCondLst>
                                  <p:iterate type="el" backwards="0">
                                    <p:tmAbs val="0"/>
                                  </p:iterate>
                                  <p:childTnLst>
                                    <p:set>
                                      <p:cBhvr>
                                        <p:cTn id="18" fill="hold"/>
                                        <p:tgtEl>
                                          <p:spTgt spid="214"/>
                                        </p:tgtEl>
                                        <p:attrNameLst>
                                          <p:attrName>style.visibility</p:attrName>
                                        </p:attrNameLst>
                                      </p:cBhvr>
                                      <p:to>
                                        <p:strVal val="visible"/>
                                      </p:to>
                                    </p:set>
                                    <p:anim calcmode="lin" valueType="num">
                                      <p:cBhvr>
                                        <p:cTn id="19" dur="1000" fill="hold"/>
                                        <p:tgtEl>
                                          <p:spTgt spid="214"/>
                                        </p:tgtEl>
                                        <p:attrNameLst>
                                          <p:attrName>ppt_x</p:attrName>
                                        </p:attrNameLst>
                                      </p:cBhvr>
                                      <p:tavLst>
                                        <p:tav tm="0">
                                          <p:val>
                                            <p:strVal val="1+#ppt_w/2"/>
                                          </p:val>
                                        </p:tav>
                                        <p:tav tm="100000">
                                          <p:val>
                                            <p:strVal val="#ppt_x"/>
                                          </p:val>
                                        </p:tav>
                                      </p:tavLst>
                                    </p:anim>
                                    <p:anim calcmode="lin" valueType="num">
                                      <p:cBhvr>
                                        <p:cTn id="20" dur="1000" fill="hold"/>
                                        <p:tgtEl>
                                          <p:spTgt spid="2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2" presetID="2" grpId="4" fill="hold">
                                  <p:stCondLst>
                                    <p:cond delay="0"/>
                                  </p:stCondLst>
                                  <p:iterate type="el" backwards="0">
                                    <p:tmAbs val="0"/>
                                  </p:iterate>
                                  <p:childTnLst>
                                    <p:set>
                                      <p:cBhvr>
                                        <p:cTn id="24" fill="hold"/>
                                        <p:tgtEl>
                                          <p:spTgt spid="213"/>
                                        </p:tgtEl>
                                        <p:attrNameLst>
                                          <p:attrName>style.visibility</p:attrName>
                                        </p:attrNameLst>
                                      </p:cBhvr>
                                      <p:to>
                                        <p:strVal val="visible"/>
                                      </p:to>
                                    </p:set>
                                    <p:anim calcmode="lin" valueType="num">
                                      <p:cBhvr>
                                        <p:cTn id="25" dur="1000" fill="hold"/>
                                        <p:tgtEl>
                                          <p:spTgt spid="213"/>
                                        </p:tgtEl>
                                        <p:attrNameLst>
                                          <p:attrName>ppt_x</p:attrName>
                                        </p:attrNameLst>
                                      </p:cBhvr>
                                      <p:tavLst>
                                        <p:tav tm="0">
                                          <p:val>
                                            <p:strVal val="1+#ppt_w/2"/>
                                          </p:val>
                                        </p:tav>
                                        <p:tav tm="100000">
                                          <p:val>
                                            <p:strVal val="#ppt_x"/>
                                          </p:val>
                                        </p:tav>
                                      </p:tavLst>
                                    </p:anim>
                                    <p:anim calcmode="lin" valueType="num">
                                      <p:cBhvr>
                                        <p:cTn id="26" dur="10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2" grpId="2"/>
      <p:bldP build="whole" bldLvl="1" animBg="1" rev="0" advAuto="0" spid="214" grpId="3"/>
      <p:bldP build="whole" bldLvl="1" animBg="1" rev="0" advAuto="0" spid="211" grpId="1"/>
      <p:bldP build="whole" bldLvl="1" animBg="1" rev="0" advAuto="0" spid="213" grpId="4"/>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6" name="13298.jpg" descr="13298.jpg"/>
          <p:cNvPicPr>
            <a:picLocks noChangeAspect="1"/>
          </p:cNvPicPr>
          <p:nvPr/>
        </p:nvPicPr>
        <p:blipFill>
          <a:blip r:embed="rId2">
            <a:extLst/>
          </a:blip>
          <a:stretch>
            <a:fillRect/>
          </a:stretch>
        </p:blipFill>
        <p:spPr>
          <a:xfrm>
            <a:off x="2528235" y="976402"/>
            <a:ext cx="8037230" cy="6697691"/>
          </a:xfrm>
          <a:prstGeom prst="rect">
            <a:avLst/>
          </a:prstGeom>
          <a:ln w="50800">
            <a:solidFill>
              <a:srgbClr val="000000"/>
            </a:solidFill>
            <a:miter lim="400000"/>
          </a:ln>
        </p:spPr>
      </p:pic>
      <p:sp>
        <p:nvSpPr>
          <p:cNvPr id="217" name="علامات"/>
          <p:cNvSpPr txBox="1"/>
          <p:nvPr/>
        </p:nvSpPr>
        <p:spPr>
          <a:xfrm>
            <a:off x="5699584" y="1810128"/>
            <a:ext cx="4892946" cy="14740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800">
                <a:solidFill>
                  <a:srgbClr val="FFFFFF"/>
                </a:solidFill>
                <a:latin typeface="Geeza Pro Bold"/>
                <a:ea typeface="Geeza Pro Bold"/>
                <a:cs typeface="Geeza Pro Bold"/>
                <a:sym typeface="Geeza Pro Bold"/>
              </a:defRPr>
            </a:lvl1pPr>
          </a:lstStyle>
          <a:p>
            <a:pPr rtl="0">
              <a:defRPr/>
            </a:pPr>
            <a:r>
              <a:t>علامات</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16"/>
                                        </p:tgtEl>
                                        <p:attrNameLst>
                                          <p:attrName>style.visibility</p:attrName>
                                        </p:attrNameLst>
                                      </p:cBhvr>
                                      <p:to>
                                        <p:strVal val="visible"/>
                                      </p:to>
                                    </p:set>
                                    <p:anim calcmode="lin" valueType="num">
                                      <p:cBhvr>
                                        <p:cTn id="7" dur="1000" fill="hold"/>
                                        <p:tgtEl>
                                          <p:spTgt spid="216"/>
                                        </p:tgtEl>
                                        <p:attrNameLst>
                                          <p:attrName>ppt_x</p:attrName>
                                        </p:attrNameLst>
                                      </p:cBhvr>
                                      <p:tavLst>
                                        <p:tav tm="0">
                                          <p:val>
                                            <p:strVal val="#ppt_x"/>
                                          </p:val>
                                        </p:tav>
                                        <p:tav tm="100000">
                                          <p:val>
                                            <p:strVal val="#ppt_x"/>
                                          </p:val>
                                        </p:tav>
                                      </p:tavLst>
                                    </p:anim>
                                    <p:anim calcmode="lin" valueType="num">
                                      <p:cBhvr>
                                        <p:cTn id="8" dur="1000" fill="hold"/>
                                        <p:tgtEl>
                                          <p:spTgt spid="2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6"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9" name="Unknown.jpeg" descr="Unknown.jpeg"/>
          <p:cNvPicPr>
            <a:picLocks noChangeAspect="1"/>
          </p:cNvPicPr>
          <p:nvPr/>
        </p:nvPicPr>
        <p:blipFill>
          <a:blip r:embed="rId2">
            <a:extLst/>
          </a:blip>
          <a:stretch>
            <a:fillRect/>
          </a:stretch>
        </p:blipFill>
        <p:spPr>
          <a:xfrm>
            <a:off x="320623" y="237058"/>
            <a:ext cx="8592750" cy="7225721"/>
          </a:xfrm>
          <a:prstGeom prst="rect">
            <a:avLst/>
          </a:prstGeom>
          <a:ln w="50800">
            <a:solidFill>
              <a:srgbClr val="000000"/>
            </a:solidFill>
            <a:miter lim="400000"/>
          </a:ln>
        </p:spPr>
      </p:pic>
      <p:sp>
        <p:nvSpPr>
          <p:cNvPr id="220" name="كيف تكون محبة المسلم للرسول صلى الله عليه وسلم .مستنتجه ذلك من الحديث .."/>
          <p:cNvSpPr/>
          <p:nvPr/>
        </p:nvSpPr>
        <p:spPr>
          <a:xfrm>
            <a:off x="9001738" y="268307"/>
            <a:ext cx="3746385" cy="7163223"/>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200">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كيف تكون محبة المسلم للرسول صلى الله عليه وسلم .مستنتجه ذلك من الحديث ..</a:t>
            </a:r>
          </a:p>
        </p:txBody>
      </p:sp>
      <p:pic>
        <p:nvPicPr>
          <p:cNvPr id="221" name="صورة" descr="صورة"/>
          <p:cNvPicPr>
            <a:picLocks noChangeAspect="1"/>
          </p:cNvPicPr>
          <p:nvPr/>
        </p:nvPicPr>
        <p:blipFill>
          <a:blip r:embed="rId4">
            <a:extLst/>
          </a:blip>
          <a:stretch>
            <a:fillRect/>
          </a:stretch>
        </p:blipFill>
        <p:spPr>
          <a:xfrm>
            <a:off x="9001738" y="7550829"/>
            <a:ext cx="3746385" cy="1839542"/>
          </a:xfrm>
          <a:prstGeom prst="rect">
            <a:avLst/>
          </a:prstGeom>
          <a:ln w="50800">
            <a:solidFill>
              <a:srgbClr val="000000"/>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19"/>
                                        </p:tgtEl>
                                        <p:attrNameLst>
                                          <p:attrName>style.visibility</p:attrName>
                                        </p:attrNameLst>
                                      </p:cBhvr>
                                      <p:to>
                                        <p:strVal val="visible"/>
                                      </p:to>
                                    </p:set>
                                    <p:anim calcmode="lin" valueType="num">
                                      <p:cBhvr>
                                        <p:cTn id="7" dur="1000" fill="hold"/>
                                        <p:tgtEl>
                                          <p:spTgt spid="219"/>
                                        </p:tgtEl>
                                        <p:attrNameLst>
                                          <p:attrName>ppt_x</p:attrName>
                                        </p:attrNameLst>
                                      </p:cBhvr>
                                      <p:tavLst>
                                        <p:tav tm="0">
                                          <p:val>
                                            <p:strVal val="#ppt_x"/>
                                          </p:val>
                                        </p:tav>
                                        <p:tav tm="100000">
                                          <p:val>
                                            <p:strVal val="#ppt_x"/>
                                          </p:val>
                                        </p:tav>
                                      </p:tavLst>
                                    </p:anim>
                                    <p:anim calcmode="lin" valueType="num">
                                      <p:cBhvr>
                                        <p:cTn id="8" dur="1000" fill="hold"/>
                                        <p:tgtEl>
                                          <p:spTgt spid="21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20"/>
                                        </p:tgtEl>
                                        <p:attrNameLst>
                                          <p:attrName>style.visibility</p:attrName>
                                        </p:attrNameLst>
                                      </p:cBhvr>
                                      <p:to>
                                        <p:strVal val="visible"/>
                                      </p:to>
                                    </p:set>
                                    <p:anim calcmode="lin" valueType="num">
                                      <p:cBhvr>
                                        <p:cTn id="13" dur="1000" fill="hold"/>
                                        <p:tgtEl>
                                          <p:spTgt spid="220"/>
                                        </p:tgtEl>
                                        <p:attrNameLst>
                                          <p:attrName>ppt_x</p:attrName>
                                        </p:attrNameLst>
                                      </p:cBhvr>
                                      <p:tavLst>
                                        <p:tav tm="0">
                                          <p:val>
                                            <p:strVal val="1+#ppt_w/2"/>
                                          </p:val>
                                        </p:tav>
                                        <p:tav tm="100000">
                                          <p:val>
                                            <p:strVal val="#ppt_x"/>
                                          </p:val>
                                        </p:tav>
                                      </p:tavLst>
                                    </p:anim>
                                    <p:anim calcmode="lin" valueType="num">
                                      <p:cBhvr>
                                        <p:cTn id="14" dur="1000" fill="hold"/>
                                        <p:tgtEl>
                                          <p:spTgt spid="2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32" presetID="4" grpId="3" fill="hold">
                                  <p:stCondLst>
                                    <p:cond delay="0"/>
                                  </p:stCondLst>
                                  <p:iterate type="el" backwards="0">
                                    <p:tmAbs val="0"/>
                                  </p:iterate>
                                  <p:childTnLst>
                                    <p:set>
                                      <p:cBhvr>
                                        <p:cTn id="18" fill="hold"/>
                                        <p:tgtEl>
                                          <p:spTgt spid="221"/>
                                        </p:tgtEl>
                                        <p:attrNameLst>
                                          <p:attrName>style.visibility</p:attrName>
                                        </p:attrNameLst>
                                      </p:cBhvr>
                                      <p:to>
                                        <p:strVal val="visible"/>
                                      </p:to>
                                    </p:set>
                                    <p:animEffect filter="box(out)" transition="in">
                                      <p:cBhvr>
                                        <p:cTn id="19" dur="1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0" grpId="2"/>
      <p:bldP build="whole" bldLvl="1" animBg="1" rev="0" advAuto="0" spid="219" grpId="1"/>
      <p:bldP build="whole" bldLvl="1" animBg="1" rev="0" advAuto="0" spid="221" grpId="3"/>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3" name="Unknown.jpeg" descr="Unknown.jpeg"/>
          <p:cNvPicPr>
            <a:picLocks noChangeAspect="1"/>
          </p:cNvPicPr>
          <p:nvPr/>
        </p:nvPicPr>
        <p:blipFill>
          <a:blip r:embed="rId2">
            <a:extLst/>
          </a:blip>
          <a:stretch>
            <a:fillRect/>
          </a:stretch>
        </p:blipFill>
        <p:spPr>
          <a:xfrm>
            <a:off x="3527987" y="146948"/>
            <a:ext cx="5809127" cy="2762009"/>
          </a:xfrm>
          <a:prstGeom prst="rect">
            <a:avLst/>
          </a:prstGeom>
          <a:ln w="50800">
            <a:solidFill>
              <a:srgbClr val="000000"/>
            </a:solidFill>
            <a:miter lim="400000"/>
          </a:ln>
        </p:spPr>
      </p:pic>
      <p:sp>
        <p:nvSpPr>
          <p:cNvPr id="224" name="الحب وإن كان من أعمال القلوب إلا أنه لابدأن تظهر آثاره على الجوارح…"/>
          <p:cNvSpPr/>
          <p:nvPr/>
        </p:nvSpPr>
        <p:spPr>
          <a:xfrm>
            <a:off x="907355" y="3231422"/>
            <a:ext cx="11190090" cy="6292454"/>
          </a:xfrm>
          <a:prstGeom prst="rect">
            <a:avLst/>
          </a:prstGeom>
          <a:solidFill>
            <a:schemeClr val="accent1">
              <a:satOff val="26269"/>
              <a:lumOff val="9045"/>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b="1" sz="57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r>
              <a:t>الحب وإن كان من أعمال القلوب إلا أنه لابدأن تظهر آثاره على الجوارح </a:t>
            </a:r>
          </a:p>
          <a:p>
            <a:pPr rtl="0">
              <a:defRPr b="1" sz="57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r>
              <a:t>قولاً وعملاً. </a:t>
            </a:r>
          </a:p>
          <a:p>
            <a:pPr rtl="0">
              <a:defRPr b="1" sz="57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r>
              <a:t>ولما كان حب النبي صلى الله عليه وسلم يدعيه الكثيرون ، فلابد من التمييز بين المحب الصادق ومن ليس كذلك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4" grpId="1" fill="hold">
                                  <p:stCondLst>
                                    <p:cond delay="0"/>
                                  </p:stCondLst>
                                  <p:iterate type="el" backwards="0">
                                    <p:tmAbs val="0"/>
                                  </p:iterate>
                                  <p:childTnLst>
                                    <p:set>
                                      <p:cBhvr>
                                        <p:cTn id="6" fill="hold"/>
                                        <p:tgtEl>
                                          <p:spTgt spid="223"/>
                                        </p:tgtEl>
                                        <p:attrNameLst>
                                          <p:attrName>style.visibility</p:attrName>
                                        </p:attrNameLst>
                                      </p:cBhvr>
                                      <p:to>
                                        <p:strVal val="visible"/>
                                      </p:to>
                                    </p:set>
                                    <p:animEffect filter="box(out)" transition="in">
                                      <p:cBhvr>
                                        <p:cTn id="7" dur="1000"/>
                                        <p:tgtEl>
                                          <p:spTgt spid="22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32" presetID="23" grpId="2" fill="hold">
                                  <p:stCondLst>
                                    <p:cond delay="0"/>
                                  </p:stCondLst>
                                  <p:iterate type="el" backwards="0">
                                    <p:tmAbs val="0"/>
                                  </p:iterate>
                                  <p:childTnLst>
                                    <p:set>
                                      <p:cBhvr>
                                        <p:cTn id="11" fill="hold"/>
                                        <p:tgtEl>
                                          <p:spTgt spid="224"/>
                                        </p:tgtEl>
                                        <p:attrNameLst>
                                          <p:attrName>style.visibility</p:attrName>
                                        </p:attrNameLst>
                                      </p:cBhvr>
                                      <p:to>
                                        <p:strVal val="visible"/>
                                      </p:to>
                                    </p:set>
                                    <p:anim calcmode="lin" valueType="num">
                                      <p:cBhvr>
                                        <p:cTn id="12" dur="2500" fill="hold"/>
                                        <p:tgtEl>
                                          <p:spTgt spid="224"/>
                                        </p:tgtEl>
                                        <p:attrNameLst>
                                          <p:attrName>ppt_w</p:attrName>
                                        </p:attrNameLst>
                                      </p:cBhvr>
                                      <p:tavLst>
                                        <p:tav tm="0">
                                          <p:val>
                                            <p:strVal val="4*#ppt_w"/>
                                          </p:val>
                                        </p:tav>
                                        <p:tav tm="100000">
                                          <p:val>
                                            <p:strVal val="#ppt_w"/>
                                          </p:val>
                                        </p:tav>
                                      </p:tavLst>
                                    </p:anim>
                                    <p:anim calcmode="lin" valueType="num">
                                      <p:cBhvr>
                                        <p:cTn id="13" dur="2500" fill="hold"/>
                                        <p:tgtEl>
                                          <p:spTgt spid="22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4" grpId="2"/>
      <p:bldP build="whole" bldLvl="1" animBg="1" rev="0" advAuto="0" spid="223"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الحب هو الميل والاعجاب الى شخصٍ ما، وهو شعور نبيل طاهر ، لامعني للحياة دونه…"/>
          <p:cNvSpPr/>
          <p:nvPr/>
        </p:nvSpPr>
        <p:spPr>
          <a:xfrm>
            <a:off x="779087" y="1629471"/>
            <a:ext cx="11618077" cy="7900239"/>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b="1" sz="5500">
                <a:solidFill>
                  <a:srgbClr val="0433FF"/>
                </a:solidFill>
                <a:effectLst>
                  <a:outerShdw sx="100000" sy="100000" kx="0" ky="0" algn="b" rotWithShape="0" blurRad="25400" dist="12700" dir="5400000">
                    <a:srgbClr val="000000">
                      <a:alpha val="30000"/>
                    </a:srgbClr>
                  </a:outerShdw>
                </a:effectLst>
                <a:latin typeface="+mn-lt"/>
                <a:ea typeface="+mn-ea"/>
                <a:cs typeface="+mn-cs"/>
                <a:sym typeface="Marker Felt"/>
              </a:defRPr>
            </a:pPr>
            <a:r>
              <a:t>الحب هو الميل والاعجاب الى شخصٍ ما، وهو شعور نبيل طاهر ، لامعني للحياة دونه</a:t>
            </a:r>
          </a:p>
          <a:p>
            <a:pPr rtl="0">
              <a:defRPr b="1" sz="5500">
                <a:solidFill>
                  <a:srgbClr val="0433FF"/>
                </a:solidFill>
                <a:effectLst>
                  <a:outerShdw sx="100000" sy="100000" kx="0" ky="0" algn="b" rotWithShape="0" blurRad="25400" dist="12700" dir="5400000">
                    <a:srgbClr val="000000">
                      <a:alpha val="30000"/>
                    </a:srgbClr>
                  </a:outerShdw>
                </a:effectLst>
                <a:latin typeface="+mn-lt"/>
                <a:ea typeface="+mn-ea"/>
                <a:cs typeface="+mn-cs"/>
                <a:sym typeface="Marker Felt"/>
              </a:defRPr>
            </a:pPr>
            <a:r>
              <a:t>ودين الاسلام دين محبة وسلام . فإن الحب من أسس الاسلام .وكان النبي صلى الله عليه وسلم محباً لأهله وزوجاته ، وأصحابه وكل الناس ، وكان رحيماً عطوفاً في تعامله مع الجميع . </a:t>
            </a:r>
          </a:p>
        </p:txBody>
      </p:sp>
      <p:sp>
        <p:nvSpPr>
          <p:cNvPr id="227" name="معنى الحب في الاسلام"/>
          <p:cNvSpPr/>
          <p:nvPr/>
        </p:nvSpPr>
        <p:spPr>
          <a:xfrm>
            <a:off x="703741" y="260738"/>
            <a:ext cx="11686218" cy="1270001"/>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66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معنى الحب في الاسلام</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4" grpId="1" fill="hold">
                                  <p:stCondLst>
                                    <p:cond delay="0"/>
                                  </p:stCondLst>
                                  <p:iterate type="el" backwards="0">
                                    <p:tmAbs val="0"/>
                                  </p:iterate>
                                  <p:childTnLst>
                                    <p:set>
                                      <p:cBhvr>
                                        <p:cTn id="6" fill="hold"/>
                                        <p:tgtEl>
                                          <p:spTgt spid="227"/>
                                        </p:tgtEl>
                                        <p:attrNameLst>
                                          <p:attrName>style.visibility</p:attrName>
                                        </p:attrNameLst>
                                      </p:cBhvr>
                                      <p:to>
                                        <p:strVal val="visible"/>
                                      </p:to>
                                    </p:set>
                                    <p:animEffect filter="box(out)" transition="in">
                                      <p:cBhvr>
                                        <p:cTn id="7" dur="1000"/>
                                        <p:tgtEl>
                                          <p:spTgt spid="22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2" presetID="2" grpId="2" fill="hold">
                                  <p:stCondLst>
                                    <p:cond delay="0"/>
                                  </p:stCondLst>
                                  <p:iterate type="el" backwards="0">
                                    <p:tmAbs val="0"/>
                                  </p:iterate>
                                  <p:childTnLst>
                                    <p:set>
                                      <p:cBhvr>
                                        <p:cTn id="11" fill="hold"/>
                                        <p:tgtEl>
                                          <p:spTgt spid="226"/>
                                        </p:tgtEl>
                                        <p:attrNameLst>
                                          <p:attrName>style.visibility</p:attrName>
                                        </p:attrNameLst>
                                      </p:cBhvr>
                                      <p:to>
                                        <p:strVal val="visible"/>
                                      </p:to>
                                    </p:set>
                                    <p:anim calcmode="lin" valueType="num">
                                      <p:cBhvr>
                                        <p:cTn id="12" dur="1000" fill="hold"/>
                                        <p:tgtEl>
                                          <p:spTgt spid="226"/>
                                        </p:tgtEl>
                                        <p:attrNameLst>
                                          <p:attrName>ppt_x</p:attrName>
                                        </p:attrNameLst>
                                      </p:cBhvr>
                                      <p:tavLst>
                                        <p:tav tm="0">
                                          <p:val>
                                            <p:strVal val="1+#ppt_w/2"/>
                                          </p:val>
                                        </p:tav>
                                        <p:tav tm="100000">
                                          <p:val>
                                            <p:strVal val="#ppt_x"/>
                                          </p:val>
                                        </p:tav>
                                      </p:tavLst>
                                    </p:anim>
                                    <p:anim calcmode="lin" valueType="num">
                                      <p:cBhvr>
                                        <p:cTn id="13" dur="1000" fill="hold"/>
                                        <p:tgtEl>
                                          <p:spTgt spid="2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 grpId="1"/>
      <p:bldP build="whole" bldLvl="1" animBg="1" rev="0" advAuto="0" spid="226" grpId="2"/>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باستخدام استراتيجية العصف الذهني عددي…"/>
          <p:cNvSpPr/>
          <p:nvPr/>
        </p:nvSpPr>
        <p:spPr>
          <a:xfrm>
            <a:off x="9376631" y="1251857"/>
            <a:ext cx="3345601" cy="7676676"/>
          </a:xfrm>
          <a:prstGeom prst="rect">
            <a:avLst/>
          </a:prstGeom>
          <a:solidFill>
            <a:srgbClr val="0096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defTabSz="457200" rtl="0">
              <a:defRPr b="1" sz="4500">
                <a:solidFill>
                  <a:srgbClr val="000000"/>
                </a:solidFill>
                <a:effectLst>
                  <a:outerShdw sx="100000" sy="100000" kx="0" ky="0" algn="b" rotWithShape="0" blurRad="25400" dist="12700" dir="5400000">
                    <a:srgbClr val="000000">
                      <a:alpha val="50000"/>
                    </a:srgbClr>
                  </a:outerShdw>
                </a:effectLst>
                <a:latin typeface="Optima"/>
                <a:ea typeface="Optima"/>
                <a:cs typeface="Optima"/>
                <a:sym typeface="Optima"/>
              </a:defRPr>
            </a:pPr>
            <a:r>
              <a:t>باستخدام استراتيجية العصف الذهني عددي</a:t>
            </a:r>
          </a:p>
          <a:p>
            <a:pPr defTabSz="457200" rtl="0">
              <a:defRPr b="1" sz="4500">
                <a:solidFill>
                  <a:srgbClr val="000000"/>
                </a:solidFill>
                <a:effectLst>
                  <a:outerShdw sx="100000" sy="100000" kx="0" ky="0" algn="b" rotWithShape="0" blurRad="25400" dist="12700" dir="5400000">
                    <a:srgbClr val="000000">
                      <a:alpha val="50000"/>
                    </a:srgbClr>
                  </a:outerShdw>
                </a:effectLst>
                <a:latin typeface="Optima"/>
                <a:ea typeface="Optima"/>
                <a:cs typeface="Optima"/>
                <a:sym typeface="Optima"/>
              </a:defRPr>
            </a:pPr>
            <a:r>
              <a:t>محبتك للرسول صلى الله عليه وسلم </a:t>
            </a:r>
          </a:p>
        </p:txBody>
      </p:sp>
      <p:sp>
        <p:nvSpPr>
          <p:cNvPr id="230" name="بيضاوي"/>
          <p:cNvSpPr/>
          <p:nvPr/>
        </p:nvSpPr>
        <p:spPr>
          <a:xfrm>
            <a:off x="6953357" y="3638895"/>
            <a:ext cx="2225640" cy="2234510"/>
          </a:xfrm>
          <a:prstGeom prst="ellipse">
            <a:avLst/>
          </a:prstGeom>
          <a:blipFill>
            <a:blip r:embed="rId2"/>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1" name="بيضاوي"/>
          <p:cNvSpPr/>
          <p:nvPr/>
        </p:nvSpPr>
        <p:spPr>
          <a:xfrm>
            <a:off x="3931096" y="6938691"/>
            <a:ext cx="2225640" cy="2234510"/>
          </a:xfrm>
          <a:prstGeom prst="ellipse">
            <a:avLst/>
          </a:prstGeom>
          <a:blipFill>
            <a:blip r:embed="rId3"/>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2" name="بيضاوي"/>
          <p:cNvSpPr/>
          <p:nvPr/>
        </p:nvSpPr>
        <p:spPr>
          <a:xfrm>
            <a:off x="6347897" y="6206815"/>
            <a:ext cx="2225640" cy="2234510"/>
          </a:xfrm>
          <a:prstGeom prst="ellipse">
            <a:avLst/>
          </a:prstGeom>
          <a:blipFill>
            <a:blip r:embed="rId4"/>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3" name="بيضاوي"/>
          <p:cNvSpPr/>
          <p:nvPr/>
        </p:nvSpPr>
        <p:spPr>
          <a:xfrm>
            <a:off x="5434030" y="1604461"/>
            <a:ext cx="2225640" cy="2234510"/>
          </a:xfrm>
          <a:prstGeom prst="ellipse">
            <a:avLst/>
          </a:prstGeom>
          <a:blipFill>
            <a:blip r:embed="rId5"/>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4" name="بيضاوي"/>
          <p:cNvSpPr/>
          <p:nvPr/>
        </p:nvSpPr>
        <p:spPr>
          <a:xfrm>
            <a:off x="1335515" y="3382865"/>
            <a:ext cx="2225640" cy="2234509"/>
          </a:xfrm>
          <a:prstGeom prst="ellipse">
            <a:avLst/>
          </a:prstGeom>
          <a:blipFill>
            <a:blip r:embed="rId6"/>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5" name="بيضاوي"/>
          <p:cNvSpPr/>
          <p:nvPr/>
        </p:nvSpPr>
        <p:spPr>
          <a:xfrm>
            <a:off x="3004500" y="1495547"/>
            <a:ext cx="2225640" cy="2234509"/>
          </a:xfrm>
          <a:prstGeom prst="ellipse">
            <a:avLst/>
          </a:prstGeom>
          <a:blipFill>
            <a:blip r:embed="rId7"/>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6" name="بيضاوي"/>
          <p:cNvSpPr/>
          <p:nvPr/>
        </p:nvSpPr>
        <p:spPr>
          <a:xfrm>
            <a:off x="1727416" y="5727267"/>
            <a:ext cx="2225640" cy="2234510"/>
          </a:xfrm>
          <a:prstGeom prst="ellipse">
            <a:avLst/>
          </a:prstGeom>
          <a:blipFill>
            <a:blip r:embed="rId8"/>
          </a:blip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sp>
        <p:nvSpPr>
          <p:cNvPr id="237" name="العلامات"/>
          <p:cNvSpPr/>
          <p:nvPr/>
        </p:nvSpPr>
        <p:spPr>
          <a:xfrm>
            <a:off x="3865727" y="4271577"/>
            <a:ext cx="2896250" cy="2234510"/>
          </a:xfrm>
          <a:prstGeom prst="ellipse">
            <a:avLst/>
          </a:prstGeom>
          <a:blipFill>
            <a:blip r:embed="rId9"/>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buClr>
                <a:srgbClr val="9A7865"/>
              </a:buClr>
              <a:defRPr sz="4800">
                <a:solidFill>
                  <a:srgbClr val="FFFFFF"/>
                </a:solidFill>
                <a:latin typeface="Geeza Pro Bold"/>
                <a:ea typeface="Geeza Pro Bold"/>
                <a:cs typeface="Geeza Pro Bold"/>
                <a:sym typeface="Geeza Pro Bold"/>
              </a:defRPr>
            </a:lvl1pPr>
          </a:lstStyle>
          <a:p>
            <a:pPr rtl="0">
              <a:defRPr/>
            </a:pPr>
            <a:r>
              <a:t>العلامات</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23" grpId="1" fill="hold">
                                  <p:stCondLst>
                                    <p:cond delay="0"/>
                                  </p:stCondLst>
                                  <p:iterate type="el" backwards="0">
                                    <p:tmAbs val="0"/>
                                  </p:iterate>
                                  <p:childTnLst>
                                    <p:set>
                                      <p:cBhvr>
                                        <p:cTn id="6" fill="hold"/>
                                        <p:tgtEl>
                                          <p:spTgt spid="229"/>
                                        </p:tgtEl>
                                        <p:attrNameLst>
                                          <p:attrName>style.visibility</p:attrName>
                                        </p:attrNameLst>
                                      </p:cBhvr>
                                      <p:to>
                                        <p:strVal val="visible"/>
                                      </p:to>
                                    </p:set>
                                    <p:anim calcmode="lin" valueType="num">
                                      <p:cBhvr>
                                        <p:cTn id="7" dur="2500" fill="hold"/>
                                        <p:tgtEl>
                                          <p:spTgt spid="229"/>
                                        </p:tgtEl>
                                        <p:attrNameLst>
                                          <p:attrName>ppt_w</p:attrName>
                                        </p:attrNameLst>
                                      </p:cBhvr>
                                      <p:tavLst>
                                        <p:tav tm="0">
                                          <p:val>
                                            <p:strVal val="4*#ppt_w"/>
                                          </p:val>
                                        </p:tav>
                                        <p:tav tm="100000">
                                          <p:val>
                                            <p:strVal val="#ppt_w"/>
                                          </p:val>
                                        </p:tav>
                                      </p:tavLst>
                                    </p:anim>
                                    <p:anim calcmode="lin" valueType="num">
                                      <p:cBhvr>
                                        <p:cTn id="8" dur="2500" fill="hold"/>
                                        <p:tgtEl>
                                          <p:spTgt spid="22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استنتجي طالبتي الذكيه من الأدله علامات محبة الرسول صلى الله عليه وسلم له ."/>
          <p:cNvSpPr/>
          <p:nvPr/>
        </p:nvSpPr>
        <p:spPr>
          <a:xfrm>
            <a:off x="221601" y="105143"/>
            <a:ext cx="12561598" cy="1469802"/>
          </a:xfrm>
          <a:prstGeom prst="rect">
            <a:avLst/>
          </a:prstGeom>
          <a:solidFill>
            <a:srgbClr val="FFFF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استنتجي طالبتي الذكيه من الأدله علامات محبة الرسول صلى الله عليه وسلم له .</a:t>
            </a:r>
          </a:p>
        </p:txBody>
      </p:sp>
      <p:sp>
        <p:nvSpPr>
          <p:cNvPr id="240" name="مستطيل"/>
          <p:cNvSpPr/>
          <p:nvPr/>
        </p:nvSpPr>
        <p:spPr>
          <a:xfrm>
            <a:off x="266051" y="1801759"/>
            <a:ext cx="12561598" cy="1242361"/>
          </a:xfrm>
          <a:prstGeom prst="rect">
            <a:avLst/>
          </a:prstGeom>
          <a:solidFill>
            <a:srgbClr val="FFFC79"/>
          </a:solidFill>
          <a:ln w="50800">
            <a:solidFill>
              <a:srgbClr val="000000"/>
            </a:solidFill>
            <a:miter lim="400000"/>
          </a:ln>
        </p:spPr>
        <p:txBody>
          <a:bodyPr lIns="50800" tIns="50800" rIns="50800" bIns="50800" anchor="ctr"/>
          <a:lstStyle/>
          <a:p>
            <a:pPr rtl="0">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41" name="مستطيل"/>
          <p:cNvSpPr/>
          <p:nvPr/>
        </p:nvSpPr>
        <p:spPr>
          <a:xfrm>
            <a:off x="266051" y="6127745"/>
            <a:ext cx="12561598" cy="1469803"/>
          </a:xfrm>
          <a:prstGeom prst="rect">
            <a:avLst/>
          </a:prstGeom>
          <a:solidFill>
            <a:srgbClr val="76D6FF"/>
          </a:solidFill>
          <a:ln w="50800">
            <a:solidFill>
              <a:srgbClr val="000000"/>
            </a:solidFill>
            <a:miter lim="400000"/>
          </a:ln>
        </p:spPr>
        <p:txBody>
          <a:bodyPr lIns="50800" tIns="50800" rIns="50800" bIns="50800" anchor="ctr"/>
          <a:lstStyle/>
          <a:p>
            <a:pPr rtl="0">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42" name="مستطيل"/>
          <p:cNvSpPr/>
          <p:nvPr/>
        </p:nvSpPr>
        <p:spPr>
          <a:xfrm>
            <a:off x="266051" y="4678501"/>
            <a:ext cx="12561598" cy="1253988"/>
          </a:xfrm>
          <a:prstGeom prst="rect">
            <a:avLst/>
          </a:prstGeom>
          <a:solidFill>
            <a:srgbClr val="73FCD6"/>
          </a:solidFill>
          <a:ln w="50800">
            <a:solidFill>
              <a:srgbClr val="000000"/>
            </a:solidFill>
            <a:miter lim="400000"/>
          </a:ln>
        </p:spPr>
        <p:txBody>
          <a:bodyPr lIns="50800" tIns="50800" rIns="50800" bIns="50800" anchor="ctr"/>
          <a:lstStyle/>
          <a:p>
            <a:pPr rtl="0">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43" name="مستطيل"/>
          <p:cNvSpPr/>
          <p:nvPr/>
        </p:nvSpPr>
        <p:spPr>
          <a:xfrm>
            <a:off x="266051" y="3151329"/>
            <a:ext cx="12561598" cy="1331916"/>
          </a:xfrm>
          <a:prstGeom prst="rect">
            <a:avLst/>
          </a:prstGeom>
          <a:solidFill>
            <a:srgbClr val="D4FB79"/>
          </a:solidFill>
          <a:ln w="50800">
            <a:solidFill>
              <a:srgbClr val="000000"/>
            </a:solidFill>
            <a:miter lim="400000"/>
          </a:ln>
        </p:spPr>
        <p:txBody>
          <a:bodyPr lIns="50800" tIns="50800" rIns="50800" bIns="50800" anchor="ctr"/>
          <a:lstStyle/>
          <a:p>
            <a:pPr rtl="0">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44" name="مستطيل"/>
          <p:cNvSpPr/>
          <p:nvPr/>
        </p:nvSpPr>
        <p:spPr>
          <a:xfrm>
            <a:off x="266051" y="7792804"/>
            <a:ext cx="12561598" cy="1469803"/>
          </a:xfrm>
          <a:prstGeom prst="rect">
            <a:avLst/>
          </a:prstGeom>
          <a:solidFill>
            <a:srgbClr val="FFD479"/>
          </a:solidFill>
          <a:ln w="50800">
            <a:solidFill>
              <a:srgbClr val="000000"/>
            </a:solidFill>
            <a:miter lim="400000"/>
          </a:ln>
        </p:spPr>
        <p:txBody>
          <a:bodyPr lIns="50800" tIns="50800" rIns="50800" bIns="50800" anchor="ctr"/>
          <a:lstStyle/>
          <a:p>
            <a:pPr rtl="0">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45" name="(قُلْ إِن كُنتُمْ تُحِبُّونَ اللَّهَ فَاتَّبِعُونِي يُحْبِبْكُمُ اللَّهُ وَيَغْفِرْ لَكُمْ ذُنُوبَكُمْ ۗ وَاللَّهُ غَفُورٌ رَّحِيمٌ)"/>
          <p:cNvSpPr txBox="1"/>
          <p:nvPr/>
        </p:nvSpPr>
        <p:spPr>
          <a:xfrm>
            <a:off x="338012" y="2188848"/>
            <a:ext cx="12417676" cy="5972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spcBef>
                <a:spcPts val="3000"/>
              </a:spcBef>
              <a:defRPr sz="3000">
                <a:solidFill>
                  <a:srgbClr val="000000"/>
                </a:solidFill>
                <a:latin typeface="Geeza Pro Bold"/>
                <a:ea typeface="Geeza Pro Bold"/>
                <a:cs typeface="Geeza Pro Bold"/>
                <a:sym typeface="Geeza Pro Bold"/>
              </a:defRPr>
            </a:lvl1pPr>
          </a:lstStyle>
          <a:p>
            <a:pPr rtl="0">
              <a:defRPr/>
            </a:pPr>
            <a:r>
              <a:t>(قُلْ إِن كُنتُمْ تُحِبُّونَ اللَّهَ فَاتَّبِعُونِي يُحْبِبْكُمُ اللَّهُ وَيَغْفِرْ لَكُمْ ذُنُوبَكُمْ ۗ وَاللَّهُ غَفُورٌ رَّحِيمٌ) </a:t>
            </a:r>
          </a:p>
        </p:txBody>
      </p:sp>
      <p:sp>
        <p:nvSpPr>
          <p:cNvPr id="246" name="(مَنْ صلَّى عليَّ صلاَةً، صلَّى اللَّه علَيّهِ بِهَا عشْرًا )"/>
          <p:cNvSpPr txBox="1"/>
          <p:nvPr/>
        </p:nvSpPr>
        <p:spPr>
          <a:xfrm>
            <a:off x="737888" y="3319752"/>
            <a:ext cx="11871924" cy="913718"/>
          </a:xfrm>
          <a:prstGeom prst="rect">
            <a:avLst/>
          </a:prstGeom>
          <a:solidFill>
            <a:srgbClr val="D4FB79"/>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57200">
              <a:defRPr b="1" sz="4900">
                <a:solidFill>
                  <a:srgbClr val="000000"/>
                </a:solidFill>
                <a:latin typeface="Helvetica"/>
                <a:ea typeface="Helvetica"/>
                <a:cs typeface="Helvetica"/>
                <a:sym typeface="Helvetica"/>
              </a:defRPr>
            </a:lvl1pPr>
          </a:lstStyle>
          <a:p>
            <a:pPr/>
            <a:r>
              <a:t>(مَنْ صلَّى عليَّ صلاَةً، صلَّى اللَّه علَيّهِ بِهَا عشْرًا ) </a:t>
            </a:r>
          </a:p>
        </p:txBody>
      </p:sp>
      <p:sp>
        <p:nvSpPr>
          <p:cNvPr id="247" name="( مِنْ أَشَدِّ أُمَّتِي لِي حُبًّا نَاسٌ يَكُونُونَ بَعْدِي يَوَدُّ أَحَدُهُمْ لَوْ رَآنِي بِأَهْلِهِ وَمَالِهِ )"/>
          <p:cNvSpPr txBox="1"/>
          <p:nvPr/>
        </p:nvSpPr>
        <p:spPr>
          <a:xfrm>
            <a:off x="392361" y="4980617"/>
            <a:ext cx="12220077" cy="62522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defTabSz="457200">
              <a:defRPr b="1" sz="3200">
                <a:solidFill>
                  <a:srgbClr val="000000"/>
                </a:solidFill>
                <a:latin typeface="Helvetica"/>
                <a:ea typeface="Helvetica"/>
                <a:cs typeface="Helvetica"/>
                <a:sym typeface="Helvetica"/>
              </a:defRPr>
            </a:lvl1pPr>
          </a:lstStyle>
          <a:p>
            <a:pPr/>
            <a:r>
              <a:t>( مِنْ أَشَدِّ أُمَّتِي لِي حُبًّا نَاسٌ يَكُونُونَ بَعْدِي يَوَدُّ أَحَدُهُمْ لَوْ رَآنِي بِأَهْلِهِ وَمَالِهِ )</a:t>
            </a:r>
          </a:p>
        </p:txBody>
      </p:sp>
      <p:sp>
        <p:nvSpPr>
          <p:cNvPr id="248" name="يقول ﷺ: الدين النصيحة قيل: لمن يا رسول الله؟ قال: لله، ولكتابه، ولرسوله، ولأئمة المسلمين وعامتهم"/>
          <p:cNvSpPr txBox="1"/>
          <p:nvPr/>
        </p:nvSpPr>
        <p:spPr>
          <a:xfrm>
            <a:off x="1025067" y="6203436"/>
            <a:ext cx="11043566" cy="13184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r" defTabSz="457200">
              <a:defRPr b="1" sz="3500">
                <a:solidFill>
                  <a:srgbClr val="2A8853"/>
                </a:solidFill>
                <a:latin typeface="Helvetica"/>
                <a:ea typeface="Helvetica"/>
                <a:cs typeface="Helvetica"/>
                <a:sym typeface="Helvetica"/>
              </a:defRPr>
            </a:pPr>
            <a:r>
              <a:rPr>
                <a:solidFill>
                  <a:srgbClr val="333333"/>
                </a:solidFill>
              </a:rPr>
              <a:t>يقول ﷺ: </a:t>
            </a:r>
            <a:r>
              <a:t>الدين النصيحة</a:t>
            </a:r>
            <a:r>
              <a:rPr>
                <a:solidFill>
                  <a:srgbClr val="333333"/>
                </a:solidFill>
              </a:rPr>
              <a:t> قيل: لمن يا رسول الله؟ قال: </a:t>
            </a:r>
            <a:r>
              <a:t>لله، ولكتابه، ولرسوله، ولأئمة المسلمين وعامتهم</a:t>
            </a:r>
            <a:r>
              <a:rPr>
                <a:solidFill>
                  <a:srgbClr val="333333"/>
                </a:solidFill>
              </a:rPr>
              <a:t> </a:t>
            </a:r>
          </a:p>
        </p:txBody>
      </p:sp>
      <p:sp>
        <p:nvSpPr>
          <p:cNvPr id="249" name="« خَيْرُكُمْ مَنْ تَعَلَّمَ الْقُرْآنَ وَعَلَّمَهُ»،"/>
          <p:cNvSpPr txBox="1"/>
          <p:nvPr/>
        </p:nvSpPr>
        <p:spPr>
          <a:xfrm>
            <a:off x="1726148" y="8069646"/>
            <a:ext cx="10415039" cy="91611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defTabSz="457200">
              <a:defRPr b="1" sz="5700">
                <a:solidFill>
                  <a:srgbClr val="000000"/>
                </a:solidFill>
                <a:latin typeface="Arial"/>
                <a:ea typeface="Arial"/>
                <a:cs typeface="Arial"/>
                <a:sym typeface="Arial"/>
              </a:defRPr>
            </a:lvl1pPr>
          </a:lstStyle>
          <a:p>
            <a:pPr/>
            <a:r>
              <a:t>« خَيْرُكُمْ مَنْ تَعَلَّمَ الْقُرْآنَ وَعَلَّمَهُ»،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239"/>
                                        </p:tgtEl>
                                        <p:attrNameLst>
                                          <p:attrName>style.visibility</p:attrName>
                                        </p:attrNameLst>
                                      </p:cBhvr>
                                      <p:to>
                                        <p:strVal val="visible"/>
                                      </p:to>
                                    </p:set>
                                    <p:anim calcmode="lin" valueType="num">
                                      <p:cBhvr>
                                        <p:cTn id="7" dur="1000" fill="hold"/>
                                        <p:tgtEl>
                                          <p:spTgt spid="239"/>
                                        </p:tgtEl>
                                        <p:attrNameLst>
                                          <p:attrName>ppt_x</p:attrName>
                                        </p:attrNameLst>
                                      </p:cBhvr>
                                      <p:tavLst>
                                        <p:tav tm="0">
                                          <p:val>
                                            <p:strVal val="1+#ppt_w/2"/>
                                          </p:val>
                                        </p:tav>
                                        <p:tav tm="100000">
                                          <p:val>
                                            <p:strVal val="#ppt_x"/>
                                          </p:val>
                                        </p:tav>
                                      </p:tavLst>
                                    </p:anim>
                                    <p:anim calcmode="lin" valueType="num">
                                      <p:cBhvr>
                                        <p:cTn id="8" dur="1000" fill="hold"/>
                                        <p:tgtEl>
                                          <p:spTgt spid="2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245"/>
                                        </p:tgtEl>
                                        <p:attrNameLst>
                                          <p:attrName>style.visibility</p:attrName>
                                        </p:attrNameLst>
                                      </p:cBhvr>
                                      <p:to>
                                        <p:strVal val="visible"/>
                                      </p:to>
                                    </p:set>
                                    <p:anim calcmode="lin" valueType="num">
                                      <p:cBhvr>
                                        <p:cTn id="13" dur="1000" fill="hold"/>
                                        <p:tgtEl>
                                          <p:spTgt spid="245"/>
                                        </p:tgtEl>
                                        <p:attrNameLst>
                                          <p:attrName>ppt_x</p:attrName>
                                        </p:attrNameLst>
                                      </p:cBhvr>
                                      <p:tavLst>
                                        <p:tav tm="0">
                                          <p:val>
                                            <p:strVal val="#ppt_x"/>
                                          </p:val>
                                        </p:tav>
                                        <p:tav tm="100000">
                                          <p:val>
                                            <p:strVal val="#ppt_x"/>
                                          </p:val>
                                        </p:tav>
                                      </p:tavLst>
                                    </p:anim>
                                    <p:anim calcmode="lin" valueType="num">
                                      <p:cBhvr>
                                        <p:cTn id="14" dur="1000" fill="hold"/>
                                        <p:tgtEl>
                                          <p:spTgt spid="24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3" fill="hold">
                                  <p:stCondLst>
                                    <p:cond delay="0"/>
                                  </p:stCondLst>
                                  <p:iterate type="lt" backwards="0">
                                    <p:tmAbs val="100"/>
                                  </p:iterate>
                                  <p:childTnLst>
                                    <p:set>
                                      <p:cBhvr>
                                        <p:cTn id="18" fill="hold"/>
                                        <p:tgtEl>
                                          <p:spTgt spid="2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1" presetID="2" grpId="4" fill="hold">
                                  <p:stCondLst>
                                    <p:cond delay="0"/>
                                  </p:stCondLst>
                                  <p:iterate type="el" backwards="0">
                                    <p:tmAbs val="0"/>
                                  </p:iterate>
                                  <p:childTnLst>
                                    <p:set>
                                      <p:cBhvr>
                                        <p:cTn id="22" fill="hold"/>
                                        <p:tgtEl>
                                          <p:spTgt spid="247"/>
                                        </p:tgtEl>
                                        <p:attrNameLst>
                                          <p:attrName>style.visibility</p:attrName>
                                        </p:attrNameLst>
                                      </p:cBhvr>
                                      <p:to>
                                        <p:strVal val="visible"/>
                                      </p:to>
                                    </p:set>
                                    <p:anim calcmode="lin" valueType="num">
                                      <p:cBhvr>
                                        <p:cTn id="23" dur="1000" fill="hold"/>
                                        <p:tgtEl>
                                          <p:spTgt spid="247"/>
                                        </p:tgtEl>
                                        <p:attrNameLst>
                                          <p:attrName>ppt_x</p:attrName>
                                        </p:attrNameLst>
                                      </p:cBhvr>
                                      <p:tavLst>
                                        <p:tav tm="0">
                                          <p:val>
                                            <p:strVal val="#ppt_x"/>
                                          </p:val>
                                        </p:tav>
                                        <p:tav tm="100000">
                                          <p:val>
                                            <p:strVal val="#ppt_x"/>
                                          </p:val>
                                        </p:tav>
                                      </p:tavLst>
                                    </p:anim>
                                    <p:anim calcmode="lin" valueType="num">
                                      <p:cBhvr>
                                        <p:cTn id="24" dur="1000" fill="hold"/>
                                        <p:tgtEl>
                                          <p:spTgt spid="247"/>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5" fill="hold">
                                  <p:stCondLst>
                                    <p:cond delay="0"/>
                                  </p:stCondLst>
                                  <p:iterate type="lt" backwards="0">
                                    <p:tmAbs val="100"/>
                                  </p:iterate>
                                  <p:childTnLst>
                                    <p:set>
                                      <p:cBhvr>
                                        <p:cTn id="28" fill="hold"/>
                                        <p:tgtEl>
                                          <p:spTgt spid="24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1" presetID="2" grpId="6" fill="hold">
                                  <p:stCondLst>
                                    <p:cond delay="0"/>
                                  </p:stCondLst>
                                  <p:iterate type="el" backwards="0">
                                    <p:tmAbs val="0"/>
                                  </p:iterate>
                                  <p:childTnLst>
                                    <p:set>
                                      <p:cBhvr>
                                        <p:cTn id="32" fill="hold"/>
                                        <p:tgtEl>
                                          <p:spTgt spid="249"/>
                                        </p:tgtEl>
                                        <p:attrNameLst>
                                          <p:attrName>style.visibility</p:attrName>
                                        </p:attrNameLst>
                                      </p:cBhvr>
                                      <p:to>
                                        <p:strVal val="visible"/>
                                      </p:to>
                                    </p:set>
                                    <p:anim calcmode="lin" valueType="num">
                                      <p:cBhvr>
                                        <p:cTn id="33" dur="1000" fill="hold"/>
                                        <p:tgtEl>
                                          <p:spTgt spid="249"/>
                                        </p:tgtEl>
                                        <p:attrNameLst>
                                          <p:attrName>ppt_x</p:attrName>
                                        </p:attrNameLst>
                                      </p:cBhvr>
                                      <p:tavLst>
                                        <p:tav tm="0">
                                          <p:val>
                                            <p:strVal val="#ppt_x"/>
                                          </p:val>
                                        </p:tav>
                                        <p:tav tm="100000">
                                          <p:val>
                                            <p:strVal val="#ppt_x"/>
                                          </p:val>
                                        </p:tav>
                                      </p:tavLst>
                                    </p:anim>
                                    <p:anim calcmode="lin" valueType="num">
                                      <p:cBhvr>
                                        <p:cTn id="34" dur="1000" fill="hold"/>
                                        <p:tgtEl>
                                          <p:spTgt spid="2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6" grpId="3"/>
      <p:bldP build="whole" bldLvl="1" animBg="1" rev="0" advAuto="0" spid="248" grpId="5"/>
      <p:bldP build="whole" bldLvl="1" animBg="1" rev="0" advAuto="0" spid="239" grpId="1"/>
      <p:bldP build="whole" bldLvl="1" animBg="1" rev="0" advAuto="0" spid="247" grpId="4"/>
      <p:bldP build="whole" bldLvl="1" animBg="1" rev="0" advAuto="0" spid="245" grpId="2"/>
      <p:bldP build="whole" bldLvl="1" animBg="1" rev="0" advAuto="0" spid="249" grpId="6"/>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1" name="Unknown.jpeg" descr="Unknown.jpeg"/>
          <p:cNvPicPr>
            <a:picLocks noChangeAspect="1"/>
          </p:cNvPicPr>
          <p:nvPr/>
        </p:nvPicPr>
        <p:blipFill>
          <a:blip r:embed="rId2">
            <a:extLst/>
          </a:blip>
          <a:srcRect l="0" t="7575" r="0" b="22577"/>
          <a:stretch>
            <a:fillRect/>
          </a:stretch>
        </p:blipFill>
        <p:spPr>
          <a:xfrm>
            <a:off x="3338148" y="75235"/>
            <a:ext cx="5919723" cy="2067356"/>
          </a:xfrm>
          <a:prstGeom prst="rect">
            <a:avLst/>
          </a:prstGeom>
          <a:ln w="50800">
            <a:solidFill>
              <a:srgbClr val="000000"/>
            </a:solidFill>
            <a:miter lim="400000"/>
          </a:ln>
        </p:spPr>
      </p:pic>
      <p:sp>
        <p:nvSpPr>
          <p:cNvPr id="252" name="2- الاكثار من ذكره صلى الله عليه وسلم ."/>
          <p:cNvSpPr/>
          <p:nvPr/>
        </p:nvSpPr>
        <p:spPr>
          <a:xfrm>
            <a:off x="1824103" y="3624494"/>
            <a:ext cx="8947879" cy="1270001"/>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4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2- الاكثار من ذكره صلى الله عليه وسلم .</a:t>
            </a:r>
          </a:p>
        </p:txBody>
      </p:sp>
      <p:sp>
        <p:nvSpPr>
          <p:cNvPr id="253" name="4- النصيحة له صلى الله عليه وسلم ."/>
          <p:cNvSpPr/>
          <p:nvPr/>
        </p:nvSpPr>
        <p:spPr>
          <a:xfrm>
            <a:off x="1971311" y="6660471"/>
            <a:ext cx="8947879" cy="1270001"/>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7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4- النصيحة له صلى الله عليه وسلم .</a:t>
            </a:r>
          </a:p>
        </p:txBody>
      </p:sp>
      <p:sp>
        <p:nvSpPr>
          <p:cNvPr id="254" name="1- اتباع النبي صلى الله عليه والاقتداء به."/>
          <p:cNvSpPr/>
          <p:nvPr/>
        </p:nvSpPr>
        <p:spPr>
          <a:xfrm>
            <a:off x="3762970" y="2252133"/>
            <a:ext cx="8947879" cy="1270001"/>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1- اتباع النبي صلى الله عليه والاقتداء به.</a:t>
            </a:r>
          </a:p>
        </p:txBody>
      </p:sp>
      <p:sp>
        <p:nvSpPr>
          <p:cNvPr id="255" name="5- تعلم القران الكريم الناطق بشريعته ."/>
          <p:cNvSpPr/>
          <p:nvPr/>
        </p:nvSpPr>
        <p:spPr>
          <a:xfrm>
            <a:off x="3881503" y="8181713"/>
            <a:ext cx="8947879" cy="1270001"/>
          </a:xfrm>
          <a:prstGeom prst="rect">
            <a:avLst/>
          </a:prstGeom>
          <a:blipFill>
            <a:blip r:embed="rId6"/>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5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5- تعلم القران الكريم الناطق بشريعته .</a:t>
            </a:r>
          </a:p>
        </p:txBody>
      </p:sp>
      <p:sp>
        <p:nvSpPr>
          <p:cNvPr id="256" name="3- تمني رؤيته صلى الله عليه وسلم ."/>
          <p:cNvSpPr/>
          <p:nvPr/>
        </p:nvSpPr>
        <p:spPr>
          <a:xfrm>
            <a:off x="3881503" y="5139230"/>
            <a:ext cx="8947879" cy="1270001"/>
          </a:xfrm>
          <a:prstGeom prst="rect">
            <a:avLst/>
          </a:prstGeom>
          <a:blipFill>
            <a:blip r:embed="rId7"/>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8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3- تمني رؤيته صلى الله عليه وسلم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32" presetID="4" grpId="1" fill="hold">
                                  <p:stCondLst>
                                    <p:cond delay="0"/>
                                  </p:stCondLst>
                                  <p:iterate type="el" backwards="0">
                                    <p:tmAbs val="0"/>
                                  </p:iterate>
                                  <p:childTnLst>
                                    <p:set>
                                      <p:cBhvr>
                                        <p:cTn id="6" fill="hold"/>
                                        <p:tgtEl>
                                          <p:spTgt spid="251"/>
                                        </p:tgtEl>
                                        <p:attrNameLst>
                                          <p:attrName>style.visibility</p:attrName>
                                        </p:attrNameLst>
                                      </p:cBhvr>
                                      <p:to>
                                        <p:strVal val="visible"/>
                                      </p:to>
                                    </p:set>
                                    <p:animEffect filter="box(out)" transition="in">
                                      <p:cBhvr>
                                        <p:cTn id="7" dur="1000"/>
                                        <p:tgtEl>
                                          <p:spTgt spid="25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2" presetID="2" grpId="2" fill="hold">
                                  <p:stCondLst>
                                    <p:cond delay="0"/>
                                  </p:stCondLst>
                                  <p:iterate type="el" backwards="0">
                                    <p:tmAbs val="0"/>
                                  </p:iterate>
                                  <p:childTnLst>
                                    <p:set>
                                      <p:cBhvr>
                                        <p:cTn id="11" fill="hold"/>
                                        <p:tgtEl>
                                          <p:spTgt spid="254"/>
                                        </p:tgtEl>
                                        <p:attrNameLst>
                                          <p:attrName>style.visibility</p:attrName>
                                        </p:attrNameLst>
                                      </p:cBhvr>
                                      <p:to>
                                        <p:strVal val="visible"/>
                                      </p:to>
                                    </p:set>
                                    <p:anim calcmode="lin" valueType="num">
                                      <p:cBhvr>
                                        <p:cTn id="12" dur="1000" fill="hold"/>
                                        <p:tgtEl>
                                          <p:spTgt spid="254"/>
                                        </p:tgtEl>
                                        <p:attrNameLst>
                                          <p:attrName>ppt_x</p:attrName>
                                        </p:attrNameLst>
                                      </p:cBhvr>
                                      <p:tavLst>
                                        <p:tav tm="0">
                                          <p:val>
                                            <p:strVal val="1+#ppt_w/2"/>
                                          </p:val>
                                        </p:tav>
                                        <p:tav tm="100000">
                                          <p:val>
                                            <p:strVal val="#ppt_x"/>
                                          </p:val>
                                        </p:tav>
                                      </p:tavLst>
                                    </p:anim>
                                    <p:anim calcmode="lin" valueType="num">
                                      <p:cBhvr>
                                        <p:cTn id="13" dur="1000" fill="hold"/>
                                        <p:tgtEl>
                                          <p:spTgt spid="25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2" presetID="2" grpId="3" fill="hold">
                                  <p:stCondLst>
                                    <p:cond delay="0"/>
                                  </p:stCondLst>
                                  <p:iterate type="el" backwards="0">
                                    <p:tmAbs val="0"/>
                                  </p:iterate>
                                  <p:childTnLst>
                                    <p:set>
                                      <p:cBhvr>
                                        <p:cTn id="17" fill="hold"/>
                                        <p:tgtEl>
                                          <p:spTgt spid="252"/>
                                        </p:tgtEl>
                                        <p:attrNameLst>
                                          <p:attrName>style.visibility</p:attrName>
                                        </p:attrNameLst>
                                      </p:cBhvr>
                                      <p:to>
                                        <p:strVal val="visible"/>
                                      </p:to>
                                    </p:set>
                                    <p:anim calcmode="lin" valueType="num">
                                      <p:cBhvr>
                                        <p:cTn id="18" dur="1000" fill="hold"/>
                                        <p:tgtEl>
                                          <p:spTgt spid="252"/>
                                        </p:tgtEl>
                                        <p:attrNameLst>
                                          <p:attrName>ppt_x</p:attrName>
                                        </p:attrNameLst>
                                      </p:cBhvr>
                                      <p:tavLst>
                                        <p:tav tm="0">
                                          <p:val>
                                            <p:strVal val="1+#ppt_w/2"/>
                                          </p:val>
                                        </p:tav>
                                        <p:tav tm="100000">
                                          <p:val>
                                            <p:strVal val="#ppt_x"/>
                                          </p:val>
                                        </p:tav>
                                      </p:tavLst>
                                    </p:anim>
                                    <p:anim calcmode="lin" valueType="num">
                                      <p:cBhvr>
                                        <p:cTn id="19" dur="1000" fill="hold"/>
                                        <p:tgtEl>
                                          <p:spTgt spid="2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2" presetID="2" grpId="4" fill="hold">
                                  <p:stCondLst>
                                    <p:cond delay="0"/>
                                  </p:stCondLst>
                                  <p:iterate type="el" backwards="0">
                                    <p:tmAbs val="0"/>
                                  </p:iterate>
                                  <p:childTnLst>
                                    <p:set>
                                      <p:cBhvr>
                                        <p:cTn id="23" fill="hold"/>
                                        <p:tgtEl>
                                          <p:spTgt spid="256"/>
                                        </p:tgtEl>
                                        <p:attrNameLst>
                                          <p:attrName>style.visibility</p:attrName>
                                        </p:attrNameLst>
                                      </p:cBhvr>
                                      <p:to>
                                        <p:strVal val="visible"/>
                                      </p:to>
                                    </p:set>
                                    <p:anim calcmode="lin" valueType="num">
                                      <p:cBhvr>
                                        <p:cTn id="24" dur="1000" fill="hold"/>
                                        <p:tgtEl>
                                          <p:spTgt spid="256"/>
                                        </p:tgtEl>
                                        <p:attrNameLst>
                                          <p:attrName>ppt_x</p:attrName>
                                        </p:attrNameLst>
                                      </p:cBhvr>
                                      <p:tavLst>
                                        <p:tav tm="0">
                                          <p:val>
                                            <p:strVal val="1+#ppt_w/2"/>
                                          </p:val>
                                        </p:tav>
                                        <p:tav tm="100000">
                                          <p:val>
                                            <p:strVal val="#ppt_x"/>
                                          </p:val>
                                        </p:tav>
                                      </p:tavLst>
                                    </p:anim>
                                    <p:anim calcmode="lin" valueType="num">
                                      <p:cBhvr>
                                        <p:cTn id="25" dur="1000" fill="hold"/>
                                        <p:tgtEl>
                                          <p:spTgt spid="25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2" presetID="2" grpId="5" fill="hold">
                                  <p:stCondLst>
                                    <p:cond delay="0"/>
                                  </p:stCondLst>
                                  <p:iterate type="el" backwards="0">
                                    <p:tmAbs val="0"/>
                                  </p:iterate>
                                  <p:childTnLst>
                                    <p:set>
                                      <p:cBhvr>
                                        <p:cTn id="29" fill="hold"/>
                                        <p:tgtEl>
                                          <p:spTgt spid="253"/>
                                        </p:tgtEl>
                                        <p:attrNameLst>
                                          <p:attrName>style.visibility</p:attrName>
                                        </p:attrNameLst>
                                      </p:cBhvr>
                                      <p:to>
                                        <p:strVal val="visible"/>
                                      </p:to>
                                    </p:set>
                                    <p:anim calcmode="lin" valueType="num">
                                      <p:cBhvr>
                                        <p:cTn id="30" dur="1000" fill="hold"/>
                                        <p:tgtEl>
                                          <p:spTgt spid="253"/>
                                        </p:tgtEl>
                                        <p:attrNameLst>
                                          <p:attrName>ppt_x</p:attrName>
                                        </p:attrNameLst>
                                      </p:cBhvr>
                                      <p:tavLst>
                                        <p:tav tm="0">
                                          <p:val>
                                            <p:strVal val="1+#ppt_w/2"/>
                                          </p:val>
                                        </p:tav>
                                        <p:tav tm="100000">
                                          <p:val>
                                            <p:strVal val="#ppt_x"/>
                                          </p:val>
                                        </p:tav>
                                      </p:tavLst>
                                    </p:anim>
                                    <p:anim calcmode="lin" valueType="num">
                                      <p:cBhvr>
                                        <p:cTn id="31" dur="1000" fill="hold"/>
                                        <p:tgtEl>
                                          <p:spTgt spid="25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2" presetID="2" grpId="6" fill="hold">
                                  <p:stCondLst>
                                    <p:cond delay="0"/>
                                  </p:stCondLst>
                                  <p:iterate type="el" backwards="0">
                                    <p:tmAbs val="0"/>
                                  </p:iterate>
                                  <p:childTnLst>
                                    <p:set>
                                      <p:cBhvr>
                                        <p:cTn id="35" fill="hold"/>
                                        <p:tgtEl>
                                          <p:spTgt spid="255"/>
                                        </p:tgtEl>
                                        <p:attrNameLst>
                                          <p:attrName>style.visibility</p:attrName>
                                        </p:attrNameLst>
                                      </p:cBhvr>
                                      <p:to>
                                        <p:strVal val="visible"/>
                                      </p:to>
                                    </p:set>
                                    <p:anim calcmode="lin" valueType="num">
                                      <p:cBhvr>
                                        <p:cTn id="36" dur="1000" fill="hold"/>
                                        <p:tgtEl>
                                          <p:spTgt spid="255"/>
                                        </p:tgtEl>
                                        <p:attrNameLst>
                                          <p:attrName>ppt_x</p:attrName>
                                        </p:attrNameLst>
                                      </p:cBhvr>
                                      <p:tavLst>
                                        <p:tav tm="0">
                                          <p:val>
                                            <p:strVal val="1+#ppt_w/2"/>
                                          </p:val>
                                        </p:tav>
                                        <p:tav tm="100000">
                                          <p:val>
                                            <p:strVal val="#ppt_x"/>
                                          </p:val>
                                        </p:tav>
                                      </p:tavLst>
                                    </p:anim>
                                    <p:anim calcmode="lin" valueType="num">
                                      <p:cBhvr>
                                        <p:cTn id="37" dur="1000" fill="hold"/>
                                        <p:tgtEl>
                                          <p:spTgt spid="2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4" grpId="2"/>
      <p:bldP build="whole" bldLvl="1" animBg="1" rev="0" advAuto="0" spid="256" grpId="4"/>
      <p:bldP build="whole" bldLvl="1" animBg="1" rev="0" advAuto="0" spid="251" grpId="1"/>
      <p:bldP build="whole" bldLvl="1" animBg="1" rev="0" advAuto="0" spid="253" grpId="5"/>
      <p:bldP build="whole" bldLvl="1" animBg="1" rev="0" advAuto="0" spid="255" grpId="6"/>
      <p:bldP build="whole" bldLvl="1" animBg="1" rev="0" advAuto="0" spid="252" grpId="3"/>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بالتعاون مع زميلاتك اذكري دليلين على وجوب اتباع النبي صلى الله عليه وسلم ."/>
          <p:cNvSpPr/>
          <p:nvPr/>
        </p:nvSpPr>
        <p:spPr>
          <a:xfrm>
            <a:off x="864162" y="131089"/>
            <a:ext cx="11162177" cy="2608713"/>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5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بالتعاون مع زميلاتك اذكري دليلين على وجوب اتباع النبي صلى الله عليه وسلم .</a:t>
            </a:r>
          </a:p>
        </p:txBody>
      </p:sp>
      <p:pic>
        <p:nvPicPr>
          <p:cNvPr id="259" name="Unknown.png" descr="Unknown.png"/>
          <p:cNvPicPr>
            <a:picLocks noChangeAspect="1"/>
          </p:cNvPicPr>
          <p:nvPr/>
        </p:nvPicPr>
        <p:blipFill>
          <a:blip r:embed="rId3">
            <a:extLst/>
          </a:blip>
          <a:srcRect l="6020" t="6940" r="6020" b="40884"/>
          <a:stretch>
            <a:fillRect/>
          </a:stretch>
        </p:blipFill>
        <p:spPr>
          <a:xfrm>
            <a:off x="2886660" y="6385372"/>
            <a:ext cx="7703810" cy="3234762"/>
          </a:xfrm>
          <a:prstGeom prst="rect">
            <a:avLst/>
          </a:prstGeom>
          <a:ln w="50800">
            <a:solidFill>
              <a:srgbClr val="000000"/>
            </a:solidFill>
            <a:miter lim="400000"/>
          </a:ln>
        </p:spPr>
      </p:pic>
      <p:pic>
        <p:nvPicPr>
          <p:cNvPr id="260" name="Unknown.jpeg" descr="Unknown.jpeg"/>
          <p:cNvPicPr>
            <a:picLocks noChangeAspect="1"/>
          </p:cNvPicPr>
          <p:nvPr/>
        </p:nvPicPr>
        <p:blipFill>
          <a:blip r:embed="rId4">
            <a:extLst/>
          </a:blip>
          <a:srcRect l="4057" t="4955" r="4057" b="46692"/>
          <a:stretch>
            <a:fillRect/>
          </a:stretch>
        </p:blipFill>
        <p:spPr>
          <a:xfrm>
            <a:off x="2704891" y="3072718"/>
            <a:ext cx="8067187" cy="3005016"/>
          </a:xfrm>
          <a:prstGeom prst="rect">
            <a:avLst/>
          </a:prstGeom>
          <a:ln w="50800">
            <a:solidFill>
              <a:srgbClr val="000000"/>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258"/>
                                        </p:tgtEl>
                                        <p:attrNameLst>
                                          <p:attrName>style.visibility</p:attrName>
                                        </p:attrNameLst>
                                      </p:cBhvr>
                                      <p:to>
                                        <p:strVal val="visible"/>
                                      </p:to>
                                    </p:set>
                                    <p:anim calcmode="lin" valueType="num">
                                      <p:cBhvr>
                                        <p:cTn id="7" dur="1000" fill="hold"/>
                                        <p:tgtEl>
                                          <p:spTgt spid="258"/>
                                        </p:tgtEl>
                                        <p:attrNameLst>
                                          <p:attrName>ppt_x</p:attrName>
                                        </p:attrNameLst>
                                      </p:cBhvr>
                                      <p:tavLst>
                                        <p:tav tm="0">
                                          <p:val>
                                            <p:strVal val="1+#ppt_w/2"/>
                                          </p:val>
                                        </p:tav>
                                        <p:tav tm="100000">
                                          <p:val>
                                            <p:strVal val="#ppt_x"/>
                                          </p:val>
                                        </p:tav>
                                      </p:tavLst>
                                    </p:anim>
                                    <p:anim calcmode="lin" valueType="num">
                                      <p:cBhvr>
                                        <p:cTn id="8" dur="1000" fill="hold"/>
                                        <p:tgtEl>
                                          <p:spTgt spid="2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5" presetID="3" grpId="2" fill="hold">
                                  <p:stCondLst>
                                    <p:cond delay="0"/>
                                  </p:stCondLst>
                                  <p:iterate type="el" backwards="0">
                                    <p:tmAbs val="0"/>
                                  </p:iterate>
                                  <p:childTnLst>
                                    <p:set>
                                      <p:cBhvr>
                                        <p:cTn id="12" fill="hold"/>
                                        <p:tgtEl>
                                          <p:spTgt spid="260"/>
                                        </p:tgtEl>
                                        <p:attrNameLst>
                                          <p:attrName>style.visibility</p:attrName>
                                        </p:attrNameLst>
                                      </p:cBhvr>
                                      <p:to>
                                        <p:strVal val="visible"/>
                                      </p:to>
                                    </p:set>
                                    <p:animEffect filter="blinds(vertical)" transition="in">
                                      <p:cBhvr>
                                        <p:cTn id="13" dur="1000"/>
                                        <p:tgtEl>
                                          <p:spTgt spid="260"/>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5" presetID="3" grpId="3" fill="hold">
                                  <p:stCondLst>
                                    <p:cond delay="0"/>
                                  </p:stCondLst>
                                  <p:iterate type="el" backwards="0">
                                    <p:tmAbs val="0"/>
                                  </p:iterate>
                                  <p:childTnLst>
                                    <p:set>
                                      <p:cBhvr>
                                        <p:cTn id="17" fill="hold"/>
                                        <p:tgtEl>
                                          <p:spTgt spid="259"/>
                                        </p:tgtEl>
                                        <p:attrNameLst>
                                          <p:attrName>style.visibility</p:attrName>
                                        </p:attrNameLst>
                                      </p:cBhvr>
                                      <p:to>
                                        <p:strVal val="visible"/>
                                      </p:to>
                                    </p:set>
                                    <p:animEffect filter="blinds(vertical)" transition="in">
                                      <p:cBhvr>
                                        <p:cTn id="18"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9" grpId="3"/>
      <p:bldP build="whole" bldLvl="1" animBg="1" rev="0" advAuto="0" spid="258" grpId="1"/>
      <p:bldP build="whole" bldLvl="1" animBg="1" rev="0" advAuto="0" spid="260"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بالتعاون مع زميلاتك اذكري ثلاث مواطن يستحب فيه الصلاة على النبي صلى الله عليه وسلم ."/>
          <p:cNvSpPr/>
          <p:nvPr/>
        </p:nvSpPr>
        <p:spPr>
          <a:xfrm>
            <a:off x="864162" y="293280"/>
            <a:ext cx="11162177" cy="4406066"/>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5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بالتعاون مع زميلاتك اذكري ثلاث مواطن يستحب فيه الصلاة على النبي صلى الله عليه وسلم .</a:t>
            </a:r>
          </a:p>
        </p:txBody>
      </p:sp>
      <p:sp>
        <p:nvSpPr>
          <p:cNvPr id="263" name="……………………………………………………………………………………………………………………………………………………………………………………………………………………………………………………………………………………………………………………………………………………………………………………………………………………"/>
          <p:cNvSpPr/>
          <p:nvPr/>
        </p:nvSpPr>
        <p:spPr>
          <a:xfrm>
            <a:off x="1089276" y="5034383"/>
            <a:ext cx="10686548" cy="3734319"/>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5" presetID="3" grpId="1" fill="hold">
                                  <p:stCondLst>
                                    <p:cond delay="0"/>
                                  </p:stCondLst>
                                  <p:iterate type="el" backwards="0">
                                    <p:tmAbs val="0"/>
                                  </p:iterate>
                                  <p:childTnLst>
                                    <p:set>
                                      <p:cBhvr>
                                        <p:cTn id="6" fill="hold"/>
                                        <p:tgtEl>
                                          <p:spTgt spid="262"/>
                                        </p:tgtEl>
                                        <p:attrNameLst>
                                          <p:attrName>style.visibility</p:attrName>
                                        </p:attrNameLst>
                                      </p:cBhvr>
                                      <p:to>
                                        <p:strVal val="visible"/>
                                      </p:to>
                                    </p:set>
                                    <p:animEffect filter="blinds(vertical)" transition="in">
                                      <p:cBhvr>
                                        <p:cTn id="7"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5" name="images.jpeg" descr="images.jpeg"/>
          <p:cNvPicPr>
            <a:picLocks noChangeAspect="1"/>
          </p:cNvPicPr>
          <p:nvPr/>
        </p:nvPicPr>
        <p:blipFill>
          <a:blip r:embed="rId2">
            <a:extLst/>
          </a:blip>
          <a:srcRect l="0" t="16247" r="0" b="16247"/>
          <a:stretch>
            <a:fillRect/>
          </a:stretch>
        </p:blipFill>
        <p:spPr>
          <a:xfrm>
            <a:off x="920381" y="5989842"/>
            <a:ext cx="4538912" cy="2038965"/>
          </a:xfrm>
          <a:prstGeom prst="rect">
            <a:avLst/>
          </a:prstGeom>
          <a:ln w="50800">
            <a:solidFill>
              <a:srgbClr val="000000"/>
            </a:solidFill>
            <a:miter lim="400000"/>
          </a:ln>
        </p:spPr>
      </p:pic>
      <p:pic>
        <p:nvPicPr>
          <p:cNvPr id="266" name="images.jpeg" descr="images.jpeg"/>
          <p:cNvPicPr>
            <a:picLocks noChangeAspect="1"/>
          </p:cNvPicPr>
          <p:nvPr/>
        </p:nvPicPr>
        <p:blipFill>
          <a:blip r:embed="rId3">
            <a:extLst/>
          </a:blip>
          <a:srcRect l="0" t="18921" r="0" b="6603"/>
          <a:stretch>
            <a:fillRect/>
          </a:stretch>
        </p:blipFill>
        <p:spPr>
          <a:xfrm>
            <a:off x="867001" y="796185"/>
            <a:ext cx="4645869" cy="4887890"/>
          </a:xfrm>
          <a:prstGeom prst="rect">
            <a:avLst/>
          </a:prstGeom>
          <a:ln w="50800">
            <a:solidFill>
              <a:srgbClr val="000000"/>
            </a:solidFill>
            <a:miter lim="400000"/>
          </a:ln>
        </p:spPr>
      </p:pic>
      <p:sp>
        <p:nvSpPr>
          <p:cNvPr id="267" name="طالبتي الرائعه اذكري لي بعض الأمور التي تحرصي على فعلها اتباعاً للرسول صلى الله عليه وسلم. ومحبةً له ."/>
          <p:cNvSpPr/>
          <p:nvPr/>
        </p:nvSpPr>
        <p:spPr>
          <a:xfrm>
            <a:off x="5867400" y="1180149"/>
            <a:ext cx="6282843" cy="6739468"/>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7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طالبتي الرائعه اذكري لي بعض الأمور التي تحرصي على فعلها اتباعاً للرسول صلى الله عليه وسلم. ومحبةً له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5" presetID="3" grpId="1" fill="hold">
                                  <p:stCondLst>
                                    <p:cond delay="0"/>
                                  </p:stCondLst>
                                  <p:iterate type="el" backwards="0">
                                    <p:tmAbs val="0"/>
                                  </p:iterate>
                                  <p:childTnLst>
                                    <p:set>
                                      <p:cBhvr>
                                        <p:cTn id="6" fill="hold"/>
                                        <p:tgtEl>
                                          <p:spTgt spid="267"/>
                                        </p:tgtEl>
                                        <p:attrNameLst>
                                          <p:attrName>style.visibility</p:attrName>
                                        </p:attrNameLst>
                                      </p:cBhvr>
                                      <p:to>
                                        <p:strVal val="visible"/>
                                      </p:to>
                                    </p:set>
                                    <p:animEffect filter="blinds(vertical)" transition="in">
                                      <p:cBhvr>
                                        <p:cTn id="7" dur="10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7"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قارني أيتها المبدعه بين علامات محبة الرسول صلى الله عليه وسلم وبين من فرط في محبته…"/>
          <p:cNvSpPr/>
          <p:nvPr/>
        </p:nvSpPr>
        <p:spPr>
          <a:xfrm>
            <a:off x="385168" y="452189"/>
            <a:ext cx="12196279" cy="1727316"/>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buClr>
                <a:srgbClr val="9A7865"/>
              </a:buClr>
              <a:defRPr sz="4500">
                <a:solidFill>
                  <a:srgbClr val="000000"/>
                </a:solidFill>
                <a:latin typeface="Geeza Pro Bold"/>
                <a:ea typeface="Geeza Pro Bold"/>
                <a:cs typeface="Geeza Pro Bold"/>
                <a:sym typeface="Geeza Pro Bold"/>
              </a:defRPr>
            </a:lvl1pPr>
          </a:lstStyle>
          <a:p>
            <a:pPr rtl="0">
              <a:defRPr sz="5800"/>
            </a:pPr>
            <a:r>
              <a:rPr sz="4500"/>
              <a:t>قارني أيتها المبدعه بين علامات محبة الرسول صلى الله عليه وسلم وبين من فرط في محبته…</a:t>
            </a:r>
          </a:p>
        </p:txBody>
      </p:sp>
      <p:sp>
        <p:nvSpPr>
          <p:cNvPr id="270" name="بيضاوي"/>
          <p:cNvSpPr/>
          <p:nvPr/>
        </p:nvSpPr>
        <p:spPr>
          <a:xfrm>
            <a:off x="6383463" y="2521223"/>
            <a:ext cx="5133335" cy="5184941"/>
          </a:xfrm>
          <a:prstGeom prst="ellipse">
            <a:avLst/>
          </a:prstGeom>
          <a:blipFill>
            <a:blip r:embed="rId3"/>
          </a:blipFill>
          <a:ln w="50800">
            <a:solidFill>
              <a:srgbClr val="000000"/>
            </a:solidFill>
            <a:miter lim="400000"/>
          </a:ln>
        </p:spPr>
        <p:txBody>
          <a:bodyPr lIns="50800" tIns="50800" rIns="50800" bIns="50800" anchor="ctr"/>
          <a:lstStyle/>
          <a:p>
            <a:pPr>
              <a:defRPr>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71" name="بيضاوي"/>
          <p:cNvSpPr/>
          <p:nvPr/>
        </p:nvSpPr>
        <p:spPr>
          <a:xfrm>
            <a:off x="1865891" y="2633478"/>
            <a:ext cx="5133335" cy="5184942"/>
          </a:xfrm>
          <a:prstGeom prst="ellipse">
            <a:avLst/>
          </a:prstGeom>
          <a:blipFill>
            <a:blip r:embed="rId4"/>
          </a:blipFill>
          <a:ln w="50800">
            <a:solidFill>
              <a:srgbClr val="000000"/>
            </a:solidFill>
            <a:miter lim="400000"/>
          </a:ln>
        </p:spPr>
        <p:txBody>
          <a:bodyPr lIns="50800" tIns="50800" rIns="50800" bIns="50800" anchor="ctr"/>
          <a:lstStyle/>
          <a:p>
            <a:pPr>
              <a:defRPr>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pPr>
          </a:p>
        </p:txBody>
      </p:sp>
      <p:sp>
        <p:nvSpPr>
          <p:cNvPr id="272" name="استراتيجية فن"/>
          <p:cNvSpPr/>
          <p:nvPr/>
        </p:nvSpPr>
        <p:spPr>
          <a:xfrm>
            <a:off x="677275" y="8246993"/>
            <a:ext cx="4266740" cy="1270001"/>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5000">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استراتيجية فن</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69"/>
                                        </p:tgtEl>
                                        <p:attrNameLst>
                                          <p:attrName>style.visibility</p:attrName>
                                        </p:attrNameLst>
                                      </p:cBhvr>
                                      <p:to>
                                        <p:strVal val="visible"/>
                                      </p:to>
                                    </p:set>
                                    <p:anim calcmode="lin" valueType="num">
                                      <p:cBhvr>
                                        <p:cTn id="7" dur="1000" fill="hold"/>
                                        <p:tgtEl>
                                          <p:spTgt spid="269"/>
                                        </p:tgtEl>
                                        <p:attrNameLst>
                                          <p:attrName>ppt_x</p:attrName>
                                        </p:attrNameLst>
                                      </p:cBhvr>
                                      <p:tavLst>
                                        <p:tav tm="0">
                                          <p:val>
                                            <p:strVal val="#ppt_x"/>
                                          </p:val>
                                        </p:tav>
                                        <p:tav tm="100000">
                                          <p:val>
                                            <p:strVal val="#ppt_x"/>
                                          </p:val>
                                        </p:tav>
                                      </p:tavLst>
                                    </p:anim>
                                    <p:anim calcmode="lin" valueType="num">
                                      <p:cBhvr>
                                        <p:cTn id="8" dur="1000" fill="hold"/>
                                        <p:tgtEl>
                                          <p:spTgt spid="2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9"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بالتعاون مع زميلاتك اذكري عشر خصال تتشبه فيهابالنبي صلى الله عليه وسلم .…"/>
          <p:cNvSpPr/>
          <p:nvPr/>
        </p:nvSpPr>
        <p:spPr>
          <a:xfrm>
            <a:off x="864162" y="293280"/>
            <a:ext cx="11162177" cy="4406066"/>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b="1" sz="55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r>
              <a:t>بالتعاون مع زميلاتك اذكري عشر خصال تتشبه فيهابالنبي صلى الله عليه وسلم .</a:t>
            </a:r>
          </a:p>
          <a:p>
            <a:pPr rtl="0">
              <a:defRPr b="1" sz="55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pPr>
            <a:r>
              <a:t>مع توضيح علاقة كل خصله بمحبته .</a:t>
            </a:r>
          </a:p>
        </p:txBody>
      </p:sp>
      <p:sp>
        <p:nvSpPr>
          <p:cNvPr id="275" name="الخصله……………………………………………………………………………………………………………………………………………………………………………………………………………………………………………………………………………………………………………………………………………………………………………………………………………………"/>
          <p:cNvSpPr/>
          <p:nvPr/>
        </p:nvSpPr>
        <p:spPr>
          <a:xfrm>
            <a:off x="7419788" y="5178173"/>
            <a:ext cx="4205458" cy="3734319"/>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الخصله……………………………………………………………………………………………………………………………………………………………………………………………………………………………………………………………………………………………………………………………………………………………………………………………………………………</a:t>
            </a:r>
          </a:p>
        </p:txBody>
      </p:sp>
      <p:sp>
        <p:nvSpPr>
          <p:cNvPr id="276" name="العلاقه……………………………………………………………………………………………………………………………………………………………………………………………………………………………………………………………………………………………………………………………………………………………………………………………………………………"/>
          <p:cNvSpPr/>
          <p:nvPr/>
        </p:nvSpPr>
        <p:spPr>
          <a:xfrm>
            <a:off x="1696285" y="5178173"/>
            <a:ext cx="4205458" cy="3734319"/>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العلاق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5" presetID="3" grpId="1" fill="hold">
                                  <p:stCondLst>
                                    <p:cond delay="0"/>
                                  </p:stCondLst>
                                  <p:iterate type="el" backwards="0">
                                    <p:tmAbs val="0"/>
                                  </p:iterate>
                                  <p:childTnLst>
                                    <p:set>
                                      <p:cBhvr>
                                        <p:cTn id="6" fill="hold"/>
                                        <p:tgtEl>
                                          <p:spTgt spid="274"/>
                                        </p:tgtEl>
                                        <p:attrNameLst>
                                          <p:attrName>style.visibility</p:attrName>
                                        </p:attrNameLst>
                                      </p:cBhvr>
                                      <p:to>
                                        <p:strVal val="visible"/>
                                      </p:to>
                                    </p:set>
                                    <p:animEffect filter="blinds(vertical)" transition="in">
                                      <p:cBhvr>
                                        <p:cTn id="7" dur="10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8" name="CbTx3XjWIAInZJ8.jpg" descr="CbTx3XjWIAInZJ8.jpg"/>
          <p:cNvPicPr>
            <a:picLocks noChangeAspect="1"/>
          </p:cNvPicPr>
          <p:nvPr/>
        </p:nvPicPr>
        <p:blipFill>
          <a:blip r:embed="rId2">
            <a:extLst/>
          </a:blip>
          <a:srcRect l="1388" t="0" r="0" b="10358"/>
          <a:stretch>
            <a:fillRect/>
          </a:stretch>
        </p:blipFill>
        <p:spPr>
          <a:xfrm>
            <a:off x="590931" y="673099"/>
            <a:ext cx="8983214" cy="8166031"/>
          </a:xfrm>
          <a:prstGeom prst="rect">
            <a:avLst/>
          </a:prstGeom>
          <a:ln w="50800">
            <a:solidFill>
              <a:srgbClr val="000000"/>
            </a:solidFill>
            <a:miter lim="400000"/>
          </a:ln>
        </p:spPr>
      </p:pic>
      <p:sp>
        <p:nvSpPr>
          <p:cNvPr id="279" name="علامات"/>
          <p:cNvSpPr/>
          <p:nvPr/>
        </p:nvSpPr>
        <p:spPr>
          <a:xfrm>
            <a:off x="9835674" y="1051364"/>
            <a:ext cx="2896292" cy="1717928"/>
          </a:xfrm>
          <a:prstGeom prst="roundRect">
            <a:avLst>
              <a:gd name="adj" fmla="val 11089"/>
            </a:avLst>
          </a:prstGeom>
          <a:solidFill>
            <a:schemeClr val="accent1"/>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6500">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علامات</a:t>
            </a:r>
          </a:p>
        </p:txBody>
      </p:sp>
      <p:sp>
        <p:nvSpPr>
          <p:cNvPr id="280" name="لمحبته"/>
          <p:cNvSpPr/>
          <p:nvPr/>
        </p:nvSpPr>
        <p:spPr>
          <a:xfrm>
            <a:off x="9962674" y="6037809"/>
            <a:ext cx="2896292" cy="1717928"/>
          </a:xfrm>
          <a:prstGeom prst="roundRect">
            <a:avLst>
              <a:gd name="adj" fmla="val 11089"/>
            </a:avLst>
          </a:prstGeom>
          <a:solidFill>
            <a:schemeClr val="accent1"/>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7500">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لمحبته</a:t>
            </a:r>
          </a:p>
        </p:txBody>
      </p:sp>
      <p:sp>
        <p:nvSpPr>
          <p:cNvPr id="281" name="أخرى"/>
          <p:cNvSpPr/>
          <p:nvPr/>
        </p:nvSpPr>
        <p:spPr>
          <a:xfrm>
            <a:off x="9962674" y="3544586"/>
            <a:ext cx="2896292" cy="1717928"/>
          </a:xfrm>
          <a:prstGeom prst="roundRect">
            <a:avLst>
              <a:gd name="adj" fmla="val 11089"/>
            </a:avLst>
          </a:prstGeom>
          <a:solidFill>
            <a:schemeClr val="accent1"/>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8200">
                <a:solidFill>
                  <a:srgbClr val="FFFFFF"/>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أخرى</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3" name="images.jpeg" descr="images.jpeg"/>
          <p:cNvPicPr>
            <a:picLocks noChangeAspect="1"/>
          </p:cNvPicPr>
          <p:nvPr/>
        </p:nvPicPr>
        <p:blipFill>
          <a:blip r:embed="rId2">
            <a:extLst/>
          </a:blip>
          <a:stretch>
            <a:fillRect/>
          </a:stretch>
        </p:blipFill>
        <p:spPr>
          <a:xfrm>
            <a:off x="815216" y="164247"/>
            <a:ext cx="11260069" cy="5353714"/>
          </a:xfrm>
          <a:prstGeom prst="rect">
            <a:avLst/>
          </a:prstGeom>
          <a:ln w="50800">
            <a:solidFill>
              <a:srgbClr val="000000"/>
            </a:solidFill>
            <a:miter lim="400000"/>
          </a:ln>
        </p:spPr>
      </p:pic>
      <p:sp>
        <p:nvSpPr>
          <p:cNvPr id="284" name="مالعلاقه بين محبة النبي صلى الله عليه وسلم والصلاة عليه ….؟"/>
          <p:cNvSpPr/>
          <p:nvPr/>
        </p:nvSpPr>
        <p:spPr>
          <a:xfrm>
            <a:off x="1805228" y="5795807"/>
            <a:ext cx="9254644" cy="2473247"/>
          </a:xfrm>
          <a:prstGeom prst="rect">
            <a:avLst/>
          </a:prstGeom>
          <a:solidFill>
            <a:schemeClr val="accent1"/>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8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مالعلاقه بين محبة النبي صلى الله عليه وسلم والصلاة عليه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5" presetID="3" grpId="1" fill="hold">
                                  <p:stCondLst>
                                    <p:cond delay="0"/>
                                  </p:stCondLst>
                                  <p:iterate type="el" backwards="0">
                                    <p:tmAbs val="0"/>
                                  </p:iterate>
                                  <p:childTnLst>
                                    <p:set>
                                      <p:cBhvr>
                                        <p:cTn id="6" fill="hold"/>
                                        <p:tgtEl>
                                          <p:spTgt spid="283"/>
                                        </p:tgtEl>
                                        <p:attrNameLst>
                                          <p:attrName>style.visibility</p:attrName>
                                        </p:attrNameLst>
                                      </p:cBhvr>
                                      <p:to>
                                        <p:strVal val="visible"/>
                                      </p:to>
                                    </p:set>
                                    <p:animEffect filter="blinds(vertical)" transition="in">
                                      <p:cBhvr>
                                        <p:cTn id="7" dur="1000"/>
                                        <p:tgtEl>
                                          <p:spTgt spid="28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 presetID="2" grpId="2" fill="hold">
                                  <p:stCondLst>
                                    <p:cond delay="0"/>
                                  </p:stCondLst>
                                  <p:iterate type="el" backwards="0">
                                    <p:tmAbs val="0"/>
                                  </p:iterate>
                                  <p:childTnLst>
                                    <p:set>
                                      <p:cBhvr>
                                        <p:cTn id="11" fill="hold"/>
                                        <p:tgtEl>
                                          <p:spTgt spid="284"/>
                                        </p:tgtEl>
                                        <p:attrNameLst>
                                          <p:attrName>style.visibility</p:attrName>
                                        </p:attrNameLst>
                                      </p:cBhvr>
                                      <p:to>
                                        <p:strVal val="visible"/>
                                      </p:to>
                                    </p:set>
                                    <p:anim calcmode="lin" valueType="num">
                                      <p:cBhvr>
                                        <p:cTn id="12" dur="1000" fill="hold"/>
                                        <p:tgtEl>
                                          <p:spTgt spid="284"/>
                                        </p:tgtEl>
                                        <p:attrNameLst>
                                          <p:attrName>ppt_x</p:attrName>
                                        </p:attrNameLst>
                                      </p:cBhvr>
                                      <p:tavLst>
                                        <p:tav tm="0">
                                          <p:val>
                                            <p:strVal val="#ppt_x"/>
                                          </p:val>
                                        </p:tav>
                                        <p:tav tm="100000">
                                          <p:val>
                                            <p:strVal val="#ppt_x"/>
                                          </p:val>
                                        </p:tav>
                                      </p:tavLst>
                                    </p:anim>
                                    <p:anim calcmode="lin" valueType="num">
                                      <p:cBhvr>
                                        <p:cTn id="13" dur="1000" fill="hold"/>
                                        <p:tgtEl>
                                          <p:spTgt spid="2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4" grpId="2"/>
      <p:bldP build="whole" bldLvl="1" animBg="1" rev="0" advAuto="0" spid="283"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ومن صور حب النبي صلى الله عليه وسلم عند الصحابة ماذكره عبدالله بن هشام رضي الله عنه قال : كُنَّا مَعَ النَّبِيِ - صلى الله عليه وسلم - وَهْوَ آخِذٌ بِيَدِ عُمَرَ بْنِ الْخَطَّابِ فَقَالَ لَهُ عُمَرُ يَا رَسُولَ اللَّهِ لأَنْتَ أَحَبُّ إِلَىَّ مِنْ كُلِّ شَيْءٍ إِلاَّ مِنْ نَفْسِي . فَقَالَ النَّبِي - صلى الله عليه وسلم - « لاَ وَالَّذِي نَفْسي بِيَدِهِ حَتَّى أَكُونَ أَحَبَّ إِلَيْكَ مِنْ نَفْسِكَ » . فَقَالَ لَهُ عُمَرُ فَإِنَّهُ الآنَ وَاللَّهِ لأَنْتَ أَحَبُّ إِلَىَّ مِنْ نَفْسِي . فَقَالَ النَّبِي - صلى الله عليه وسلم - « الآنَ يَا عُمَرُ » . روه البخاري 6632 وهذا يبين حب عمر للنبي صلى الله عليه وسلم ."/>
          <p:cNvSpPr txBox="1"/>
          <p:nvPr/>
        </p:nvSpPr>
        <p:spPr>
          <a:xfrm>
            <a:off x="435573" y="2105759"/>
            <a:ext cx="12222553" cy="5006541"/>
          </a:xfrm>
          <a:prstGeom prst="rect">
            <a:avLst/>
          </a:prstGeom>
          <a:solidFill>
            <a:srgbClr val="D4FB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b="1" sz="4200">
                <a:solidFill>
                  <a:srgbClr val="000000"/>
                </a:solidFill>
                <a:latin typeface="Times New Roman"/>
                <a:ea typeface="Times New Roman"/>
                <a:cs typeface="Times New Roman"/>
                <a:sym typeface="Times New Roman"/>
              </a:defRPr>
            </a:pPr>
            <a:r>
              <a:t>ومن صور حب النبي صلى الله عليه وسلم عند الصحابة ماذكره عبدالله بن هشام رضي الله عنه قال : كُنَّا مَعَ النَّبِيِ - صلى الله عليه وسلم - وَهْوَ آخِذٌ بِيَدِ عُمَرَ بْنِ الْخَطَّابِ فَقَالَ لَهُ عُمَرُ يَا رَسُولَ اللَّهِ لأَنْتَ أَحَبُّ إِلَىَّ مِنْ كُلِّ شَيْءٍ إِلاَّ مِنْ نَفْسِي . فَقَالَ النَّبِي - صلى الله عليه وسلم - « لاَ وَالَّذِي نَفْسي بِيَدِهِ حَتَّى أَكُونَ أَحَبَّ إِلَيْكَ مِنْ نَفْسِكَ » . فَقَالَ لَهُ عُمَرُ فَإِنَّهُ الآنَ وَاللَّهِ لأَنْتَ أَحَبُّ إِلَىَّ مِنْ نَفْسِي . فَقَالَ النَّبِي - صلى الله عليه وسلم - « الآنَ يَا عُمَرُ » . روه البخاري 6632</a:t>
            </a:r>
            <a:br/>
            <a:r>
              <a:t>وهذا يبين حب عمر للنبي صلى الله عليه وسلم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86"/>
                                        </p:tgtEl>
                                        <p:attrNameLst>
                                          <p:attrName>style.visibility</p:attrName>
                                        </p:attrNameLst>
                                      </p:cBhvr>
                                      <p:to>
                                        <p:strVal val="visible"/>
                                      </p:to>
                                    </p:set>
                                    <p:anim calcmode="lin" valueType="num">
                                      <p:cBhvr>
                                        <p:cTn id="7" dur="1000" fill="hold"/>
                                        <p:tgtEl>
                                          <p:spTgt spid="286"/>
                                        </p:tgtEl>
                                        <p:attrNameLst>
                                          <p:attrName>ppt_x</p:attrName>
                                        </p:attrNameLst>
                                      </p:cBhvr>
                                      <p:tavLst>
                                        <p:tav tm="0">
                                          <p:val>
                                            <p:strVal val="#ppt_x"/>
                                          </p:val>
                                        </p:tav>
                                        <p:tav tm="100000">
                                          <p:val>
                                            <p:strVal val="#ppt_x"/>
                                          </p:val>
                                        </p:tav>
                                      </p:tavLst>
                                    </p:anim>
                                    <p:anim calcmode="lin" valueType="num">
                                      <p:cBhvr>
                                        <p:cTn id="8" dur="1000" fill="hold"/>
                                        <p:tgtEl>
                                          <p:spTgt spid="28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6"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وانظر لحب سواد بن غزية رضي الله عنه للنبي صلى الله عليه وسلم فعن أشياخ من قوم حبان بن واسع : أن رسول الله صلى الله عليه وسلم عدل صفوف أصحابه يوم بدر وفي يده قدح يعدل به القوم فمر بسواد بن غزية حليف بني عدي بن النجار وهو مستنتل من الصف فطعن في بطنه بالقدح وقال « استو يا سواد » فقال يا رسول الله أوجعتني وقد بعثك الله بالحق والعدل فأقدني قال فكشف رسول الله صلى الله عليه وسلم عن بطنه وقال استقد قال فاعتنقه فقبل بطنه فقال « ما حملك على هذا يا سواد » قال يا رسول الله حضر ما ترى فأردت أن يكون آخر العهد بك أن يمس جلدي جلدك فدعا له رسول الله صلى الله عليه وسلم بخير وقال له « استو يا سواد »."/>
          <p:cNvSpPr txBox="1"/>
          <p:nvPr/>
        </p:nvSpPr>
        <p:spPr>
          <a:xfrm>
            <a:off x="1241410" y="1785187"/>
            <a:ext cx="10988323" cy="5593440"/>
          </a:xfrm>
          <a:prstGeom prst="rect">
            <a:avLst/>
          </a:prstGeom>
          <a:solidFill>
            <a:srgbClr val="FFFF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b="1" sz="3700">
                <a:solidFill>
                  <a:srgbClr val="000000"/>
                </a:solidFill>
                <a:latin typeface="Times New Roman"/>
                <a:ea typeface="Times New Roman"/>
                <a:cs typeface="Times New Roman"/>
                <a:sym typeface="Times New Roman"/>
              </a:defRPr>
            </a:lvl1pPr>
          </a:lstStyle>
          <a:p>
            <a:pPr/>
            <a:r>
              <a:t>وانظر لحب سواد بن غزية رضي الله عنه للنبي صلى الله عليه وسلم فعن أشياخ من قوم حبان بن واسع : أن رسول الله صلى الله عليه وسلم عدل صفوف أصحابه يوم بدر وفي يده قدح يعدل به القوم فمر بسواد بن غزية حليف بني عدي بن النجار وهو مستنتل من الصف فطعن في بطنه بالقدح وقال « استو يا سواد » فقال يا رسول الله أوجعتني وقد بعثك الله بالحق والعدل فأقدني قال فكشف رسول الله صلى الله عليه وسلم عن بطنه وقال استقد قال فاعتنقه فقبل بطنه فقال « ما حملك على هذا يا سواد » قال يا رسول الله حضر ما ترى فأردت أن يكون آخر العهد بك أن يمس جلدي جلدك فدعا له رسول الله صلى الله عليه وسلم بخير وقال له « استو يا سواد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88"/>
                                        </p:tgtEl>
                                        <p:attrNameLst>
                                          <p:attrName>style.visibility</p:attrName>
                                        </p:attrNameLst>
                                      </p:cBhvr>
                                      <p:to>
                                        <p:strVal val="visible"/>
                                      </p:to>
                                    </p:set>
                                    <p:anim calcmode="lin" valueType="num">
                                      <p:cBhvr>
                                        <p:cTn id="7" dur="1000" fill="hold"/>
                                        <p:tgtEl>
                                          <p:spTgt spid="288"/>
                                        </p:tgtEl>
                                        <p:attrNameLst>
                                          <p:attrName>ppt_x</p:attrName>
                                        </p:attrNameLst>
                                      </p:cBhvr>
                                      <p:tavLst>
                                        <p:tav tm="0">
                                          <p:val>
                                            <p:strVal val="#ppt_x"/>
                                          </p:val>
                                        </p:tav>
                                        <p:tav tm="100000">
                                          <p:val>
                                            <p:strVal val="#ppt_x"/>
                                          </p:val>
                                        </p:tav>
                                      </p:tavLst>
                                    </p:anim>
                                    <p:anim calcmode="lin" valueType="num">
                                      <p:cBhvr>
                                        <p:cTn id="8" dur="1000" fill="hold"/>
                                        <p:tgtEl>
                                          <p:spTgt spid="28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8"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فحب النبي صلى الله عليه وسلم واجب وكل شيء يحبه صلى الله عليه وسلم فعن عَنِ ابْنِ عَبَّاسٍ – رضي الله عنهما - أَنَّ النَّبِي - صلى الله عليه وسلم - كَانَ يَخْطُبُ إِلَى جِذْعٍ فَلَمَّا صُنِعَ الْمِنْبَرُ فَتَحَوَّلَ إِلَيْهِ حَنَّ الْجِذْعُ فَأَتَاهُ رَسُولُ اللَّهِ - صلى الله عليه وسلم- فَاحْتَضَنَهُ فَسَكَنَ وَقَالَ « لَوْ لَمْ أَحْتَضِنْهُ لَحَنَّ إِلَى يَوْمِ الْقِيَامَةِ ». رواه أحمد في مسنده وصحح إسناده أحمد شاكر."/>
          <p:cNvSpPr txBox="1"/>
          <p:nvPr/>
        </p:nvSpPr>
        <p:spPr>
          <a:xfrm>
            <a:off x="1077339" y="2884807"/>
            <a:ext cx="10939022" cy="4927645"/>
          </a:xfrm>
          <a:prstGeom prst="rect">
            <a:avLst/>
          </a:prstGeom>
          <a:solidFill>
            <a:srgbClr val="FFD4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just" defTabSz="457200">
              <a:defRPr b="1" sz="4700">
                <a:solidFill>
                  <a:srgbClr val="000000"/>
                </a:solidFill>
                <a:latin typeface="Times New Roman"/>
                <a:ea typeface="Times New Roman"/>
                <a:cs typeface="Times New Roman"/>
                <a:sym typeface="Times New Roman"/>
              </a:defRPr>
            </a:lvl1pPr>
          </a:lstStyle>
          <a:p>
            <a:pPr/>
            <a:r>
              <a:t>فحب النبي صلى الله عليه وسلم واجب وكل شيء يحبه صلى الله عليه وسلم فعن عَنِ ابْنِ عَبَّاسٍ – رضي الله عنهما - أَنَّ النَّبِي - صلى الله عليه وسلم - كَانَ يَخْطُبُ إِلَى جِذْعٍ فَلَمَّا صُنِعَ الْمِنْبَرُ فَتَحَوَّلَ إِلَيْهِ حَنَّ الْجِذْعُ فَأَتَاهُ رَسُولُ اللَّهِ - صلى الله عليه وسلم- فَاحْتَضَنَهُ فَسَكَنَ وَقَالَ « لَوْ لَمْ أَحْتَضِنْهُ لَحَنَّ إِلَى يَوْمِ الْقِيَامَةِ ». رواه أحمد في مسنده وصحح إسناده أحمد شاكر.</a:t>
            </a:r>
          </a:p>
        </p:txBody>
      </p:sp>
      <p:sp>
        <p:nvSpPr>
          <p:cNvPr id="291" name="صور من حب الجمادات للرسول صلى الله عليه وسلم له ."/>
          <p:cNvSpPr/>
          <p:nvPr/>
        </p:nvSpPr>
        <p:spPr>
          <a:xfrm>
            <a:off x="812799" y="252589"/>
            <a:ext cx="11468102" cy="1270001"/>
          </a:xfrm>
          <a:prstGeom prst="rect">
            <a:avLst/>
          </a:prstGeom>
          <a:solidFill>
            <a:srgbClr val="FFFF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b="1" sz="4200">
                <a:solidFill>
                  <a:srgbClr val="000000"/>
                </a:solidFill>
                <a:effectLst>
                  <a:outerShdw sx="100000" sy="100000" kx="0" ky="0" algn="b" rotWithShape="0" blurRad="25400" dist="12700" dir="5400000">
                    <a:srgbClr val="000000">
                      <a:alpha val="30000"/>
                    </a:srgbClr>
                  </a:outerShdw>
                </a:effectLst>
                <a:latin typeface="+mn-lt"/>
                <a:ea typeface="+mn-ea"/>
                <a:cs typeface="+mn-cs"/>
                <a:sym typeface="Marker Felt"/>
              </a:defRPr>
            </a:lvl1pPr>
          </a:lstStyle>
          <a:p>
            <a:pPr rtl="0">
              <a:defRPr/>
            </a:pPr>
            <a:r>
              <a:t>صور من حب الجمادات للرسول صلى الله عليه وسلم له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91"/>
                                        </p:tgtEl>
                                        <p:attrNameLst>
                                          <p:attrName>style.visibility</p:attrName>
                                        </p:attrNameLst>
                                      </p:cBhvr>
                                      <p:to>
                                        <p:strVal val="visible"/>
                                      </p:to>
                                    </p:set>
                                    <p:anim calcmode="lin" valueType="num">
                                      <p:cBhvr>
                                        <p:cTn id="7" dur="1000" fill="hold"/>
                                        <p:tgtEl>
                                          <p:spTgt spid="291"/>
                                        </p:tgtEl>
                                        <p:attrNameLst>
                                          <p:attrName>ppt_x</p:attrName>
                                        </p:attrNameLst>
                                      </p:cBhvr>
                                      <p:tavLst>
                                        <p:tav tm="0">
                                          <p:val>
                                            <p:strVal val="#ppt_x"/>
                                          </p:val>
                                        </p:tav>
                                        <p:tav tm="100000">
                                          <p:val>
                                            <p:strVal val="#ppt_x"/>
                                          </p:val>
                                        </p:tav>
                                      </p:tavLst>
                                    </p:anim>
                                    <p:anim calcmode="lin" valueType="num">
                                      <p:cBhvr>
                                        <p:cTn id="8" dur="1000" fill="hold"/>
                                        <p:tgtEl>
                                          <p:spTgt spid="29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90"/>
                                        </p:tgtEl>
                                        <p:attrNameLst>
                                          <p:attrName>style.visibility</p:attrName>
                                        </p:attrNameLst>
                                      </p:cBhvr>
                                      <p:to>
                                        <p:strVal val="visible"/>
                                      </p:to>
                                    </p:set>
                                    <p:anim calcmode="lin" valueType="num">
                                      <p:cBhvr>
                                        <p:cTn id="13" dur="1000" fill="hold"/>
                                        <p:tgtEl>
                                          <p:spTgt spid="290"/>
                                        </p:tgtEl>
                                        <p:attrNameLst>
                                          <p:attrName>ppt_x</p:attrName>
                                        </p:attrNameLst>
                                      </p:cBhvr>
                                      <p:tavLst>
                                        <p:tav tm="0">
                                          <p:val>
                                            <p:strVal val="1+#ppt_w/2"/>
                                          </p:val>
                                        </p:tav>
                                        <p:tav tm="100000">
                                          <p:val>
                                            <p:strVal val="#ppt_x"/>
                                          </p:val>
                                        </p:tav>
                                      </p:tavLst>
                                    </p:anim>
                                    <p:anim calcmode="lin" valueType="num">
                                      <p:cBhvr>
                                        <p:cTn id="14" dur="1000" fill="hold"/>
                                        <p:tgtEl>
                                          <p:spTgt spid="2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0" grpId="2"/>
      <p:bldP build="whole" bldLvl="1" animBg="1" rev="0" advAuto="0" spid="291"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 name="&quot;قم بكتابة اقتباس هنا.&quot;"/>
          <p:cNvSpPr txBox="1"/>
          <p:nvPr>
            <p:ph type="body" idx="13"/>
          </p:nvPr>
        </p:nvSpPr>
        <p:spPr>
          <a:prstGeom prst="rect">
            <a:avLst/>
          </a:prstGeom>
        </p:spPr>
        <p:txBody>
          <a:bodyPr/>
          <a:lstStyle/>
          <a:p>
            <a:pPr rtl="0">
              <a:defRPr/>
            </a:pPr>
            <a:r>
              <a:t>"قم بكتابة اقتباس هنا."</a:t>
            </a:r>
          </a:p>
        </p:txBody>
      </p:sp>
      <p:sp>
        <p:nvSpPr>
          <p:cNvPr id="294" name="– باسل أسعد"/>
          <p:cNvSpPr txBox="1"/>
          <p:nvPr>
            <p:ph type="body" idx="14"/>
          </p:nvPr>
        </p:nvSpPr>
        <p:spPr>
          <a:prstGeom prst="rect">
            <a:avLst/>
          </a:prstGeom>
        </p:spPr>
        <p:txBody>
          <a:bodyPr/>
          <a:lstStyle/>
          <a:p>
            <a:pPr rtl="0">
              <a:defRPr/>
            </a:pPr>
            <a:r>
              <a:t>– باسل أسعد</a:t>
            </a:r>
          </a:p>
        </p:txBody>
      </p:sp>
      <p:sp>
        <p:nvSpPr>
          <p:cNvPr id="295" name="مستطيل"/>
          <p:cNvSpPr/>
          <p:nvPr/>
        </p:nvSpPr>
        <p:spPr>
          <a:xfrm>
            <a:off x="7381781" y="2185840"/>
            <a:ext cx="3661863" cy="2875672"/>
          </a:xfrm>
          <a:prstGeom prst="rect">
            <a:avLst/>
          </a:prstGeom>
          <a:solidFill>
            <a:srgbClr val="0096FF"/>
          </a:solid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pic>
        <p:nvPicPr>
          <p:cNvPr id="296" name="صورة" descr="صورة"/>
          <p:cNvPicPr>
            <a:picLocks noChangeAspect="0"/>
          </p:cNvPicPr>
          <p:nvPr/>
        </p:nvPicPr>
        <p:blipFill>
          <a:blip r:embed="rId2">
            <a:extLst/>
          </a:blip>
          <a:stretch>
            <a:fillRect/>
          </a:stretch>
        </p:blipFill>
        <p:spPr>
          <a:xfrm>
            <a:off x="7551377" y="2608103"/>
            <a:ext cx="3322672" cy="2154517"/>
          </a:xfrm>
          <a:prstGeom prst="rect">
            <a:avLst/>
          </a:prstGeom>
        </p:spPr>
      </p:pic>
      <p:sp>
        <p:nvSpPr>
          <p:cNvPr id="297" name="مستطيل"/>
          <p:cNvSpPr/>
          <p:nvPr/>
        </p:nvSpPr>
        <p:spPr>
          <a:xfrm>
            <a:off x="7381781" y="5435600"/>
            <a:ext cx="3661863" cy="2731912"/>
          </a:xfrm>
          <a:prstGeom prst="rect">
            <a:avLst/>
          </a:prstGeom>
          <a:solidFill>
            <a:srgbClr val="0096FF"/>
          </a:solidFill>
          <a:ln w="50800">
            <a:solidFill>
              <a:srgbClr val="000000"/>
            </a:solidFill>
            <a:miter lim="400000"/>
          </a:ln>
        </p:spPr>
        <p:txBody>
          <a:bodyPr lIns="50800" tIns="50800" rIns="50800" bIns="50800" anchor="ctr"/>
          <a:lstStyle/>
          <a:p>
            <a:pPr rtl="0">
              <a:buClr>
                <a:srgbClr val="9A7865"/>
              </a:buClr>
              <a:defRPr>
                <a:solidFill>
                  <a:srgbClr val="625B48"/>
                </a:solidFill>
              </a:defRPr>
            </a:pPr>
          </a:p>
        </p:txBody>
      </p:sp>
      <p:pic>
        <p:nvPicPr>
          <p:cNvPr id="298" name="صورة" descr="صورة"/>
          <p:cNvPicPr>
            <a:picLocks noChangeAspect="0"/>
          </p:cNvPicPr>
          <p:nvPr/>
        </p:nvPicPr>
        <p:blipFill>
          <a:blip r:embed="rId3">
            <a:extLst/>
          </a:blip>
          <a:stretch>
            <a:fillRect/>
          </a:stretch>
        </p:blipFill>
        <p:spPr>
          <a:xfrm>
            <a:off x="7449960" y="6011074"/>
            <a:ext cx="3525505" cy="1692758"/>
          </a:xfrm>
          <a:prstGeom prst="rect">
            <a:avLst/>
          </a:prstGeom>
        </p:spPr>
      </p:pic>
      <p:sp>
        <p:nvSpPr>
          <p:cNvPr id="299" name="اكتبي مشاعرك بعد دراستك لهذا الدرس …………………………………………………………………………………………………………………………………………………"/>
          <p:cNvSpPr/>
          <p:nvPr/>
        </p:nvSpPr>
        <p:spPr>
          <a:xfrm>
            <a:off x="1913063" y="2185840"/>
            <a:ext cx="5388775" cy="2875672"/>
          </a:xfrm>
          <a:prstGeom prst="rect">
            <a:avLst/>
          </a:prstGeom>
          <a:solidFill>
            <a:srgbClr val="76D6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buClr>
                <a:srgbClr val="9A7865"/>
              </a:buClr>
              <a:defRPr sz="2900">
                <a:solidFill>
                  <a:srgbClr val="000000"/>
                </a:solidFill>
                <a:latin typeface="Geeza Pro Bold"/>
                <a:ea typeface="Geeza Pro Bold"/>
                <a:cs typeface="Geeza Pro Bold"/>
                <a:sym typeface="Geeza Pro Bold"/>
              </a:defRPr>
            </a:lvl1pPr>
          </a:lstStyle>
          <a:p>
            <a:pPr rtl="0">
              <a:defRPr/>
            </a:pPr>
            <a:r>
              <a:t>اكتبي مشاعرك بعد دراستك لهذا الدرس …………………………………………………………………………………………………………………………………………………</a:t>
            </a:r>
          </a:p>
        </p:txBody>
      </p:sp>
      <p:sp>
        <p:nvSpPr>
          <p:cNvPr id="300" name="اكتبي أهم اهداف هذا الدرس……………………………………………………………………………………………………………………….."/>
          <p:cNvSpPr/>
          <p:nvPr/>
        </p:nvSpPr>
        <p:spPr>
          <a:xfrm>
            <a:off x="1913063" y="5435600"/>
            <a:ext cx="5388775" cy="2731912"/>
          </a:xfrm>
          <a:prstGeom prst="rect">
            <a:avLst/>
          </a:prstGeom>
          <a:solidFill>
            <a:srgbClr val="76D6FF"/>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buClr>
                <a:srgbClr val="9A7865"/>
              </a:buClr>
              <a:defRPr>
                <a:solidFill>
                  <a:srgbClr val="625B48"/>
                </a:solidFill>
              </a:defRPr>
            </a:pPr>
            <a:r>
              <a:rPr>
                <a:solidFill>
                  <a:srgbClr val="000000"/>
                </a:solidFill>
                <a:latin typeface="Geeza Pro Bold"/>
                <a:ea typeface="Geeza Pro Bold"/>
                <a:cs typeface="Geeza Pro Bold"/>
                <a:sym typeface="Geeza Pro Bold"/>
              </a:rPr>
              <a:t>اكتبي أهم اهداف هذا</a:t>
            </a:r>
            <a:r>
              <a:t> </a:t>
            </a:r>
            <a:r>
              <a:rPr>
                <a:solidFill>
                  <a:srgbClr val="000000"/>
                </a:solidFill>
                <a:latin typeface="Geeza Pro Bold"/>
                <a:ea typeface="Geeza Pro Bold"/>
                <a:cs typeface="Geeza Pro Bold"/>
                <a:sym typeface="Geeza Pro Bold"/>
              </a:rPr>
              <a:t>الدرس</a:t>
            </a:r>
            <a:r>
              <a: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2" name="صورة" descr="صورة"/>
          <p:cNvPicPr>
            <a:picLocks noChangeAspect="1"/>
          </p:cNvPicPr>
          <p:nvPr/>
        </p:nvPicPr>
        <p:blipFill>
          <a:blip r:embed="rId2">
            <a:extLst/>
          </a:blip>
          <a:stretch>
            <a:fillRect/>
          </a:stretch>
        </p:blipFill>
        <p:spPr>
          <a:xfrm>
            <a:off x="761366" y="433484"/>
            <a:ext cx="11482068" cy="8611552"/>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6.png"/></Relationships>

</file>

<file path=ppt/theme/_rels/theme2.xml.rels><?xml version="1.0" encoding="UTF-8"?>
<Relationships xmlns="http://schemas.openxmlformats.org/package/2006/relationships"><Relationship Id="rId1" Type="http://schemas.openxmlformats.org/officeDocument/2006/relationships/image" Target="../media/image14.png"/></Relationships>

</file>

<file path=ppt/theme/theme1.xml><?xml version="1.0" encoding="utf-8"?>
<a:theme xmlns:a="http://schemas.openxmlformats.org/drawingml/2006/main" xmlns:r="http://schemas.openxmlformats.org/officeDocument/2006/relationships" name="Craft">
  <a:themeElements>
    <a:clrScheme name="Craft">
      <a:dk1>
        <a:srgbClr val="888888"/>
      </a:dk1>
      <a:lt1>
        <a:srgbClr val="006288"/>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eza Pro Regular"/>
        <a:ea typeface="Geeza Pro Regular"/>
        <a:cs typeface="Geeza Pro Regular"/>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outerShdw sx="100000" sy="100000" kx="0" ky="0" algn="b" rotWithShape="0" blurRad="25400" dist="12700" dir="540000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raft">
  <a:themeElements>
    <a:clrScheme name="Craft">
      <a:dk1>
        <a:srgbClr val="000000"/>
      </a:dk1>
      <a:lt1>
        <a:srgbClr val="FFFFFF"/>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eza Pro Regular"/>
        <a:ea typeface="Geeza Pro Regular"/>
        <a:cs typeface="Geeza Pro Regular"/>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FFF"/>
            </a:solidFill>
            <a:effectLst>
              <a:outerShdw sx="100000" sy="100000" kx="0" ky="0" algn="b" rotWithShape="0" blurRad="25400" dist="12700" dir="540000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6288"/>
            </a:solidFill>
            <a:effectLst/>
            <a:uFillTx/>
            <a:latin typeface="+mj-lt"/>
            <a:ea typeface="+mj-ea"/>
            <a:cs typeface="+mj-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