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4" r:id="rId10"/>
    <p:sldId id="309" r:id="rId11"/>
    <p:sldId id="310" r:id="rId12"/>
    <p:sldId id="294" r:id="rId13"/>
    <p:sldId id="317" r:id="rId14"/>
    <p:sldId id="30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</p:embeddedFont>
    <p:embeddedFont>
      <p:font typeface="Calibri Light" panose="020F0302020204030204" pitchFamily="3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3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359856" y="376968"/>
            <a:ext cx="2565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7287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Listen and touch the right picture .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وحدد الصورة الصحيحة </a:t>
            </a: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Play with a partner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طبق اللعبة مع زميلك 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423081" y="135764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62E11-366B-45D2-8882-E0ACE414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49" y="113988"/>
            <a:ext cx="3253996" cy="97476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9333AB6-0415-466A-895D-266A13B00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952" y="1900389"/>
            <a:ext cx="6782937" cy="29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790399" y="259307"/>
            <a:ext cx="7107942" cy="214269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يتمكن الطالب من تحديد الحرف الأول للكلمة </a:t>
            </a:r>
            <a:r>
              <a:rPr lang="en-US" sz="2800" dirty="0">
                <a:cs typeface="+mj-cs"/>
              </a:rPr>
              <a:t>t – d </a:t>
            </a:r>
            <a:endParaRPr lang="ar-SA" sz="2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ينطق الطالب كلمتين تبدأ بحرف </a:t>
            </a:r>
            <a:r>
              <a:rPr lang="en-US" sz="2800">
                <a:cs typeface="+mj-cs"/>
              </a:rPr>
              <a:t>t</a:t>
            </a:r>
            <a:r>
              <a:rPr lang="ar-SA" sz="2800">
                <a:cs typeface="+mj-cs"/>
              </a:rPr>
              <a:t> </a:t>
            </a:r>
            <a:r>
              <a:rPr lang="ar-SA" sz="2800" dirty="0">
                <a:cs typeface="+mj-cs"/>
              </a:rPr>
              <a:t>وكلمتين تبدأ بحرف </a:t>
            </a:r>
            <a:r>
              <a:rPr lang="en-US" sz="2800" dirty="0">
                <a:cs typeface="+mj-cs"/>
              </a:rPr>
              <a:t>d</a:t>
            </a:r>
            <a:r>
              <a:rPr lang="ar-SA" sz="2800" dirty="0">
                <a:cs typeface="+mj-cs"/>
              </a:rPr>
              <a:t> وأن يتعلم كيفية وصف الأشياء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659A55B-CD00-4580-BFD5-80AB8D1D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5" y="2655910"/>
            <a:ext cx="7600787" cy="21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CA46BEA-BEA1-4B8F-AB9F-484CD795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6" y="2374710"/>
            <a:ext cx="8052475" cy="242553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BA145E7-16D7-472E-AB6D-D2EF7F83CD19}"/>
              </a:ext>
            </a:extLst>
          </p:cNvPr>
          <p:cNvSpPr txBox="1"/>
          <p:nvPr/>
        </p:nvSpPr>
        <p:spPr>
          <a:xfrm>
            <a:off x="1282890" y="3822246"/>
            <a:ext cx="4162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افعل الصواب دوماً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3DF707D-08D7-4230-946B-2CACE184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9259" l="402" r="98394">
                        <a14:foregroundMark x1="95984" y1="93333" x2="8835" y2="94074"/>
                        <a14:foregroundMark x1="8835" y1="94074" x2="2610" y2="87407"/>
                        <a14:foregroundMark x1="2610" y1="87407" x2="1807" y2="42222"/>
                        <a14:foregroundMark x1="1807" y1="42222" x2="6225" y2="26667"/>
                        <a14:foregroundMark x1="6225" y1="26667" x2="26506" y2="19259"/>
                        <a14:foregroundMark x1="26506" y1="19259" x2="38755" y2="25185"/>
                        <a14:foregroundMark x1="38755" y1="25185" x2="43775" y2="31111"/>
                        <a14:foregroundMark x1="96787" y1="42222" x2="6024" y2="46667"/>
                        <a14:foregroundMark x1="6024" y1="46667" x2="602" y2="57037"/>
                        <a14:foregroundMark x1="602" y1="57037" x2="7430" y2="67407"/>
                        <a14:foregroundMark x1="7430" y1="67407" x2="89157" y2="67407"/>
                        <a14:foregroundMark x1="80924" y1="35556" x2="84137" y2="57778"/>
                        <a14:foregroundMark x1="84137" y1="57778" x2="96386" y2="85926"/>
                        <a14:foregroundMark x1="88353" y1="30370" x2="92972" y2="30370"/>
                        <a14:foregroundMark x1="71084" y1="28889" x2="71084" y2="28889"/>
                        <a14:foregroundMark x1="68474" y1="29630" x2="46586" y2="27407"/>
                        <a14:foregroundMark x1="75301" y1="88889" x2="79317" y2="80741"/>
                        <a14:foregroundMark x1="82329" y1="8889" x2="76506" y2="9630"/>
                        <a14:foregroundMark x1="93574" y1="28889" x2="96988" y2="34815"/>
                        <a14:foregroundMark x1="97590" y1="53333" x2="98193" y2="73333"/>
                        <a14:foregroundMark x1="98193" y1="60741" x2="98594" y2="39259"/>
                        <a14:foregroundMark x1="98594" y1="39259" x2="95582" y2="28889"/>
                        <a14:foregroundMark x1="68675" y1="95556" x2="56426" y2="95556"/>
                        <a14:foregroundMark x1="56426" y1="95556" x2="56426" y2="95556"/>
                        <a14:foregroundMark x1="55823" y1="94815" x2="17470" y2="91852"/>
                        <a14:foregroundMark x1="38755" y1="97037" x2="15663" y2="94815"/>
                        <a14:foregroundMark x1="64859" y1="55556" x2="87349" y2="74815"/>
                        <a14:foregroundMark x1="83735" y1="50370" x2="80723" y2="60000"/>
                        <a14:foregroundMark x1="80924" y1="85926" x2="80924" y2="992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456" y="122825"/>
            <a:ext cx="8091149" cy="22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Things We Do  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الأشياء التي نمارسها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289412" y="1873268"/>
            <a:ext cx="45651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574485" y="2151228"/>
            <a:ext cx="4215879" cy="2555543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Alphabet flashcards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Alphabet poster </a:t>
            </a:r>
          </a:p>
        </p:txBody>
      </p:sp>
      <p:pic>
        <p:nvPicPr>
          <p:cNvPr id="4" name="Picture 2" descr="Alphabet Flashcards Freebie! - Make Take &amp; Teach | Alphabet flashcards,  Phonics flashcards, Alphabet preschool">
            <a:extLst>
              <a:ext uri="{FF2B5EF4-FFF2-40B4-BE49-F238E27FC236}">
                <a16:creationId xmlns:a16="http://schemas.microsoft.com/office/drawing/2014/main" id="{EEEE8590-9765-4142-A339-A84DAF67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27" y="532263"/>
            <a:ext cx="3085720" cy="39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368490"/>
            <a:ext cx="6639636" cy="4408227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Four corner race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Place the p, b, t and d cards in the four corners of the classroom. Add cards with pl near p, bl near b, tr near t and </a:t>
            </a:r>
            <a:r>
              <a:rPr lang="en-US" sz="2000" dirty="0" err="1">
                <a:latin typeface="Comic Sans MS" panose="030F0702030302020204" pitchFamily="66" charset="0"/>
              </a:rPr>
              <a:t>dr</a:t>
            </a:r>
            <a:r>
              <a:rPr lang="en-US" sz="2000" dirty="0">
                <a:latin typeface="Comic Sans MS" panose="030F0702030302020204" pitchFamily="66" charset="0"/>
              </a:rPr>
              <a:t> near d. Call out the sound of one of the letters and one of the vocabulary words (from pages 18 and 26) that goes with it (i.e. /t/, tiger!) and have the students run to the corner that letter is in. Continue with all of the letters. Then, have the students say one of the sounds and a vocabulary word that goes with it.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AGA Dimnah Regular" pitchFamily="2" charset="-78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8F5C2B-20E2-44D2-9DC3-45711179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" y="983551"/>
            <a:ext cx="6690674" cy="53790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CC36392-DDDC-4D2B-8385-082C1A64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764" y="126017"/>
            <a:ext cx="2894325" cy="12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483895"/>
            <a:ext cx="1624083" cy="34624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read , and say </a:t>
            </a:r>
          </a:p>
          <a:p>
            <a:pPr algn="ctr"/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، اقراء ، ثم انطق الكلمات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655092" y="1787861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838A31-1DB7-4102-AF06-2ACDA125C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301" y="163773"/>
            <a:ext cx="6523630" cy="4636280"/>
          </a:xfrm>
          <a:prstGeom prst="rect">
            <a:avLst/>
          </a:prstGeom>
        </p:spPr>
      </p:pic>
      <p:pic>
        <p:nvPicPr>
          <p:cNvPr id="7" name="We Can 3 (2020) SB_CD 1_34">
            <a:hlinkClick r:id="" action="ppaction://media"/>
            <a:extLst>
              <a:ext uri="{FF2B5EF4-FFF2-40B4-BE49-F238E27FC236}">
                <a16:creationId xmlns:a16="http://schemas.microsoft.com/office/drawing/2014/main" id="{15ABF38B-5B46-45C6-8155-3CC7B046A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13" y="4543566"/>
            <a:ext cx="1128215" cy="11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846161" y="1389794"/>
            <a:ext cx="81067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Listen, number, and say. Then write 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tr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–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dr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in the blanks .</a:t>
            </a:r>
            <a:endParaRPr lang="ar-SA" sz="2000" dirty="0">
              <a:solidFill>
                <a:srgbClr val="C00000"/>
              </a:solidFill>
              <a:cs typeface="+mj-cs"/>
            </a:endParaRPr>
          </a:p>
          <a:p>
            <a:pPr algn="ctr" rtl="1"/>
            <a:r>
              <a:rPr lang="ar-SA" sz="2000" dirty="0">
                <a:solidFill>
                  <a:srgbClr val="C00000"/>
                </a:solidFill>
                <a:cs typeface="+mj-cs"/>
              </a:rPr>
              <a:t>استمع ، رقم ، ثم اقراء الكلمات . بعد ذلك أكمل الفراغات بالحرفين </a:t>
            </a:r>
            <a:r>
              <a:rPr lang="en-US" sz="2000" dirty="0">
                <a:solidFill>
                  <a:srgbClr val="00B050"/>
                </a:solidFill>
                <a:cs typeface="+mj-cs"/>
              </a:rPr>
              <a:t>tr – </a:t>
            </a:r>
            <a:r>
              <a:rPr lang="en-US" sz="2000" dirty="0" err="1">
                <a:solidFill>
                  <a:srgbClr val="00B050"/>
                </a:solidFill>
                <a:cs typeface="+mj-cs"/>
              </a:rPr>
              <a:t>dr</a:t>
            </a:r>
            <a:r>
              <a:rPr lang="en-US" sz="2000" dirty="0">
                <a:solidFill>
                  <a:srgbClr val="00B050"/>
                </a:solidFill>
                <a:cs typeface="+mj-cs"/>
              </a:rPr>
              <a:t> </a:t>
            </a:r>
            <a:endParaRPr lang="ar-SA" sz="2000" dirty="0">
              <a:solidFill>
                <a:srgbClr val="00B050"/>
              </a:solidFill>
              <a:cs typeface="+mj-cs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204712" y="141481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25A1C26-1D78-42AA-A6E9-78C058E3B08E}"/>
              </a:ext>
            </a:extLst>
          </p:cNvPr>
          <p:cNvSpPr txBox="1"/>
          <p:nvPr/>
        </p:nvSpPr>
        <p:spPr>
          <a:xfrm>
            <a:off x="2238232" y="322683"/>
            <a:ext cx="466753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highlight>
                  <a:srgbClr val="C0C0C0"/>
                </a:highlight>
              </a:rPr>
              <a:t>Sounds and Letters </a:t>
            </a:r>
            <a:endParaRPr lang="ar-SA" sz="44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F4FB9D-EE8C-47FE-9F54-072F9FF29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0" y="2709250"/>
            <a:ext cx="7810017" cy="2131633"/>
          </a:xfrm>
          <a:prstGeom prst="rect">
            <a:avLst/>
          </a:prstGeom>
        </p:spPr>
      </p:pic>
      <p:pic>
        <p:nvPicPr>
          <p:cNvPr id="4" name="We Can 3 (2020) SB_CD 1_35">
            <a:hlinkClick r:id="" action="ppaction://media"/>
            <a:extLst>
              <a:ext uri="{FF2B5EF4-FFF2-40B4-BE49-F238E27FC236}">
                <a16:creationId xmlns:a16="http://schemas.microsoft.com/office/drawing/2014/main" id="{41BE259F-9B10-4A4B-8247-3DDF56380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267198" y="2099650"/>
            <a:ext cx="609600" cy="6096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6390DE-0974-45D2-9552-6BE9A5F0F716}"/>
              </a:ext>
            </a:extLst>
          </p:cNvPr>
          <p:cNvSpPr txBox="1"/>
          <p:nvPr/>
        </p:nvSpPr>
        <p:spPr>
          <a:xfrm>
            <a:off x="900750" y="3084394"/>
            <a:ext cx="6960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1</a:t>
            </a:r>
            <a:endParaRPr lang="ar-SA" sz="3200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87F098-6AD0-4A89-BA6E-44FF7F5A5A14}"/>
              </a:ext>
            </a:extLst>
          </p:cNvPr>
          <p:cNvSpPr txBox="1"/>
          <p:nvPr/>
        </p:nvSpPr>
        <p:spPr>
          <a:xfrm>
            <a:off x="2854654" y="3084393"/>
            <a:ext cx="6960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2</a:t>
            </a:r>
            <a:endParaRPr lang="ar-SA" sz="3200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3AF19C0-9EF9-4B79-9620-B9616A349835}"/>
              </a:ext>
            </a:extLst>
          </p:cNvPr>
          <p:cNvSpPr txBox="1"/>
          <p:nvPr/>
        </p:nvSpPr>
        <p:spPr>
          <a:xfrm>
            <a:off x="4808558" y="3084393"/>
            <a:ext cx="6960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3</a:t>
            </a:r>
            <a:endParaRPr lang="ar-SA" sz="3200" b="1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812E656-CE21-4A0D-B553-5C9EA40FFA21}"/>
              </a:ext>
            </a:extLst>
          </p:cNvPr>
          <p:cNvSpPr txBox="1"/>
          <p:nvPr/>
        </p:nvSpPr>
        <p:spPr>
          <a:xfrm>
            <a:off x="6764212" y="3084392"/>
            <a:ext cx="6960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4</a:t>
            </a:r>
            <a:endParaRPr lang="ar-SA" sz="3200" b="1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7C8AC1-99A4-44B6-9F13-AF0A16966D51}"/>
              </a:ext>
            </a:extLst>
          </p:cNvPr>
          <p:cNvSpPr txBox="1"/>
          <p:nvPr/>
        </p:nvSpPr>
        <p:spPr>
          <a:xfrm>
            <a:off x="1203277" y="4256108"/>
            <a:ext cx="8029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   r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942ED1-FD4E-49F3-9D65-2FA02B9304A7}"/>
              </a:ext>
            </a:extLst>
          </p:cNvPr>
          <p:cNvSpPr txBox="1"/>
          <p:nvPr/>
        </p:nvSpPr>
        <p:spPr>
          <a:xfrm>
            <a:off x="3088944" y="4272030"/>
            <a:ext cx="8029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   r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B470710-540A-4501-AFC4-1CBD393D2C46}"/>
              </a:ext>
            </a:extLst>
          </p:cNvPr>
          <p:cNvSpPr txBox="1"/>
          <p:nvPr/>
        </p:nvSpPr>
        <p:spPr>
          <a:xfrm>
            <a:off x="5015555" y="4247007"/>
            <a:ext cx="10144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d   r</a:t>
            </a:r>
            <a:endParaRPr lang="ar-SA" sz="3200" dirty="0">
              <a:solidFill>
                <a:srgbClr val="00206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89245D2-D72A-44A7-B7AF-2B355BBF91F6}"/>
              </a:ext>
            </a:extLst>
          </p:cNvPr>
          <p:cNvSpPr txBox="1"/>
          <p:nvPr/>
        </p:nvSpPr>
        <p:spPr>
          <a:xfrm>
            <a:off x="6969461" y="4249279"/>
            <a:ext cx="10144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d   r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5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build="p"/>
      <p:bldP spid="17" grpId="0" animBg="1"/>
      <p:bldP spid="2" grpId="0"/>
      <p:bldP spid="5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270</Words>
  <Application>Microsoft Office PowerPoint</Application>
  <PresentationFormat>عرض على الشاشة (4:3)</PresentationFormat>
  <Paragraphs>44</Paragraphs>
  <Slides>14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70</cp:revision>
  <dcterms:created xsi:type="dcterms:W3CDTF">2020-07-29T08:50:48Z</dcterms:created>
  <dcterms:modified xsi:type="dcterms:W3CDTF">2020-09-12T07:07:45Z</dcterms:modified>
</cp:coreProperties>
</file>