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2"/>
  </p:notesMasterIdLst>
  <p:sldIdLst>
    <p:sldId id="280" r:id="rId2"/>
    <p:sldId id="256" r:id="rId3"/>
    <p:sldId id="298" r:id="rId4"/>
    <p:sldId id="283" r:id="rId5"/>
    <p:sldId id="300" r:id="rId6"/>
    <p:sldId id="284" r:id="rId7"/>
    <p:sldId id="299" r:id="rId8"/>
    <p:sldId id="286" r:id="rId9"/>
    <p:sldId id="297" r:id="rId10"/>
    <p:sldId id="296" r:id="rId1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F8E"/>
    <a:srgbClr val="FFC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96" autoAdjust="0"/>
    <p:restoredTop sz="94660"/>
  </p:normalViewPr>
  <p:slideViewPr>
    <p:cSldViewPr>
      <p:cViewPr varScale="1">
        <p:scale>
          <a:sx n="112" d="100"/>
          <a:sy n="112" d="100"/>
        </p:scale>
        <p:origin x="11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72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EB5C651-701F-4B02-966B-3287360EFF72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DA5867-1E0D-49FC-8506-1DC6486EF96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469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423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856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657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353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505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358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752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108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46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0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507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02/02/1442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472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ulul.onlin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199456" y="908720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7200" b="1" dirty="0">
                <a:latin typeface="+mj-lt"/>
                <a:ea typeface="+mj-ea"/>
                <a:cs typeface="+mj-cs"/>
              </a:rPr>
              <a:t>انقســــام الخلايـــا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2348880"/>
            <a:ext cx="3971414" cy="2699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2EB6752-DF08-40CC-835E-7934A585B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986591"/>
            <a:ext cx="2061446" cy="20614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63352" y="205023"/>
            <a:ext cx="778674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4400" b="1" dirty="0">
                <a:latin typeface="+mj-lt"/>
                <a:ea typeface="+mj-ea"/>
                <a:cs typeface="+mj-cs"/>
              </a:rPr>
              <a:t>ما مدة الحياة ؟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0" y="980728"/>
            <a:ext cx="7858180" cy="56436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EBFC5EC9-B011-4F7F-A9A2-CF3FC7046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73" y="0"/>
            <a:ext cx="2997457" cy="299745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942CA7-2236-42F3-B93C-E0D8517FF5D4}"/>
              </a:ext>
            </a:extLst>
          </p:cNvPr>
          <p:cNvSpPr txBox="1"/>
          <p:nvPr/>
        </p:nvSpPr>
        <p:spPr>
          <a:xfrm>
            <a:off x="2927648" y="2887552"/>
            <a:ext cx="8624454" cy="1569660"/>
          </a:xfrm>
          <a:prstGeom prst="rect">
            <a:avLst/>
          </a:prstGeom>
          <a:solidFill>
            <a:srgbClr val="FF8F8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/>
              <a:t>تم تصميم الدرس بواسطة : </a:t>
            </a:r>
          </a:p>
          <a:p>
            <a:pPr algn="ctr" rtl="1"/>
            <a:r>
              <a:rPr lang="ar-SA" sz="4800" b="1" dirty="0"/>
              <a:t>موقع حلول </a:t>
            </a:r>
            <a:r>
              <a:rPr lang="en-US" sz="4800" b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hulul.online</a:t>
            </a:r>
            <a:endParaRPr lang="en-US" sz="6600" b="1" dirty="0">
              <a:latin typeface="Calibri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A89069C-5529-4A34-9056-DE8CCFB2E79C}"/>
              </a:ext>
            </a:extLst>
          </p:cNvPr>
          <p:cNvSpPr txBox="1"/>
          <p:nvPr/>
        </p:nvSpPr>
        <p:spPr>
          <a:xfrm>
            <a:off x="2927648" y="4536521"/>
            <a:ext cx="8624454" cy="830997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قناة </a:t>
            </a:r>
            <a:r>
              <a:rPr lang="ar-SA" sz="4800" b="1" dirty="0" err="1">
                <a:solidFill>
                  <a:schemeClr val="accent6">
                    <a:lumMod val="50000"/>
                  </a:schemeClr>
                </a:solidFill>
              </a:rPr>
              <a:t>تليجرام</a:t>
            </a:r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en-US" sz="4800" b="1" dirty="0" err="1">
                <a:solidFill>
                  <a:srgbClr val="3F3D4A"/>
                </a:solidFill>
              </a:rPr>
              <a:t>hulul_online</a:t>
            </a:r>
            <a:r>
              <a:rPr lang="ar-SA" sz="3200" b="1" dirty="0">
                <a:solidFill>
                  <a:srgbClr val="3F3D4A"/>
                </a:solidFill>
              </a:rPr>
              <a:t>@</a:t>
            </a:r>
            <a:endParaRPr lang="en-US" sz="6600" b="1" dirty="0">
              <a:solidFill>
                <a:srgbClr val="3F3D4A"/>
              </a:solidFill>
              <a:latin typeface="Calibri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38F87A5-2E2F-4675-898B-082395821913}"/>
              </a:ext>
            </a:extLst>
          </p:cNvPr>
          <p:cNvSpPr txBox="1"/>
          <p:nvPr/>
        </p:nvSpPr>
        <p:spPr>
          <a:xfrm>
            <a:off x="2927648" y="5517232"/>
            <a:ext cx="8624454" cy="461665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لا نحلل حذف الحقوق</a:t>
            </a:r>
            <a:endParaRPr lang="en-US" sz="3600" b="1" dirty="0">
              <a:solidFill>
                <a:srgbClr val="3F3D4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3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98228" y="664667"/>
            <a:ext cx="6552728" cy="766590"/>
          </a:xfrm>
          <a:solidFill>
            <a:srgbClr val="FFC0A4"/>
          </a:solidFill>
        </p:spPr>
        <p:txBody>
          <a:bodyPr/>
          <a:lstStyle/>
          <a:p>
            <a:r>
              <a:rPr lang="ar-SA" dirty="0">
                <a:solidFill>
                  <a:sysClr val="windowText" lastClr="000000"/>
                </a:solidFill>
              </a:rPr>
              <a:t>مما تتكون أجسام المخلوقات الحية ؟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7368" y="1686616"/>
            <a:ext cx="7128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تتكون جميع المخلوقات الحية من </a:t>
            </a:r>
            <a:r>
              <a:rPr lang="ar-SA" sz="3600" dirty="0">
                <a:solidFill>
                  <a:schemeClr val="accent6">
                    <a:lumMod val="50000"/>
                  </a:schemeClr>
                </a:solidFill>
              </a:rPr>
              <a:t>خلية</a:t>
            </a:r>
            <a:r>
              <a:rPr lang="ar-SA" sz="3600" dirty="0"/>
              <a:t> أو </a:t>
            </a:r>
            <a:r>
              <a:rPr lang="ar-SA" sz="3600" dirty="0">
                <a:solidFill>
                  <a:schemeClr val="accent6">
                    <a:lumMod val="50000"/>
                  </a:schemeClr>
                </a:solidFill>
              </a:rPr>
              <a:t>أكثر .</a:t>
            </a:r>
            <a:r>
              <a:rPr lang="ar-SA" sz="3600" dirty="0"/>
              <a:t>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7536160" y="2726579"/>
            <a:ext cx="3528392" cy="646331"/>
          </a:xfrm>
          <a:prstGeom prst="rect">
            <a:avLst/>
          </a:prstGeom>
          <a:solidFill>
            <a:srgbClr val="FF8F8E"/>
          </a:solidFill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ysClr val="windowText" lastClr="000000"/>
                </a:solidFill>
              </a:rPr>
              <a:t>كيف تتكاثر الخلايا ؟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312652" y="2712513"/>
            <a:ext cx="60794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</a:rPr>
              <a:t>تتكاثر الخلايا عن طريق الانقسام 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376" y="4005064"/>
            <a:ext cx="3312369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>
            <a:off x="4352398" y="5354227"/>
            <a:ext cx="72008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tx2">
                    <a:lumMod val="75000"/>
                  </a:schemeClr>
                </a:solidFill>
              </a:rPr>
              <a:t>تنمو الخلايا لفترة زمنية محددة , وبعد أن يكتمل نموها ......</a:t>
            </a:r>
          </a:p>
          <a:p>
            <a:r>
              <a:rPr lang="ar-SA" sz="2400" dirty="0">
                <a:solidFill>
                  <a:schemeClr val="tx2">
                    <a:lumMod val="75000"/>
                  </a:schemeClr>
                </a:solidFill>
              </a:rPr>
              <a:t>تموت بعض الخلايا وبعضها تنقسم 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116C01A-2493-4F39-A948-9ABD8B785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4005064"/>
            <a:ext cx="1442452" cy="14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4976741" y="235248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6600" b="1" dirty="0">
                <a:latin typeface="+mj-lt"/>
                <a:ea typeface="+mj-ea"/>
                <a:cs typeface="+mj-cs"/>
              </a:rPr>
              <a:t>دورة الخلـــية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1824" y="1124744"/>
            <a:ext cx="6286544" cy="5592644"/>
          </a:xfrm>
          <a:prstGeom prst="ellipse">
            <a:avLst/>
          </a:prstGeom>
          <a:ln w="63500" cap="rnd">
            <a:solidFill>
              <a:srgbClr val="FF8F8E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960096" y="274638"/>
            <a:ext cx="4622304" cy="1143000"/>
          </a:xfrm>
        </p:spPr>
        <p:txBody>
          <a:bodyPr>
            <a:normAutofit/>
          </a:bodyPr>
          <a:lstStyle/>
          <a:p>
            <a:r>
              <a:rPr lang="ar-SA" sz="5400" b="1" dirty="0">
                <a:solidFill>
                  <a:schemeClr val="bg1"/>
                </a:solidFill>
              </a:rPr>
              <a:t>محددات حجم الخلية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079776" y="1417639"/>
            <a:ext cx="6429400" cy="1075258"/>
          </a:xfrm>
          <a:solidFill>
            <a:srgbClr val="FFC0A4"/>
          </a:solidFill>
        </p:spPr>
        <p:txBody>
          <a:bodyPr>
            <a:normAutofit lnSpcReduction="10000"/>
          </a:bodyPr>
          <a:lstStyle/>
          <a:p>
            <a:r>
              <a:rPr lang="ar-SA" dirty="0"/>
              <a:t>حجم الخلية </a:t>
            </a:r>
          </a:p>
          <a:p>
            <a:r>
              <a:rPr lang="ar-SA" dirty="0"/>
              <a:t>مساحة غشاء الخلية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79776" y="2829996"/>
            <a:ext cx="6429400" cy="2062103"/>
          </a:xfrm>
          <a:prstGeom prst="rect">
            <a:avLst/>
          </a:prstGeom>
          <a:solidFill>
            <a:srgbClr val="FFC0A4"/>
          </a:solidFill>
        </p:spPr>
        <p:txBody>
          <a:bodyPr wrap="square" rtlCol="1">
            <a:spAutoFit/>
          </a:bodyPr>
          <a:lstStyle/>
          <a:p>
            <a:r>
              <a:rPr lang="ar-SA" sz="3200" dirty="0"/>
              <a:t>كلما نمت الخلية ازداد حجمها و ازدادت حاجتها للغذاء وللتخلص من الفضلات .</a:t>
            </a:r>
          </a:p>
          <a:p>
            <a:r>
              <a:rPr lang="ar-SA" sz="3200" dirty="0"/>
              <a:t>لابد أن يقابل الزيادة في حجم الخلية زيادة في مساحة  الغشاء .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367808" y="5229198"/>
            <a:ext cx="61413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ماذا يحدث لو زاد حجم الخلية ولم تزيد معه مساحة الغشاء ؟</a:t>
            </a:r>
          </a:p>
        </p:txBody>
      </p:sp>
    </p:spTree>
    <p:extLst>
      <p:ext uri="{BB962C8B-B14F-4D97-AF65-F5344CB8AC3E}">
        <p14:creationId xmlns:p14="http://schemas.microsoft.com/office/powerpoint/2010/main" val="55177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3359696" y="188640"/>
            <a:ext cx="800105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4400" dirty="0">
                <a:ln w="0"/>
                <a:solidFill>
                  <a:srgbClr val="FF8F8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خلية أكولة كبيرة تلتهم خلية سرطانية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896" y="1052736"/>
            <a:ext cx="4286280" cy="571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767B3FE-E3AD-4BF6-9F63-3A0F8D26F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-175396"/>
            <a:ext cx="1442452" cy="14424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17753" y="191491"/>
            <a:ext cx="8229600" cy="748305"/>
          </a:xfrm>
        </p:spPr>
        <p:txBody>
          <a:bodyPr>
            <a:noAutofit/>
          </a:bodyPr>
          <a:lstStyle/>
          <a:p>
            <a:r>
              <a:rPr lang="ar-SA" sz="6000" b="1" dirty="0"/>
              <a:t>أنواع الانقسام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817753" y="1020969"/>
            <a:ext cx="273630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انقسام منصف </a:t>
            </a:r>
          </a:p>
          <a:p>
            <a:r>
              <a:rPr lang="ar-SA" sz="3600" b="1" dirty="0">
                <a:solidFill>
                  <a:schemeClr val="bg1"/>
                </a:solidFill>
              </a:rPr>
              <a:t>(خلايا جنسية )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7824192" y="1184864"/>
            <a:ext cx="244827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انقسام متساوي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(خلايا جسدية ) </a:t>
            </a:r>
          </a:p>
        </p:txBody>
      </p:sp>
      <p:sp>
        <p:nvSpPr>
          <p:cNvPr id="6" name="مضلع سباعي 5"/>
          <p:cNvSpPr/>
          <p:nvPr/>
        </p:nvSpPr>
        <p:spPr>
          <a:xfrm>
            <a:off x="8688288" y="2214820"/>
            <a:ext cx="864096" cy="710125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46</a:t>
            </a:r>
          </a:p>
        </p:txBody>
      </p:sp>
      <p:sp>
        <p:nvSpPr>
          <p:cNvPr id="7" name="مضلع سباعي 6"/>
          <p:cNvSpPr/>
          <p:nvPr/>
        </p:nvSpPr>
        <p:spPr>
          <a:xfrm>
            <a:off x="9624392" y="3312792"/>
            <a:ext cx="792088" cy="864096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46</a:t>
            </a:r>
          </a:p>
        </p:txBody>
      </p:sp>
      <p:sp>
        <p:nvSpPr>
          <p:cNvPr id="8" name="مضلع سباعي 7"/>
          <p:cNvSpPr/>
          <p:nvPr/>
        </p:nvSpPr>
        <p:spPr>
          <a:xfrm>
            <a:off x="7928437" y="3315080"/>
            <a:ext cx="864096" cy="864096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46</a:t>
            </a:r>
          </a:p>
        </p:txBody>
      </p:sp>
      <p:sp>
        <p:nvSpPr>
          <p:cNvPr id="9" name="مضلع سباعي 8"/>
          <p:cNvSpPr/>
          <p:nvPr/>
        </p:nvSpPr>
        <p:spPr>
          <a:xfrm>
            <a:off x="3863752" y="2106388"/>
            <a:ext cx="792088" cy="818557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46</a:t>
            </a:r>
          </a:p>
        </p:txBody>
      </p:sp>
      <p:sp>
        <p:nvSpPr>
          <p:cNvPr id="10" name="مضلع سباعي 9"/>
          <p:cNvSpPr/>
          <p:nvPr/>
        </p:nvSpPr>
        <p:spPr>
          <a:xfrm>
            <a:off x="5015880" y="3292879"/>
            <a:ext cx="864096" cy="79476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46</a:t>
            </a:r>
          </a:p>
        </p:txBody>
      </p:sp>
      <p:sp>
        <p:nvSpPr>
          <p:cNvPr id="11" name="مضلع سباعي 10"/>
          <p:cNvSpPr/>
          <p:nvPr/>
        </p:nvSpPr>
        <p:spPr>
          <a:xfrm>
            <a:off x="2573360" y="3184299"/>
            <a:ext cx="864096" cy="79476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46</a:t>
            </a:r>
          </a:p>
        </p:txBody>
      </p:sp>
      <p:sp>
        <p:nvSpPr>
          <p:cNvPr id="12" name="مضلع سباعي 11"/>
          <p:cNvSpPr/>
          <p:nvPr/>
        </p:nvSpPr>
        <p:spPr>
          <a:xfrm>
            <a:off x="5879976" y="4406596"/>
            <a:ext cx="864096" cy="79476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23</a:t>
            </a:r>
          </a:p>
        </p:txBody>
      </p:sp>
      <p:sp>
        <p:nvSpPr>
          <p:cNvPr id="13" name="مضلع سباعي 12"/>
          <p:cNvSpPr/>
          <p:nvPr/>
        </p:nvSpPr>
        <p:spPr>
          <a:xfrm>
            <a:off x="4583832" y="4481672"/>
            <a:ext cx="864096" cy="79476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23</a:t>
            </a:r>
          </a:p>
        </p:txBody>
      </p:sp>
      <p:sp>
        <p:nvSpPr>
          <p:cNvPr id="14" name="مضلع سباعي 13"/>
          <p:cNvSpPr/>
          <p:nvPr/>
        </p:nvSpPr>
        <p:spPr>
          <a:xfrm>
            <a:off x="3287688" y="4406924"/>
            <a:ext cx="864096" cy="79476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23</a:t>
            </a:r>
          </a:p>
        </p:txBody>
      </p:sp>
      <p:sp>
        <p:nvSpPr>
          <p:cNvPr id="15" name="مضلع سباعي 14"/>
          <p:cNvSpPr/>
          <p:nvPr/>
        </p:nvSpPr>
        <p:spPr>
          <a:xfrm>
            <a:off x="1905416" y="4379096"/>
            <a:ext cx="864096" cy="79476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23</a:t>
            </a:r>
          </a:p>
        </p:txBody>
      </p:sp>
      <p:cxnSp>
        <p:nvCxnSpPr>
          <p:cNvPr id="17" name="رابط كسهم مستقيم 16"/>
          <p:cNvCxnSpPr>
            <a:stCxn id="6" idx="3"/>
          </p:cNvCxnSpPr>
          <p:nvPr/>
        </p:nvCxnSpPr>
        <p:spPr>
          <a:xfrm flipH="1">
            <a:off x="8544272" y="2924948"/>
            <a:ext cx="383786" cy="390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9248876" y="2923426"/>
            <a:ext cx="519532" cy="391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>
            <a:stCxn id="9" idx="2"/>
          </p:cNvCxnSpPr>
          <p:nvPr/>
        </p:nvCxnSpPr>
        <p:spPr>
          <a:xfrm>
            <a:off x="4436052" y="2924948"/>
            <a:ext cx="579829" cy="390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>
            <a:stCxn id="9" idx="3"/>
          </p:cNvCxnSpPr>
          <p:nvPr/>
        </p:nvCxnSpPr>
        <p:spPr>
          <a:xfrm flipH="1">
            <a:off x="3503713" y="2924949"/>
            <a:ext cx="579829" cy="367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/>
          <p:cNvSpPr txBox="1"/>
          <p:nvPr/>
        </p:nvSpPr>
        <p:spPr>
          <a:xfrm>
            <a:off x="8658457" y="3251254"/>
            <a:ext cx="1080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تتضاعف</a:t>
            </a:r>
          </a:p>
          <a:p>
            <a:pPr algn="ctr"/>
            <a:r>
              <a:rPr lang="ar-SA" b="1" dirty="0"/>
              <a:t>تنقسم </a:t>
            </a:r>
          </a:p>
        </p:txBody>
      </p:sp>
      <p:sp>
        <p:nvSpPr>
          <p:cNvPr id="34" name="مربع نص 33"/>
          <p:cNvSpPr txBox="1"/>
          <p:nvPr/>
        </p:nvSpPr>
        <p:spPr>
          <a:xfrm>
            <a:off x="3724026" y="3116103"/>
            <a:ext cx="1080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تتضاعف</a:t>
            </a:r>
          </a:p>
          <a:p>
            <a:pPr algn="ctr"/>
            <a:r>
              <a:rPr lang="ar-SA" b="1" dirty="0"/>
              <a:t>تنقسم </a:t>
            </a:r>
          </a:p>
        </p:txBody>
      </p:sp>
      <p:cxnSp>
        <p:nvCxnSpPr>
          <p:cNvPr id="36" name="رابط كسهم مستقيم 35"/>
          <p:cNvCxnSpPr/>
          <p:nvPr/>
        </p:nvCxnSpPr>
        <p:spPr>
          <a:xfrm>
            <a:off x="5760916" y="3871436"/>
            <a:ext cx="360040" cy="535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 flipH="1">
            <a:off x="4871864" y="3925582"/>
            <a:ext cx="288032" cy="5026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مربع نص 38"/>
          <p:cNvSpPr txBox="1"/>
          <p:nvPr/>
        </p:nvSpPr>
        <p:spPr>
          <a:xfrm>
            <a:off x="5043937" y="3876563"/>
            <a:ext cx="1080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b="1" dirty="0"/>
          </a:p>
          <a:p>
            <a:pPr algn="ctr"/>
            <a:r>
              <a:rPr lang="ar-SA" b="1" dirty="0"/>
              <a:t>تنقسم </a:t>
            </a:r>
          </a:p>
        </p:txBody>
      </p:sp>
      <p:sp>
        <p:nvSpPr>
          <p:cNvPr id="40" name="مربع نص 39"/>
          <p:cNvSpPr txBox="1"/>
          <p:nvPr/>
        </p:nvSpPr>
        <p:spPr>
          <a:xfrm>
            <a:off x="2543529" y="3882581"/>
            <a:ext cx="1080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b="1" dirty="0"/>
          </a:p>
          <a:p>
            <a:pPr algn="ctr"/>
            <a:r>
              <a:rPr lang="ar-SA" b="1" dirty="0"/>
              <a:t>تنقسم </a:t>
            </a:r>
          </a:p>
        </p:txBody>
      </p:sp>
      <p:cxnSp>
        <p:nvCxnSpPr>
          <p:cNvPr id="42" name="رابط كسهم مستقيم 41"/>
          <p:cNvCxnSpPr>
            <a:endCxn id="14" idx="6"/>
          </p:cNvCxnSpPr>
          <p:nvPr/>
        </p:nvCxnSpPr>
        <p:spPr>
          <a:xfrm>
            <a:off x="3287688" y="3871436"/>
            <a:ext cx="432048" cy="535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كسهم مستقيم 43"/>
          <p:cNvCxnSpPr>
            <a:endCxn id="15" idx="6"/>
          </p:cNvCxnSpPr>
          <p:nvPr/>
        </p:nvCxnSpPr>
        <p:spPr>
          <a:xfrm flipH="1">
            <a:off x="2337464" y="3747128"/>
            <a:ext cx="374160" cy="631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DA31D3CE-107D-46C5-B283-E399B6631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10" y="-180205"/>
            <a:ext cx="1442452" cy="14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1" grpId="0"/>
      <p:bldP spid="34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4655840" y="11663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4400" b="1" dirty="0">
                <a:latin typeface="+mj-lt"/>
                <a:ea typeface="+mj-ea"/>
                <a:cs typeface="+mj-cs"/>
              </a:rPr>
              <a:t>الانقســام المتـــساوي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6200" y="980728"/>
            <a:ext cx="3714775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1044" y="980728"/>
            <a:ext cx="4786346" cy="5584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4065717" y="260648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4400" b="1" dirty="0">
                <a:latin typeface="+mj-lt"/>
                <a:ea typeface="+mj-ea"/>
                <a:cs typeface="+mj-cs"/>
              </a:rPr>
              <a:t>الانقســـام المصنــــف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/>
          <a:srcRect b="2899"/>
          <a:stretch/>
        </p:blipFill>
        <p:spPr bwMode="auto">
          <a:xfrm>
            <a:off x="6816080" y="1239361"/>
            <a:ext cx="4538647" cy="4379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/>
          <a:srcRect t="1" b="-2986"/>
          <a:stretch/>
        </p:blipFill>
        <p:spPr bwMode="auto">
          <a:xfrm>
            <a:off x="2639616" y="1239361"/>
            <a:ext cx="3790950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88F22D6-4CE8-4F0B-AB4F-ED27E5545F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-185417"/>
            <a:ext cx="1442452" cy="14424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156</Words>
  <Application>Microsoft Office PowerPoint</Application>
  <PresentationFormat>شاشة عريضة</PresentationFormat>
  <Paragraphs>45</Paragraphs>
  <Slides>10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3" baseType="lpstr">
      <vt:lpstr>Arial</vt:lpstr>
      <vt:lpstr>Calibri</vt:lpstr>
      <vt:lpstr>نسق Office</vt:lpstr>
      <vt:lpstr>عرض تقديمي في PowerPoint</vt:lpstr>
      <vt:lpstr>عرض تقديمي في PowerPoint</vt:lpstr>
      <vt:lpstr>مما تتكون أجسام المخلوقات الحية ؟</vt:lpstr>
      <vt:lpstr>عرض تقديمي في PowerPoint</vt:lpstr>
      <vt:lpstr>محددات حجم الخلية </vt:lpstr>
      <vt:lpstr>عرض تقديمي في PowerPoint</vt:lpstr>
      <vt:lpstr>أنواع الانقسام 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hammoud nasser</cp:lastModifiedBy>
  <cp:revision>65</cp:revision>
  <dcterms:created xsi:type="dcterms:W3CDTF">2010-09-26T15:29:41Z</dcterms:created>
  <dcterms:modified xsi:type="dcterms:W3CDTF">2020-09-19T13:32:59Z</dcterms:modified>
</cp:coreProperties>
</file>