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311" r:id="rId3"/>
    <p:sldId id="344" r:id="rId4"/>
    <p:sldId id="345" r:id="rId5"/>
    <p:sldId id="314" r:id="rId6"/>
    <p:sldId id="315" r:id="rId7"/>
    <p:sldId id="346" r:id="rId8"/>
    <p:sldId id="316" r:id="rId9"/>
    <p:sldId id="318" r:id="rId10"/>
    <p:sldId id="317" r:id="rId11"/>
    <p:sldId id="319" r:id="rId12"/>
    <p:sldId id="347" r:id="rId13"/>
    <p:sldId id="320" r:id="rId14"/>
    <p:sldId id="348" r:id="rId15"/>
    <p:sldId id="321" r:id="rId16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Berlin Sans FB Demi" panose="020E0802020502020306" pitchFamily="34" charset="0"/>
      <p:bold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Rockwell Condensed" panose="02060603050405020104" pitchFamily="18" charset="0"/>
      <p:regular r:id="rId27"/>
      <p:bold r:id="rId2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5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3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1130" y="1566037"/>
            <a:ext cx="7777655" cy="2792004"/>
          </a:xfrm>
        </p:spPr>
        <p:txBody>
          <a:bodyPr/>
          <a:lstStyle/>
          <a:p>
            <a:pPr rtl="0"/>
            <a:r>
              <a:rPr lang="en-US" sz="12400" dirty="0">
                <a:solidFill>
                  <a:schemeClr val="accent1">
                    <a:lumMod val="75000"/>
                  </a:schemeClr>
                </a:solidFill>
              </a:rPr>
              <a:t>Super goal 1 </a:t>
            </a:r>
            <a:endParaRPr lang="ar-SA" sz="1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168166"/>
            <a:ext cx="8765627" cy="655845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019503" y="4487917"/>
            <a:ext cx="6274676" cy="2323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Adnan and Aisha </a:t>
            </a:r>
          </a:p>
          <a:p>
            <a:pPr algn="l" rtl="0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Only one </a:t>
            </a:r>
          </a:p>
          <a:p>
            <a:pPr algn="l" rtl="0"/>
            <a:endParaRPr 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No he doesn’t </a:t>
            </a:r>
          </a:p>
          <a:p>
            <a:pPr algn="l" rtl="0"/>
            <a:endParaRPr lang="en-US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Majid </a:t>
            </a:r>
          </a:p>
          <a:p>
            <a:pPr algn="l" rtl="0"/>
            <a:endParaRPr 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Mariam and Hussain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6451"/>
          <a:stretch/>
        </p:blipFill>
        <p:spPr>
          <a:xfrm>
            <a:off x="283252" y="376674"/>
            <a:ext cx="8745133" cy="535538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409639" y="1911944"/>
            <a:ext cx="2425380" cy="26049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There    is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There   is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There   is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There  are </a:t>
            </a:r>
            <a:endParaRPr lang="ar-SA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D92DD05-BB42-4A5A-AFC9-05875D0B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2" y="1064525"/>
            <a:ext cx="8540943" cy="431269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505867-4025-4D68-A81F-A9D86AA5670F}"/>
              </a:ext>
            </a:extLst>
          </p:cNvPr>
          <p:cNvSpPr txBox="1"/>
          <p:nvPr/>
        </p:nvSpPr>
        <p:spPr>
          <a:xfrm>
            <a:off x="959734" y="4353467"/>
            <a:ext cx="24931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 eating </a:t>
            </a:r>
          </a:p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He’s surfing 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531265-BCFF-4888-8114-664F758A3735}"/>
              </a:ext>
            </a:extLst>
          </p:cNvPr>
          <p:cNvSpPr txBox="1"/>
          <p:nvPr/>
        </p:nvSpPr>
        <p:spPr>
          <a:xfrm>
            <a:off x="5241911" y="4388853"/>
            <a:ext cx="22097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He’s talking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He’s writing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34C55C4-078F-4D80-AD6F-1487C5F11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71" y="150125"/>
            <a:ext cx="8808645" cy="656457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161205" y="4360697"/>
            <a:ext cx="290085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 </a:t>
            </a:r>
          </a:p>
          <a:p>
            <a:pPr algn="l" rtl="0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	next to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 across from </a:t>
            </a:r>
          </a:p>
          <a:p>
            <a:pPr algn="l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	between </a:t>
            </a:r>
          </a:p>
          <a:p>
            <a:pPr algn="l" rtl="0"/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on the corner </a:t>
            </a:r>
            <a:endParaRPr lang="ar-SA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7BCFDF9-CFBD-4415-9AF1-2B5C4525C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70" y="818865"/>
            <a:ext cx="8721549" cy="534908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2D7F4BE-29A7-4C06-9D53-121F1B79DAE3}"/>
              </a:ext>
            </a:extLst>
          </p:cNvPr>
          <p:cNvSpPr txBox="1"/>
          <p:nvPr/>
        </p:nvSpPr>
        <p:spPr>
          <a:xfrm>
            <a:off x="1137625" y="3015995"/>
            <a:ext cx="7146566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Turn left 				next to </a:t>
            </a:r>
          </a:p>
          <a:p>
            <a:pPr algn="l" rtl="0"/>
            <a:endParaRPr lang="en-US" sz="24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Turn right 	            across from </a:t>
            </a:r>
          </a:p>
          <a:p>
            <a:pPr algn="l" rtl="0"/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Turn right 		           next to </a:t>
            </a:r>
            <a:endParaRPr lang="ar-SA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889" y="1265225"/>
            <a:ext cx="5427639" cy="4111151"/>
          </a:xfrm>
          <a:noFill/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021" y="1481624"/>
            <a:ext cx="2808908" cy="5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15310" y="1629103"/>
            <a:ext cx="8279525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16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Unit 8 </a:t>
            </a:r>
            <a:endParaRPr lang="ar-SA" sz="1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A5C06C-4CAF-43E8-A2F6-0C87A078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36" y="180975"/>
            <a:ext cx="7670041" cy="64960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648A605-E4F3-4ECD-ABA8-0EDF2B67F57C}"/>
              </a:ext>
            </a:extLst>
          </p:cNvPr>
          <p:cNvSpPr txBox="1"/>
          <p:nvPr/>
        </p:nvSpPr>
        <p:spPr>
          <a:xfrm>
            <a:off x="1899708" y="3079532"/>
            <a:ext cx="1313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is surfing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35B9BF-6B60-40D5-AB98-0F2287F5045F}"/>
              </a:ext>
            </a:extLst>
          </p:cNvPr>
          <p:cNvSpPr txBox="1"/>
          <p:nvPr/>
        </p:nvSpPr>
        <p:spPr>
          <a:xfrm>
            <a:off x="3212798" y="3316012"/>
            <a:ext cx="1697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are studying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7292A8F-B26A-4E70-B94B-C42281468854}"/>
              </a:ext>
            </a:extLst>
          </p:cNvPr>
          <p:cNvSpPr txBox="1"/>
          <p:nvPr/>
        </p:nvSpPr>
        <p:spPr>
          <a:xfrm>
            <a:off x="5389832" y="3074279"/>
            <a:ext cx="15292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is listening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6F995B9-0B0C-441E-A068-885391F4B3F1}"/>
              </a:ext>
            </a:extLst>
          </p:cNvPr>
          <p:cNvSpPr txBox="1"/>
          <p:nvPr/>
        </p:nvSpPr>
        <p:spPr>
          <a:xfrm>
            <a:off x="2770101" y="6033009"/>
            <a:ext cx="1403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are eating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315E3FD-64B5-44A5-A407-2C15851D83AD}"/>
              </a:ext>
            </a:extLst>
          </p:cNvPr>
          <p:cNvSpPr txBox="1"/>
          <p:nvPr/>
        </p:nvSpPr>
        <p:spPr>
          <a:xfrm>
            <a:off x="5401436" y="6046654"/>
            <a:ext cx="16448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is not riding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EE666A-6E13-4039-8532-C35E98E3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33" y="114511"/>
            <a:ext cx="8093121" cy="664822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1151D61-6722-4688-8286-EB89340D593B}"/>
              </a:ext>
            </a:extLst>
          </p:cNvPr>
          <p:cNvSpPr txBox="1"/>
          <p:nvPr/>
        </p:nvSpPr>
        <p:spPr>
          <a:xfrm>
            <a:off x="5397139" y="1873038"/>
            <a:ext cx="20179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is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He’s reading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CD8DCB5-77CC-4B0D-B359-2BD64D93C7BD}"/>
              </a:ext>
            </a:extLst>
          </p:cNvPr>
          <p:cNvSpPr txBox="1"/>
          <p:nvPr/>
        </p:nvSpPr>
        <p:spPr>
          <a:xfrm>
            <a:off x="5290230" y="4027576"/>
            <a:ext cx="20179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is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He’s watching 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1640A7-6DAA-42A7-AC1A-EF048670B6E8}"/>
              </a:ext>
            </a:extLst>
          </p:cNvPr>
          <p:cNvSpPr txBox="1"/>
          <p:nvPr/>
        </p:nvSpPr>
        <p:spPr>
          <a:xfrm>
            <a:off x="1352711" y="6127521"/>
            <a:ext cx="20179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is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He’s talking 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8D736EB-7694-4439-A2A5-57B2EBCAEBBE}"/>
              </a:ext>
            </a:extLst>
          </p:cNvPr>
          <p:cNvSpPr txBox="1"/>
          <p:nvPr/>
        </p:nvSpPr>
        <p:spPr>
          <a:xfrm>
            <a:off x="1275058" y="4008673"/>
            <a:ext cx="20179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are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They’re surfing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EA406CD-CBE0-4055-AD6F-88594B05F2B2}"/>
              </a:ext>
            </a:extLst>
          </p:cNvPr>
          <p:cNvSpPr txBox="1"/>
          <p:nvPr/>
        </p:nvSpPr>
        <p:spPr>
          <a:xfrm>
            <a:off x="5215561" y="6135914"/>
            <a:ext cx="20179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are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They’re playing 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B6B01C1-2FA9-4490-AECA-C8A5C666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49" y="117677"/>
            <a:ext cx="8205772" cy="664402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03228" y="4792719"/>
            <a:ext cx="27642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No , he isn’t</a:t>
            </a:r>
          </a:p>
          <a:p>
            <a:pPr algn="l" rtl="0"/>
            <a:r>
              <a:rPr lang="en-US" sz="2400" dirty="0">
                <a:solidFill>
                  <a:srgbClr val="7030A0"/>
                </a:solidFill>
              </a:rPr>
              <a:t>Yes , he is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</a:rPr>
              <a:t>No , they aren’t 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Yes , they are </a:t>
            </a:r>
          </a:p>
          <a:p>
            <a:pPr algn="l" rtl="0"/>
            <a:r>
              <a:rPr lang="en-US" sz="2400" dirty="0">
                <a:solidFill>
                  <a:srgbClr val="006600"/>
                </a:solidFill>
              </a:rPr>
              <a:t>Yes , he is </a:t>
            </a:r>
            <a:endParaRPr lang="ar-SA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6892" r="7598" b="70976"/>
          <a:stretch/>
        </p:blipFill>
        <p:spPr>
          <a:xfrm>
            <a:off x="180647" y="848515"/>
            <a:ext cx="8732542" cy="387361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832511" y="2217217"/>
            <a:ext cx="4053385" cy="26049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Asma doing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What are they doing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What are you doing 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are you doing 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557D3C-C26F-472E-AEF8-274B7B96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72" y="395250"/>
            <a:ext cx="8475259" cy="627986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770637-A369-41D3-AE4F-8D6D4952F51E}"/>
              </a:ext>
            </a:extLst>
          </p:cNvPr>
          <p:cNvSpPr txBox="1"/>
          <p:nvPr/>
        </p:nvSpPr>
        <p:spPr>
          <a:xfrm>
            <a:off x="2507972" y="3535180"/>
            <a:ext cx="377321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اقراء النص ثم ارسم الصورة عما قرأت </a:t>
            </a:r>
          </a:p>
        </p:txBody>
      </p:sp>
    </p:spTree>
    <p:extLst>
      <p:ext uri="{BB962C8B-B14F-4D97-AF65-F5344CB8AC3E}">
        <p14:creationId xmlns:p14="http://schemas.microsoft.com/office/powerpoint/2010/main" val="21446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627797"/>
            <a:ext cx="8713076" cy="602525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776248" y="2732691"/>
            <a:ext cx="673713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</a:rPr>
              <a:t>Ali 				fun at the library 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Hello Ali , I’m writing to you from the school library . I’m here with my friends . Faisal is reading a story . Fahad is doing his homework . </a:t>
            </a:r>
          </a:p>
          <a:p>
            <a:pPr algn="l" rtl="0"/>
            <a:r>
              <a:rPr lang="en-US" sz="2400" dirty="0"/>
              <a:t>Omar is studying for his exam . And I’m surfing the internet . What are doing ?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8960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15310" y="1629103"/>
            <a:ext cx="8471338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Expansion 2 </a:t>
            </a:r>
            <a:endParaRPr lang="ar-SA" sz="9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1143</TotalTime>
  <Words>123</Words>
  <Application>Microsoft Office PowerPoint</Application>
  <PresentationFormat>عرض على الشاشة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Rockwell</vt:lpstr>
      <vt:lpstr>Arial Rounded MT Bold</vt:lpstr>
      <vt:lpstr>Berlin Sans FB Demi</vt:lpstr>
      <vt:lpstr>Wingdings</vt:lpstr>
      <vt:lpstr>Rockwell Condensed</vt:lpstr>
      <vt:lpstr>Comic Sans MS</vt:lpstr>
      <vt:lpstr>نوع الخشب</vt:lpstr>
      <vt:lpstr>Super goal 1 </vt:lpstr>
      <vt:lpstr>Unit 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Expansion 2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77</cp:revision>
  <dcterms:created xsi:type="dcterms:W3CDTF">2019-04-16T08:14:13Z</dcterms:created>
  <dcterms:modified xsi:type="dcterms:W3CDTF">2020-07-27T17:52:49Z</dcterms:modified>
</cp:coreProperties>
</file>