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76" r:id="rId5"/>
    <p:sldId id="275" r:id="rId6"/>
    <p:sldId id="258" r:id="rId7"/>
    <p:sldId id="263" r:id="rId8"/>
    <p:sldId id="265" r:id="rId9"/>
    <p:sldId id="266" r:id="rId10"/>
    <p:sldId id="268" r:id="rId11"/>
    <p:sldId id="267" r:id="rId12"/>
    <p:sldId id="269" r:id="rId13"/>
    <p:sldId id="264" r:id="rId14"/>
    <p:sldId id="270" r:id="rId15"/>
    <p:sldId id="274" r:id="rId16"/>
    <p:sldId id="262" r:id="rId17"/>
    <p:sldId id="272" r:id="rId18"/>
    <p:sldId id="361" r:id="rId19"/>
    <p:sldId id="363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09F"/>
    <a:srgbClr val="5059AB"/>
    <a:srgbClr val="4F7BAC"/>
    <a:srgbClr val="14A0C0"/>
    <a:srgbClr val="01CC9B"/>
    <a:srgbClr val="7DE314"/>
    <a:srgbClr val="FFFFFF"/>
    <a:srgbClr val="587BCA"/>
    <a:srgbClr val="FFFF99"/>
    <a:srgbClr val="F5D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A6DF7-5562-4489-9A92-F5BC590F115C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D72B75A1-5EA0-4E9F-B15E-1CC77145D949}">
      <dgm:prSet phldrT="[نص]" custT="1"/>
      <dgm:spPr/>
      <dgm:t>
        <a:bodyPr/>
        <a:lstStyle/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rtl="1"/>
          <a:r>
            <a:rPr lang="ar-SA" sz="2800" b="1" dirty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dirty="0"/>
        </a:p>
      </dgm:t>
    </dgm:pt>
    <dgm:pt modelId="{97E87AA3-9D7C-4B5E-A94E-1A4A181D04C1}" type="par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90149488-7540-4058-B63F-39ED83FA733C}" type="sibTrans" cxnId="{741D1F9F-05C8-43F5-BCD7-30B05D590063}">
      <dgm:prSet/>
      <dgm:spPr/>
      <dgm:t>
        <a:bodyPr/>
        <a:lstStyle/>
        <a:p>
          <a:pPr rtl="1"/>
          <a:endParaRPr lang="ar-SA"/>
        </a:p>
      </dgm:t>
    </dgm:pt>
    <dgm:pt modelId="{3638C8AB-7B10-466B-A850-F5F7A726A0D2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dirty="0"/>
        </a:p>
      </dgm:t>
    </dgm:pt>
    <dgm:pt modelId="{C4BFFC83-DB0E-487B-9071-1F5D4E201B36}" type="par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620D76F3-246D-49A2-A038-93CBE0CF1337}" type="sibTrans" cxnId="{7F210C8A-3B94-4A8A-A2E6-5CCE133B84C8}">
      <dgm:prSet/>
      <dgm:spPr/>
      <dgm:t>
        <a:bodyPr/>
        <a:lstStyle/>
        <a:p>
          <a:pPr rtl="1"/>
          <a:endParaRPr lang="ar-SA"/>
        </a:p>
      </dgm:t>
    </dgm:pt>
    <dgm:pt modelId="{CDAAF42C-D4EE-4A3E-AC93-7E836FD02508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dirty="0"/>
        </a:p>
      </dgm:t>
    </dgm:pt>
    <dgm:pt modelId="{8C0C12E3-7728-4498-A954-D6746B4239D7}" type="par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ED50EA09-F64A-4E78-959E-A1EE1924B293}" type="sibTrans" cxnId="{BF0BCD20-C3A0-416C-A467-6350E098BCE2}">
      <dgm:prSet/>
      <dgm:spPr/>
      <dgm:t>
        <a:bodyPr/>
        <a:lstStyle/>
        <a:p>
          <a:pPr rtl="1"/>
          <a:endParaRPr lang="ar-SA"/>
        </a:p>
      </dgm:t>
    </dgm:pt>
    <dgm:pt modelId="{FCF331C3-BB56-4CCA-8D08-3098D9A40E91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dirty="0"/>
        </a:p>
      </dgm:t>
    </dgm:pt>
    <dgm:pt modelId="{7CD21EE2-179F-4D19-85C0-886E8C7EB548}" type="par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2115F40C-CCC6-4DBC-BDC5-8C10EC2DEF39}" type="sibTrans" cxnId="{DB2B5137-5CE1-4D66-A509-5454E95C9B0C}">
      <dgm:prSet/>
      <dgm:spPr/>
      <dgm:t>
        <a:bodyPr/>
        <a:lstStyle/>
        <a:p>
          <a:pPr rtl="1"/>
          <a:endParaRPr lang="ar-SA"/>
        </a:p>
      </dgm:t>
    </dgm:pt>
    <dgm:pt modelId="{B1AD4CBE-4BA0-4C43-AB15-01D0307A15F6}">
      <dgm:prSet/>
      <dgm:spPr/>
      <dgm:t>
        <a:bodyPr/>
        <a:lstStyle/>
        <a:p>
          <a:pPr rtl="1"/>
          <a:endParaRPr lang="ar-SA"/>
        </a:p>
      </dgm:t>
    </dgm:pt>
    <dgm:pt modelId="{3B3D9541-8004-47FE-B878-DCFB6CDC10D6}" type="par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036D030B-355C-4272-9EB3-35BC2B70D448}" type="sibTrans" cxnId="{4E250541-9AEC-46C9-956A-B8F0835163FF}">
      <dgm:prSet/>
      <dgm:spPr/>
      <dgm:t>
        <a:bodyPr/>
        <a:lstStyle/>
        <a:p>
          <a:pPr rtl="1"/>
          <a:endParaRPr lang="ar-SA"/>
        </a:p>
      </dgm:t>
    </dgm:pt>
    <dgm:pt modelId="{1515AF3E-F0E3-4241-8084-7C875C804357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gm:t>
    </dgm:pt>
    <dgm:pt modelId="{219C3CC8-2D9E-4D04-9104-105988EBE795}" type="par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959E2B51-A6B3-40CC-B93F-18EB15A0A992}" type="sibTrans" cxnId="{7E11ACEE-B2BC-4B27-BDA6-94EB5611E281}">
      <dgm:prSet/>
      <dgm:spPr/>
      <dgm:t>
        <a:bodyPr/>
        <a:lstStyle/>
        <a:p>
          <a:pPr rtl="1"/>
          <a:endParaRPr lang="ar-SA"/>
        </a:p>
      </dgm:t>
    </dgm:pt>
    <dgm:pt modelId="{833FA21B-46F7-40FF-98BD-33C9ACACF5AA}">
      <dgm:prSet/>
      <dgm:spPr/>
      <dgm:t>
        <a:bodyPr/>
        <a:lstStyle/>
        <a:p>
          <a:pPr rtl="1"/>
          <a:r>
            <a:rPr lang="ar-SA" b="1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gm:t>
    </dgm:pt>
    <dgm:pt modelId="{94D7E110-8DCB-4C5F-9DAA-FEE77186640F}" type="par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2A9F714D-9407-4B5C-933B-92D051E79DAB}" type="sibTrans" cxnId="{4B232441-049C-408F-ADCF-E8A1CB3F4785}">
      <dgm:prSet/>
      <dgm:spPr/>
      <dgm:t>
        <a:bodyPr/>
        <a:lstStyle/>
        <a:p>
          <a:pPr rtl="1"/>
          <a:endParaRPr lang="ar-SA"/>
        </a:p>
      </dgm:t>
    </dgm:pt>
    <dgm:pt modelId="{6869857E-15D5-4F2B-B26E-1879993AA885}">
      <dgm:prSet/>
      <dgm:spPr/>
      <dgm:t>
        <a:bodyPr/>
        <a:lstStyle/>
        <a:p>
          <a:pPr rtl="1"/>
          <a:endParaRPr lang="ar-SA"/>
        </a:p>
      </dgm:t>
    </dgm:pt>
    <dgm:pt modelId="{FDFF009A-32AA-4BD8-AE96-015AA1F3B118}" type="par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A1E8A920-49DA-4133-937A-2E41EACC2570}" type="sibTrans" cxnId="{858B910A-BA7B-446A-8725-D31BA0992B05}">
      <dgm:prSet/>
      <dgm:spPr/>
      <dgm:t>
        <a:bodyPr/>
        <a:lstStyle/>
        <a:p>
          <a:pPr rtl="1"/>
          <a:endParaRPr lang="ar-SA"/>
        </a:p>
      </dgm:t>
    </dgm:pt>
    <dgm:pt modelId="{4C064847-80A3-4918-B4BF-F12EE886267E}">
      <dgm:prSet/>
      <dgm:spPr/>
      <dgm:t>
        <a:bodyPr/>
        <a:lstStyle/>
        <a:p>
          <a:pPr rtl="1"/>
          <a:endParaRPr lang="ar-SA"/>
        </a:p>
      </dgm:t>
    </dgm:pt>
    <dgm:pt modelId="{6B73E624-FE62-4CA7-93CD-2D041F07320D}" type="par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8D8E7CC2-4986-48D0-9FA7-D7750AF4BA8A}" type="sibTrans" cxnId="{36008342-6084-464D-8835-0424D5A4D316}">
      <dgm:prSet/>
      <dgm:spPr/>
      <dgm:t>
        <a:bodyPr/>
        <a:lstStyle/>
        <a:p>
          <a:pPr rtl="1"/>
          <a:endParaRPr lang="ar-SA"/>
        </a:p>
      </dgm:t>
    </dgm:pt>
    <dgm:pt modelId="{53F16493-083E-4150-A741-746C42382176}" type="pres">
      <dgm:prSet presAssocID="{3DDA6DF7-5562-4489-9A92-F5BC590F115C}" presName="Name0" presStyleCnt="0">
        <dgm:presLayoutVars>
          <dgm:chMax val="1"/>
          <dgm:chPref val="1"/>
        </dgm:presLayoutVars>
      </dgm:prSet>
      <dgm:spPr/>
    </dgm:pt>
    <dgm:pt modelId="{74AE747B-70E0-4488-A063-603DD65F56EA}" type="pres">
      <dgm:prSet presAssocID="{D72B75A1-5EA0-4E9F-B15E-1CC77145D949}" presName="Parent" presStyleLbl="node0" presStyleIdx="0" presStyleCnt="1">
        <dgm:presLayoutVars>
          <dgm:chMax val="5"/>
          <dgm:chPref val="5"/>
        </dgm:presLayoutVars>
      </dgm:prSet>
      <dgm:spPr/>
    </dgm:pt>
    <dgm:pt modelId="{FD8EAE32-95F4-4E4F-9BA7-8B1CAB089F86}" type="pres">
      <dgm:prSet presAssocID="{D72B75A1-5EA0-4E9F-B15E-1CC77145D949}" presName="Accent2" presStyleLbl="node1" presStyleIdx="0" presStyleCnt="19"/>
      <dgm:spPr/>
    </dgm:pt>
    <dgm:pt modelId="{80B1EFF1-7DB2-4B2C-8B71-FA54A905C938}" type="pres">
      <dgm:prSet presAssocID="{D72B75A1-5EA0-4E9F-B15E-1CC77145D949}" presName="Accent3" presStyleLbl="node1" presStyleIdx="1" presStyleCnt="19"/>
      <dgm:spPr/>
    </dgm:pt>
    <dgm:pt modelId="{3BB81C94-009A-4D7D-BF5C-B793970DBDD7}" type="pres">
      <dgm:prSet presAssocID="{D72B75A1-5EA0-4E9F-B15E-1CC77145D949}" presName="Accent4" presStyleLbl="node1" presStyleIdx="2" presStyleCnt="19"/>
      <dgm:spPr/>
    </dgm:pt>
    <dgm:pt modelId="{9C9593C5-F1DC-48DD-9AEF-052E94DADC7B}" type="pres">
      <dgm:prSet presAssocID="{D72B75A1-5EA0-4E9F-B15E-1CC77145D949}" presName="Accent5" presStyleLbl="node1" presStyleIdx="3" presStyleCnt="19" custLinFactX="-60582" custLinFactY="-50237" custLinFactNeighborX="-100000" custLinFactNeighborY="-100000"/>
      <dgm:spPr/>
    </dgm:pt>
    <dgm:pt modelId="{3FC70404-6B2F-45CF-9284-C4E34AAFEF67}" type="pres">
      <dgm:prSet presAssocID="{D72B75A1-5EA0-4E9F-B15E-1CC77145D949}" presName="Accent6" presStyleLbl="node1" presStyleIdx="4" presStyleCnt="19"/>
      <dgm:spPr/>
    </dgm:pt>
    <dgm:pt modelId="{E7F49DDF-C3BD-4AC7-86DE-B5EABEFD01FF}" type="pres">
      <dgm:prSet presAssocID="{3638C8AB-7B10-466B-A850-F5F7A726A0D2}" presName="Child1" presStyleLbl="node1" presStyleIdx="5" presStyleCnt="19">
        <dgm:presLayoutVars>
          <dgm:chMax val="0"/>
          <dgm:chPref val="0"/>
        </dgm:presLayoutVars>
      </dgm:prSet>
      <dgm:spPr/>
    </dgm:pt>
    <dgm:pt modelId="{1B432E5F-6A4D-4838-B09B-52186E5C5984}" type="pres">
      <dgm:prSet presAssocID="{3638C8AB-7B10-466B-A850-F5F7A726A0D2}" presName="Accent7" presStyleCnt="0"/>
      <dgm:spPr/>
    </dgm:pt>
    <dgm:pt modelId="{D72AA674-FCD8-4AAC-9DCF-83A2482FF6BB}" type="pres">
      <dgm:prSet presAssocID="{3638C8AB-7B10-466B-A850-F5F7A726A0D2}" presName="AccentHold1" presStyleLbl="node1" presStyleIdx="6" presStyleCnt="19" custLinFactX="-16437" custLinFactY="-8759" custLinFactNeighborX="-100000" custLinFactNeighborY="-100000"/>
      <dgm:spPr/>
    </dgm:pt>
    <dgm:pt modelId="{A56D3D02-E732-4B66-B0A0-4A7756589ECE}" type="pres">
      <dgm:prSet presAssocID="{3638C8AB-7B10-466B-A850-F5F7A726A0D2}" presName="Accent8" presStyleCnt="0"/>
      <dgm:spPr/>
    </dgm:pt>
    <dgm:pt modelId="{5E6748E7-1EBF-41CC-BC60-65F5F6F48F09}" type="pres">
      <dgm:prSet presAssocID="{3638C8AB-7B10-466B-A850-F5F7A726A0D2}" presName="AccentHold2" presStyleLbl="node1" presStyleIdx="7" presStyleCnt="19"/>
      <dgm:spPr/>
    </dgm:pt>
    <dgm:pt modelId="{91E24867-9F63-4041-8EB9-76A7074BAD96}" type="pres">
      <dgm:prSet presAssocID="{CDAAF42C-D4EE-4A3E-AC93-7E836FD02508}" presName="Child2" presStyleLbl="node1" presStyleIdx="8" presStyleCnt="19">
        <dgm:presLayoutVars>
          <dgm:chMax val="0"/>
          <dgm:chPref val="0"/>
        </dgm:presLayoutVars>
      </dgm:prSet>
      <dgm:spPr/>
    </dgm:pt>
    <dgm:pt modelId="{917550DA-B760-4CBB-983B-F5A95FE94AEE}" type="pres">
      <dgm:prSet presAssocID="{CDAAF42C-D4EE-4A3E-AC93-7E836FD02508}" presName="Accent9" presStyleCnt="0"/>
      <dgm:spPr/>
    </dgm:pt>
    <dgm:pt modelId="{D7F9C50D-B163-47EE-ACFF-0422C54F0B03}" type="pres">
      <dgm:prSet presAssocID="{CDAAF42C-D4EE-4A3E-AC93-7E836FD02508}" presName="AccentHold1" presStyleLbl="node1" presStyleIdx="9" presStyleCnt="19"/>
      <dgm:spPr/>
    </dgm:pt>
    <dgm:pt modelId="{C831251C-8548-495B-9968-B20B23B8E1EC}" type="pres">
      <dgm:prSet presAssocID="{CDAAF42C-D4EE-4A3E-AC93-7E836FD02508}" presName="Accent10" presStyleCnt="0"/>
      <dgm:spPr/>
    </dgm:pt>
    <dgm:pt modelId="{93F650D7-C021-47B2-85CD-CE46C2D1C2F5}" type="pres">
      <dgm:prSet presAssocID="{CDAAF42C-D4EE-4A3E-AC93-7E836FD02508}" presName="AccentHold2" presStyleLbl="node1" presStyleIdx="10" presStyleCnt="19"/>
      <dgm:spPr/>
    </dgm:pt>
    <dgm:pt modelId="{D076A5DF-1F6C-45E0-B2C4-BD14F8518EB0}" type="pres">
      <dgm:prSet presAssocID="{CDAAF42C-D4EE-4A3E-AC93-7E836FD02508}" presName="Accent11" presStyleCnt="0"/>
      <dgm:spPr/>
    </dgm:pt>
    <dgm:pt modelId="{53EE0594-6010-4BD9-A894-6B85FC1E9A73}" type="pres">
      <dgm:prSet presAssocID="{CDAAF42C-D4EE-4A3E-AC93-7E836FD02508}" presName="AccentHold3" presStyleLbl="node1" presStyleIdx="11" presStyleCnt="19" custLinFactX="183325" custLinFactNeighborX="200000" custLinFactNeighborY="-56987"/>
      <dgm:spPr/>
    </dgm:pt>
    <dgm:pt modelId="{86928737-2566-4676-9A5F-D7B0955FCA89}" type="pres">
      <dgm:prSet presAssocID="{FCF331C3-BB56-4CCA-8D08-3098D9A40E91}" presName="Child3" presStyleLbl="node1" presStyleIdx="12" presStyleCnt="19">
        <dgm:presLayoutVars>
          <dgm:chMax val="0"/>
          <dgm:chPref val="0"/>
        </dgm:presLayoutVars>
      </dgm:prSet>
      <dgm:spPr/>
    </dgm:pt>
    <dgm:pt modelId="{E350C5C7-60E6-4C11-98EA-20DCDFECEC44}" type="pres">
      <dgm:prSet presAssocID="{FCF331C3-BB56-4CCA-8D08-3098D9A40E91}" presName="Accent12" presStyleCnt="0"/>
      <dgm:spPr/>
    </dgm:pt>
    <dgm:pt modelId="{B3201A95-0BEC-432F-B5C0-A300C09DA2B1}" type="pres">
      <dgm:prSet presAssocID="{FCF331C3-BB56-4CCA-8D08-3098D9A40E91}" presName="AccentHold1" presStyleLbl="node1" presStyleIdx="13" presStyleCnt="19"/>
      <dgm:spPr/>
    </dgm:pt>
    <dgm:pt modelId="{ADE5D942-14B8-45CE-99E2-7E09E33A575D}" type="pres">
      <dgm:prSet presAssocID="{1515AF3E-F0E3-4241-8084-7C875C804357}" presName="Child4" presStyleLbl="node1" presStyleIdx="14" presStyleCnt="19">
        <dgm:presLayoutVars>
          <dgm:chMax val="0"/>
          <dgm:chPref val="0"/>
        </dgm:presLayoutVars>
      </dgm:prSet>
      <dgm:spPr/>
    </dgm:pt>
    <dgm:pt modelId="{5A1B90CD-D63C-47BF-9A6E-01017713CF47}" type="pres">
      <dgm:prSet presAssocID="{1515AF3E-F0E3-4241-8084-7C875C804357}" presName="Accent13" presStyleCnt="0"/>
      <dgm:spPr/>
    </dgm:pt>
    <dgm:pt modelId="{5857BDCC-F967-4D7A-978B-C0FCB90FA7A3}" type="pres">
      <dgm:prSet presAssocID="{1515AF3E-F0E3-4241-8084-7C875C804357}" presName="AccentHold1" presStyleLbl="node1" presStyleIdx="15" presStyleCnt="19"/>
      <dgm:spPr/>
    </dgm:pt>
    <dgm:pt modelId="{8FD8B093-A3B0-4D94-A99E-56F14F4AEDC0}" type="pres">
      <dgm:prSet presAssocID="{833FA21B-46F7-40FF-98BD-33C9ACACF5AA}" presName="Child5" presStyleLbl="node1" presStyleIdx="16" presStyleCnt="19">
        <dgm:presLayoutVars>
          <dgm:chMax val="0"/>
          <dgm:chPref val="0"/>
        </dgm:presLayoutVars>
      </dgm:prSet>
      <dgm:spPr/>
    </dgm:pt>
    <dgm:pt modelId="{17FAADF5-DD49-462E-B2F6-740EC819FB1B}" type="pres">
      <dgm:prSet presAssocID="{833FA21B-46F7-40FF-98BD-33C9ACACF5AA}" presName="Accent15" presStyleCnt="0"/>
      <dgm:spPr/>
    </dgm:pt>
    <dgm:pt modelId="{8A949CAF-D827-4254-9B56-317918D89227}" type="pres">
      <dgm:prSet presAssocID="{833FA21B-46F7-40FF-98BD-33C9ACACF5AA}" presName="AccentHold2" presStyleLbl="node1" presStyleIdx="17" presStyleCnt="19"/>
      <dgm:spPr/>
    </dgm:pt>
    <dgm:pt modelId="{AF49337C-C0D5-4A0F-8801-2F6DB2426FE7}" type="pres">
      <dgm:prSet presAssocID="{833FA21B-46F7-40FF-98BD-33C9ACACF5AA}" presName="Accent16" presStyleCnt="0"/>
      <dgm:spPr/>
    </dgm:pt>
    <dgm:pt modelId="{C79768B7-0C1C-4B5B-BE02-14C2B2B07B77}" type="pres">
      <dgm:prSet presAssocID="{833FA21B-46F7-40FF-98BD-33C9ACACF5AA}" presName="AccentHold3" presStyleLbl="node1" presStyleIdx="18" presStyleCnt="19"/>
      <dgm:spPr/>
    </dgm:pt>
  </dgm:ptLst>
  <dgm:cxnLst>
    <dgm:cxn modelId="{858B910A-BA7B-446A-8725-D31BA0992B05}" srcId="{3DDA6DF7-5562-4489-9A92-F5BC590F115C}" destId="{6869857E-15D5-4F2B-B26E-1879993AA885}" srcOrd="1" destOrd="0" parTransId="{FDFF009A-32AA-4BD8-AE96-015AA1F3B118}" sibTransId="{A1E8A920-49DA-4133-937A-2E41EACC2570}"/>
    <dgm:cxn modelId="{29CEB91E-7F90-48F1-BD0D-403478F45FF0}" type="presOf" srcId="{1515AF3E-F0E3-4241-8084-7C875C804357}" destId="{ADE5D942-14B8-45CE-99E2-7E09E33A575D}" srcOrd="0" destOrd="0" presId="urn:microsoft.com/office/officeart/2009/3/layout/CircleRelationship"/>
    <dgm:cxn modelId="{BF0BCD20-C3A0-416C-A467-6350E098BCE2}" srcId="{D72B75A1-5EA0-4E9F-B15E-1CC77145D949}" destId="{CDAAF42C-D4EE-4A3E-AC93-7E836FD02508}" srcOrd="1" destOrd="0" parTransId="{8C0C12E3-7728-4498-A954-D6746B4239D7}" sibTransId="{ED50EA09-F64A-4E78-959E-A1EE1924B293}"/>
    <dgm:cxn modelId="{DB2B5137-5CE1-4D66-A509-5454E95C9B0C}" srcId="{D72B75A1-5EA0-4E9F-B15E-1CC77145D949}" destId="{FCF331C3-BB56-4CCA-8D08-3098D9A40E91}" srcOrd="2" destOrd="0" parTransId="{7CD21EE2-179F-4D19-85C0-886E8C7EB548}" sibTransId="{2115F40C-CCC6-4DBC-BDC5-8C10EC2DEF39}"/>
    <dgm:cxn modelId="{DF082640-E46C-4D81-98F4-75DB4FC5A658}" type="presOf" srcId="{3638C8AB-7B10-466B-A850-F5F7A726A0D2}" destId="{E7F49DDF-C3BD-4AC7-86DE-B5EABEFD01FF}" srcOrd="0" destOrd="0" presId="urn:microsoft.com/office/officeart/2009/3/layout/CircleRelationship"/>
    <dgm:cxn modelId="{4E250541-9AEC-46C9-956A-B8F0835163FF}" srcId="{D72B75A1-5EA0-4E9F-B15E-1CC77145D949}" destId="{B1AD4CBE-4BA0-4C43-AB15-01D0307A15F6}" srcOrd="5" destOrd="0" parTransId="{3B3D9541-8004-47FE-B878-DCFB6CDC10D6}" sibTransId="{036D030B-355C-4272-9EB3-35BC2B70D448}"/>
    <dgm:cxn modelId="{4B232441-049C-408F-ADCF-E8A1CB3F4785}" srcId="{D72B75A1-5EA0-4E9F-B15E-1CC77145D949}" destId="{833FA21B-46F7-40FF-98BD-33C9ACACF5AA}" srcOrd="4" destOrd="0" parTransId="{94D7E110-8DCB-4C5F-9DAA-FEE77186640F}" sibTransId="{2A9F714D-9407-4B5C-933B-92D051E79DAB}"/>
    <dgm:cxn modelId="{36008342-6084-464D-8835-0424D5A4D316}" srcId="{3DDA6DF7-5562-4489-9A92-F5BC590F115C}" destId="{4C064847-80A3-4918-B4BF-F12EE886267E}" srcOrd="2" destOrd="0" parTransId="{6B73E624-FE62-4CA7-93CD-2D041F07320D}" sibTransId="{8D8E7CC2-4986-48D0-9FA7-D7750AF4BA8A}"/>
    <dgm:cxn modelId="{EDF69E63-5875-4421-9C94-4E0633D9BC28}" type="presOf" srcId="{FCF331C3-BB56-4CCA-8D08-3098D9A40E91}" destId="{86928737-2566-4676-9A5F-D7B0955FCA89}" srcOrd="0" destOrd="0" presId="urn:microsoft.com/office/officeart/2009/3/layout/CircleRelationship"/>
    <dgm:cxn modelId="{F0253F74-5E04-4897-9500-B37380376CBD}" type="presOf" srcId="{CDAAF42C-D4EE-4A3E-AC93-7E836FD02508}" destId="{91E24867-9F63-4041-8EB9-76A7074BAD96}" srcOrd="0" destOrd="0" presId="urn:microsoft.com/office/officeart/2009/3/layout/CircleRelationship"/>
    <dgm:cxn modelId="{93A2EF57-B164-4CD9-9C13-23A6C71834B1}" type="presOf" srcId="{833FA21B-46F7-40FF-98BD-33C9ACACF5AA}" destId="{8FD8B093-A3B0-4D94-A99E-56F14F4AEDC0}" srcOrd="0" destOrd="0" presId="urn:microsoft.com/office/officeart/2009/3/layout/CircleRelationship"/>
    <dgm:cxn modelId="{7F210C8A-3B94-4A8A-A2E6-5CCE133B84C8}" srcId="{D72B75A1-5EA0-4E9F-B15E-1CC77145D949}" destId="{3638C8AB-7B10-466B-A850-F5F7A726A0D2}" srcOrd="0" destOrd="0" parTransId="{C4BFFC83-DB0E-487B-9071-1F5D4E201B36}" sibTransId="{620D76F3-246D-49A2-A038-93CBE0CF1337}"/>
    <dgm:cxn modelId="{741D1F9F-05C8-43F5-BCD7-30B05D590063}" srcId="{3DDA6DF7-5562-4489-9A92-F5BC590F115C}" destId="{D72B75A1-5EA0-4E9F-B15E-1CC77145D949}" srcOrd="0" destOrd="0" parTransId="{97E87AA3-9D7C-4B5E-A94E-1A4A181D04C1}" sibTransId="{90149488-7540-4058-B63F-39ED83FA733C}"/>
    <dgm:cxn modelId="{E29037A8-D52A-4112-B8C4-4958FF1B503B}" type="presOf" srcId="{D72B75A1-5EA0-4E9F-B15E-1CC77145D949}" destId="{74AE747B-70E0-4488-A063-603DD65F56EA}" srcOrd="0" destOrd="0" presId="urn:microsoft.com/office/officeart/2009/3/layout/CircleRelationship"/>
    <dgm:cxn modelId="{7E11ACEE-B2BC-4B27-BDA6-94EB5611E281}" srcId="{D72B75A1-5EA0-4E9F-B15E-1CC77145D949}" destId="{1515AF3E-F0E3-4241-8084-7C875C804357}" srcOrd="3" destOrd="0" parTransId="{219C3CC8-2D9E-4D04-9104-105988EBE795}" sibTransId="{959E2B51-A6B3-40CC-B93F-18EB15A0A992}"/>
    <dgm:cxn modelId="{8BC1BCF1-0633-42B4-94DD-E9B28344D020}" type="presOf" srcId="{3DDA6DF7-5562-4489-9A92-F5BC590F115C}" destId="{53F16493-083E-4150-A741-746C42382176}" srcOrd="0" destOrd="0" presId="urn:microsoft.com/office/officeart/2009/3/layout/CircleRelationship"/>
    <dgm:cxn modelId="{7AF0C77F-14E0-4E0F-9FCC-D28F64E0FCB1}" type="presParOf" srcId="{53F16493-083E-4150-A741-746C42382176}" destId="{74AE747B-70E0-4488-A063-603DD65F56EA}" srcOrd="0" destOrd="0" presId="urn:microsoft.com/office/officeart/2009/3/layout/CircleRelationship"/>
    <dgm:cxn modelId="{1EBA8710-5F48-428B-AFD9-EBEC2D3B3BCD}" type="presParOf" srcId="{53F16493-083E-4150-A741-746C42382176}" destId="{FD8EAE32-95F4-4E4F-9BA7-8B1CAB089F86}" srcOrd="1" destOrd="0" presId="urn:microsoft.com/office/officeart/2009/3/layout/CircleRelationship"/>
    <dgm:cxn modelId="{8B5BBB26-A2A5-49FB-B311-2FB8BAC31592}" type="presParOf" srcId="{53F16493-083E-4150-A741-746C42382176}" destId="{80B1EFF1-7DB2-4B2C-8B71-FA54A905C938}" srcOrd="2" destOrd="0" presId="urn:microsoft.com/office/officeart/2009/3/layout/CircleRelationship"/>
    <dgm:cxn modelId="{C4F2ADE6-04BF-435C-A512-C10C9D749DC7}" type="presParOf" srcId="{53F16493-083E-4150-A741-746C42382176}" destId="{3BB81C94-009A-4D7D-BF5C-B793970DBDD7}" srcOrd="3" destOrd="0" presId="urn:microsoft.com/office/officeart/2009/3/layout/CircleRelationship"/>
    <dgm:cxn modelId="{0E252CF0-1AB7-417E-A2FB-09E0F4B15839}" type="presParOf" srcId="{53F16493-083E-4150-A741-746C42382176}" destId="{9C9593C5-F1DC-48DD-9AEF-052E94DADC7B}" srcOrd="4" destOrd="0" presId="urn:microsoft.com/office/officeart/2009/3/layout/CircleRelationship"/>
    <dgm:cxn modelId="{2E436CF4-FCB0-4160-91B8-6B88809A6FF8}" type="presParOf" srcId="{53F16493-083E-4150-A741-746C42382176}" destId="{3FC70404-6B2F-45CF-9284-C4E34AAFEF67}" srcOrd="5" destOrd="0" presId="urn:microsoft.com/office/officeart/2009/3/layout/CircleRelationship"/>
    <dgm:cxn modelId="{E7F05A73-E596-4DEB-8C68-4DDC3993D855}" type="presParOf" srcId="{53F16493-083E-4150-A741-746C42382176}" destId="{E7F49DDF-C3BD-4AC7-86DE-B5EABEFD01FF}" srcOrd="6" destOrd="0" presId="urn:microsoft.com/office/officeart/2009/3/layout/CircleRelationship"/>
    <dgm:cxn modelId="{DAFEAB52-D5AC-4E4F-8700-3B06D3A6D616}" type="presParOf" srcId="{53F16493-083E-4150-A741-746C42382176}" destId="{1B432E5F-6A4D-4838-B09B-52186E5C5984}" srcOrd="7" destOrd="0" presId="urn:microsoft.com/office/officeart/2009/3/layout/CircleRelationship"/>
    <dgm:cxn modelId="{98803C80-F03D-4D64-B0B7-1439B74249E9}" type="presParOf" srcId="{1B432E5F-6A4D-4838-B09B-52186E5C5984}" destId="{D72AA674-FCD8-4AAC-9DCF-83A2482FF6BB}" srcOrd="0" destOrd="0" presId="urn:microsoft.com/office/officeart/2009/3/layout/CircleRelationship"/>
    <dgm:cxn modelId="{6D21D3C7-DA58-4243-AAFB-D336F9F50A3E}" type="presParOf" srcId="{53F16493-083E-4150-A741-746C42382176}" destId="{A56D3D02-E732-4B66-B0A0-4A7756589ECE}" srcOrd="8" destOrd="0" presId="urn:microsoft.com/office/officeart/2009/3/layout/CircleRelationship"/>
    <dgm:cxn modelId="{CB608E49-D66A-47E0-90DE-B00F795438F0}" type="presParOf" srcId="{A56D3D02-E732-4B66-B0A0-4A7756589ECE}" destId="{5E6748E7-1EBF-41CC-BC60-65F5F6F48F09}" srcOrd="0" destOrd="0" presId="urn:microsoft.com/office/officeart/2009/3/layout/CircleRelationship"/>
    <dgm:cxn modelId="{63E18035-AE33-4B9E-A78B-949108491C14}" type="presParOf" srcId="{53F16493-083E-4150-A741-746C42382176}" destId="{91E24867-9F63-4041-8EB9-76A7074BAD96}" srcOrd="9" destOrd="0" presId="urn:microsoft.com/office/officeart/2009/3/layout/CircleRelationship"/>
    <dgm:cxn modelId="{C8E7B410-4D14-4904-B140-342D3C9C0B16}" type="presParOf" srcId="{53F16493-083E-4150-A741-746C42382176}" destId="{917550DA-B760-4CBB-983B-F5A95FE94AEE}" srcOrd="10" destOrd="0" presId="urn:microsoft.com/office/officeart/2009/3/layout/CircleRelationship"/>
    <dgm:cxn modelId="{58F541EE-010D-4211-B0BE-25CB410DC5EA}" type="presParOf" srcId="{917550DA-B760-4CBB-983B-F5A95FE94AEE}" destId="{D7F9C50D-B163-47EE-ACFF-0422C54F0B03}" srcOrd="0" destOrd="0" presId="urn:microsoft.com/office/officeart/2009/3/layout/CircleRelationship"/>
    <dgm:cxn modelId="{B9BA0EAF-9217-4AA6-A3FC-5CDFD444F085}" type="presParOf" srcId="{53F16493-083E-4150-A741-746C42382176}" destId="{C831251C-8548-495B-9968-B20B23B8E1EC}" srcOrd="11" destOrd="0" presId="urn:microsoft.com/office/officeart/2009/3/layout/CircleRelationship"/>
    <dgm:cxn modelId="{D0E5EEF7-919E-47C3-A296-ECDCE0359B9E}" type="presParOf" srcId="{C831251C-8548-495B-9968-B20B23B8E1EC}" destId="{93F650D7-C021-47B2-85CD-CE46C2D1C2F5}" srcOrd="0" destOrd="0" presId="urn:microsoft.com/office/officeart/2009/3/layout/CircleRelationship"/>
    <dgm:cxn modelId="{A4D0CADB-94F7-4E30-AC2B-884EB426B912}" type="presParOf" srcId="{53F16493-083E-4150-A741-746C42382176}" destId="{D076A5DF-1F6C-45E0-B2C4-BD14F8518EB0}" srcOrd="12" destOrd="0" presId="urn:microsoft.com/office/officeart/2009/3/layout/CircleRelationship"/>
    <dgm:cxn modelId="{DB4F6D28-7F89-4DE7-B749-DE44625D2659}" type="presParOf" srcId="{D076A5DF-1F6C-45E0-B2C4-BD14F8518EB0}" destId="{53EE0594-6010-4BD9-A894-6B85FC1E9A73}" srcOrd="0" destOrd="0" presId="urn:microsoft.com/office/officeart/2009/3/layout/CircleRelationship"/>
    <dgm:cxn modelId="{D7FD0184-751F-4B5F-9F74-B3EA51960439}" type="presParOf" srcId="{53F16493-083E-4150-A741-746C42382176}" destId="{86928737-2566-4676-9A5F-D7B0955FCA89}" srcOrd="13" destOrd="0" presId="urn:microsoft.com/office/officeart/2009/3/layout/CircleRelationship"/>
    <dgm:cxn modelId="{DBC7012A-1AEC-48FA-A804-251E96A7E416}" type="presParOf" srcId="{53F16493-083E-4150-A741-746C42382176}" destId="{E350C5C7-60E6-4C11-98EA-20DCDFECEC44}" srcOrd="14" destOrd="0" presId="urn:microsoft.com/office/officeart/2009/3/layout/CircleRelationship"/>
    <dgm:cxn modelId="{36F2736B-F087-4DD4-96AF-0375B689DC44}" type="presParOf" srcId="{E350C5C7-60E6-4C11-98EA-20DCDFECEC44}" destId="{B3201A95-0BEC-432F-B5C0-A300C09DA2B1}" srcOrd="0" destOrd="0" presId="urn:microsoft.com/office/officeart/2009/3/layout/CircleRelationship"/>
    <dgm:cxn modelId="{D657129B-107A-4098-B8BB-25518807143A}" type="presParOf" srcId="{53F16493-083E-4150-A741-746C42382176}" destId="{ADE5D942-14B8-45CE-99E2-7E09E33A575D}" srcOrd="15" destOrd="0" presId="urn:microsoft.com/office/officeart/2009/3/layout/CircleRelationship"/>
    <dgm:cxn modelId="{D125F27C-816D-45D0-BEC8-1E99DCA35A39}" type="presParOf" srcId="{53F16493-083E-4150-A741-746C42382176}" destId="{5A1B90CD-D63C-47BF-9A6E-01017713CF47}" srcOrd="16" destOrd="0" presId="urn:microsoft.com/office/officeart/2009/3/layout/CircleRelationship"/>
    <dgm:cxn modelId="{681CDBAC-F816-49F9-92C7-0E853D4D8153}" type="presParOf" srcId="{5A1B90CD-D63C-47BF-9A6E-01017713CF47}" destId="{5857BDCC-F967-4D7A-978B-C0FCB90FA7A3}" srcOrd="0" destOrd="0" presId="urn:microsoft.com/office/officeart/2009/3/layout/CircleRelationship"/>
    <dgm:cxn modelId="{77E6A86C-311E-4234-8287-1075C95AEA00}" type="presParOf" srcId="{53F16493-083E-4150-A741-746C42382176}" destId="{8FD8B093-A3B0-4D94-A99E-56F14F4AEDC0}" srcOrd="17" destOrd="0" presId="urn:microsoft.com/office/officeart/2009/3/layout/CircleRelationship"/>
    <dgm:cxn modelId="{8D2EBDA2-E51C-4CB7-AE9B-62C3104E35D4}" type="presParOf" srcId="{53F16493-083E-4150-A741-746C42382176}" destId="{17FAADF5-DD49-462E-B2F6-740EC819FB1B}" srcOrd="18" destOrd="0" presId="urn:microsoft.com/office/officeart/2009/3/layout/CircleRelationship"/>
    <dgm:cxn modelId="{F15E09D8-4B4F-4EC6-B7FB-F1E3547AD9F5}" type="presParOf" srcId="{17FAADF5-DD49-462E-B2F6-740EC819FB1B}" destId="{8A949CAF-D827-4254-9B56-317918D89227}" srcOrd="0" destOrd="0" presId="urn:microsoft.com/office/officeart/2009/3/layout/CircleRelationship"/>
    <dgm:cxn modelId="{CC755496-5308-4C04-9D54-19D223B41BF1}" type="presParOf" srcId="{53F16493-083E-4150-A741-746C42382176}" destId="{AF49337C-C0D5-4A0F-8801-2F6DB2426FE7}" srcOrd="19" destOrd="0" presId="urn:microsoft.com/office/officeart/2009/3/layout/CircleRelationship"/>
    <dgm:cxn modelId="{4340B6A5-EAC5-4EEF-8132-9584D48BEB5F}" type="presParOf" srcId="{AF49337C-C0D5-4A0F-8801-2F6DB2426FE7}" destId="{C79768B7-0C1C-4B5B-BE02-14C2B2B07B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747B-70E0-4488-A063-603DD65F56EA}">
      <dsp:nvSpPr>
        <dsp:cNvPr id="0" name=""/>
        <dsp:cNvSpPr/>
      </dsp:nvSpPr>
      <dsp:spPr>
        <a:xfrm>
          <a:off x="4184214" y="1279609"/>
          <a:ext cx="3754306" cy="3754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عزيزي الطالب المُبدع/ عزيزتي الطالبة المبدعة:</a:t>
          </a:r>
        </a:p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1" kern="1200" dirty="0">
              <a:solidFill>
                <a:schemeClr val="bg1"/>
              </a:solidFill>
              <a:cs typeface="Calibri"/>
              <a:sym typeface="Calibri"/>
            </a:rPr>
            <a:t>ابدّع/ي في صياغة أسئلة ثم قدّم/ي سؤالك</a:t>
          </a:r>
          <a:endParaRPr lang="ar-SA" sz="2800" kern="1200" dirty="0"/>
        </a:p>
      </dsp:txBody>
      <dsp:txXfrm>
        <a:off x="4734019" y="1829509"/>
        <a:ext cx="2654696" cy="2655152"/>
      </dsp:txXfrm>
    </dsp:sp>
    <dsp:sp modelId="{FD8EAE32-95F4-4E4F-9BA7-8B1CAB089F86}">
      <dsp:nvSpPr>
        <dsp:cNvPr id="0" name=""/>
        <dsp:cNvSpPr/>
      </dsp:nvSpPr>
      <dsp:spPr>
        <a:xfrm>
          <a:off x="5338615" y="4755423"/>
          <a:ext cx="302654" cy="302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1EFF1-7DB2-4B2C-8B71-FA54A905C938}">
      <dsp:nvSpPr>
        <dsp:cNvPr id="0" name=""/>
        <dsp:cNvSpPr/>
      </dsp:nvSpPr>
      <dsp:spPr>
        <a:xfrm>
          <a:off x="8180336" y="2803465"/>
          <a:ext cx="302654" cy="302623"/>
        </a:xfrm>
        <a:prstGeom prst="ellipse">
          <a:avLst/>
        </a:prstGeom>
        <a:solidFill>
          <a:schemeClr val="accent4">
            <a:hueOff val="544494"/>
            <a:satOff val="-2265"/>
            <a:lumOff val="5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81C94-009A-4D7D-BF5C-B793970DBDD7}">
      <dsp:nvSpPr>
        <dsp:cNvPr id="0" name=""/>
        <dsp:cNvSpPr/>
      </dsp:nvSpPr>
      <dsp:spPr>
        <a:xfrm>
          <a:off x="6734062" y="5077506"/>
          <a:ext cx="417401" cy="418037"/>
        </a:xfrm>
        <a:prstGeom prst="ellipse">
          <a:avLst/>
        </a:prstGeom>
        <a:solidFill>
          <a:schemeClr val="accent4">
            <a:hueOff val="1088988"/>
            <a:satOff val="-4531"/>
            <a:lumOff val="10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93C5-F1DC-48DD-9AEF-052E94DADC7B}">
      <dsp:nvSpPr>
        <dsp:cNvPr id="0" name=""/>
        <dsp:cNvSpPr/>
      </dsp:nvSpPr>
      <dsp:spPr>
        <a:xfrm>
          <a:off x="4937318" y="1247019"/>
          <a:ext cx="302654" cy="302623"/>
        </a:xfrm>
        <a:prstGeom prst="ellipse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70404-6B2F-45CF-9284-C4E34AAFEF67}">
      <dsp:nvSpPr>
        <dsp:cNvPr id="0" name=""/>
        <dsp:cNvSpPr/>
      </dsp:nvSpPr>
      <dsp:spPr>
        <a:xfrm>
          <a:off x="4470696" y="3433540"/>
          <a:ext cx="302654" cy="302623"/>
        </a:xfrm>
        <a:prstGeom prst="ellipse">
          <a:avLst/>
        </a:prstGeom>
        <a:solidFill>
          <a:schemeClr val="accent4">
            <a:hueOff val="2177976"/>
            <a:satOff val="-9062"/>
            <a:lumOff val="2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49DDF-C3BD-4AC7-86DE-B5EABEFD01FF}">
      <dsp:nvSpPr>
        <dsp:cNvPr id="0" name=""/>
        <dsp:cNvSpPr/>
      </dsp:nvSpPr>
      <dsp:spPr>
        <a:xfrm>
          <a:off x="3010560" y="1957325"/>
          <a:ext cx="1526366" cy="1526539"/>
        </a:xfrm>
        <a:prstGeom prst="ellipse">
          <a:avLst/>
        </a:prstGeom>
        <a:solidFill>
          <a:schemeClr val="accent4">
            <a:hueOff val="2722470"/>
            <a:satOff val="-11327"/>
            <a:lumOff val="2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مجموعة</a:t>
          </a:r>
          <a:endParaRPr lang="ar-SA" sz="2100" kern="1200" dirty="0"/>
        </a:p>
      </dsp:txBody>
      <dsp:txXfrm>
        <a:off x="3234091" y="2180881"/>
        <a:ext cx="1079304" cy="1079427"/>
      </dsp:txXfrm>
    </dsp:sp>
    <dsp:sp modelId="{D72AA674-FCD8-4AAC-9DCF-83A2482FF6BB}">
      <dsp:nvSpPr>
        <dsp:cNvPr id="0" name=""/>
        <dsp:cNvSpPr/>
      </dsp:nvSpPr>
      <dsp:spPr>
        <a:xfrm>
          <a:off x="5418639" y="1260439"/>
          <a:ext cx="417401" cy="418037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748E7-1EBF-41CC-BC60-65F5F6F48F09}">
      <dsp:nvSpPr>
        <dsp:cNvPr id="0" name=""/>
        <dsp:cNvSpPr/>
      </dsp:nvSpPr>
      <dsp:spPr>
        <a:xfrm>
          <a:off x="3154571" y="3930756"/>
          <a:ext cx="754711" cy="754882"/>
        </a:xfrm>
        <a:prstGeom prst="ellipse">
          <a:avLst/>
        </a:prstGeom>
        <a:solidFill>
          <a:schemeClr val="accent4">
            <a:hueOff val="3811458"/>
            <a:satOff val="-15858"/>
            <a:lumOff val="3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4867-9F63-4041-8EB9-76A7074BAD96}">
      <dsp:nvSpPr>
        <dsp:cNvPr id="0" name=""/>
        <dsp:cNvSpPr/>
      </dsp:nvSpPr>
      <dsp:spPr>
        <a:xfrm>
          <a:off x="8324348" y="1239349"/>
          <a:ext cx="1526366" cy="1526539"/>
        </a:xfrm>
        <a:prstGeom prst="ellipse">
          <a:avLst/>
        </a:prstGeom>
        <a:solidFill>
          <a:schemeClr val="accent4">
            <a:hueOff val="4355951"/>
            <a:satOff val="-18123"/>
            <a:lumOff val="4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طالب</a:t>
          </a:r>
          <a:endParaRPr lang="ar-SA" sz="2100" kern="1200" dirty="0"/>
        </a:p>
      </dsp:txBody>
      <dsp:txXfrm>
        <a:off x="8547879" y="1462905"/>
        <a:ext cx="1079304" cy="1079427"/>
      </dsp:txXfrm>
    </dsp:sp>
    <dsp:sp modelId="{D7F9C50D-B163-47EE-ACFF-0422C54F0B03}">
      <dsp:nvSpPr>
        <dsp:cNvPr id="0" name=""/>
        <dsp:cNvSpPr/>
      </dsp:nvSpPr>
      <dsp:spPr>
        <a:xfrm>
          <a:off x="7642797" y="2292829"/>
          <a:ext cx="417401" cy="418037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650D7-C021-47B2-85CD-CE46C2D1C2F5}">
      <dsp:nvSpPr>
        <dsp:cNvPr id="0" name=""/>
        <dsp:cNvSpPr/>
      </dsp:nvSpPr>
      <dsp:spPr>
        <a:xfrm>
          <a:off x="2867319" y="4829233"/>
          <a:ext cx="302654" cy="302623"/>
        </a:xfrm>
        <a:prstGeom prst="ellipse">
          <a:avLst/>
        </a:prstGeom>
        <a:solidFill>
          <a:schemeClr val="accent4">
            <a:hueOff val="5444940"/>
            <a:satOff val="-22654"/>
            <a:lumOff val="53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E0594-6010-4BD9-A894-6B85FC1E9A73}">
      <dsp:nvSpPr>
        <dsp:cNvPr id="0" name=""/>
        <dsp:cNvSpPr/>
      </dsp:nvSpPr>
      <dsp:spPr>
        <a:xfrm>
          <a:off x="7043238" y="4225991"/>
          <a:ext cx="302654" cy="302623"/>
        </a:xfrm>
        <a:prstGeom prst="ellipse">
          <a:avLst/>
        </a:prstGeom>
        <a:solidFill>
          <a:schemeClr val="accent4">
            <a:hueOff val="5989433"/>
            <a:satOff val="-24919"/>
            <a:lumOff val="5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28737-2566-4676-9A5F-D7B0955FCA89}">
      <dsp:nvSpPr>
        <dsp:cNvPr id="0" name=""/>
        <dsp:cNvSpPr/>
      </dsp:nvSpPr>
      <dsp:spPr>
        <a:xfrm>
          <a:off x="9042094" y="3877075"/>
          <a:ext cx="1526366" cy="1526539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مجموعة الى طالب</a:t>
          </a:r>
          <a:endParaRPr lang="ar-SA" sz="2100" kern="1200" dirty="0"/>
        </a:p>
      </dsp:txBody>
      <dsp:txXfrm>
        <a:off x="9265625" y="4100631"/>
        <a:ext cx="1079304" cy="1079427"/>
      </dsp:txXfrm>
    </dsp:sp>
    <dsp:sp modelId="{B3201A95-0BEC-432F-B5C0-A300C09DA2B1}">
      <dsp:nvSpPr>
        <dsp:cNvPr id="0" name=""/>
        <dsp:cNvSpPr/>
      </dsp:nvSpPr>
      <dsp:spPr>
        <a:xfrm>
          <a:off x="8611600" y="3824066"/>
          <a:ext cx="302654" cy="302623"/>
        </a:xfrm>
        <a:prstGeom prst="ellipse">
          <a:avLst/>
        </a:prstGeom>
        <a:solidFill>
          <a:schemeClr val="accent4">
            <a:hueOff val="7078421"/>
            <a:satOff val="-29450"/>
            <a:lumOff val="6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D942-14B8-45CE-99E2-7E09E33A575D}">
      <dsp:nvSpPr>
        <dsp:cNvPr id="0" name=""/>
        <dsp:cNvSpPr/>
      </dsp:nvSpPr>
      <dsp:spPr>
        <a:xfrm>
          <a:off x="4660915" y="5183525"/>
          <a:ext cx="1526366" cy="1526539"/>
        </a:xfrm>
        <a:prstGeom prst="ellipse">
          <a:avLst/>
        </a:prstGeom>
        <a:solidFill>
          <a:schemeClr val="accent4">
            <a:hueOff val="7622915"/>
            <a:satOff val="-31715"/>
            <a:lumOff val="74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معلم الى طالب</a:t>
          </a:r>
        </a:p>
      </dsp:txBody>
      <dsp:txXfrm>
        <a:off x="4884446" y="5407081"/>
        <a:ext cx="1079304" cy="1079427"/>
      </dsp:txXfrm>
    </dsp:sp>
    <dsp:sp modelId="{5857BDCC-F967-4D7A-978B-C0FCB90FA7A3}">
      <dsp:nvSpPr>
        <dsp:cNvPr id="0" name=""/>
        <dsp:cNvSpPr/>
      </dsp:nvSpPr>
      <dsp:spPr>
        <a:xfrm>
          <a:off x="6024017" y="5131857"/>
          <a:ext cx="302654" cy="302623"/>
        </a:xfrm>
        <a:prstGeom prst="ellipse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8B093-A3B0-4D94-A99E-56F14F4AEDC0}">
      <dsp:nvSpPr>
        <dsp:cNvPr id="0" name=""/>
        <dsp:cNvSpPr/>
      </dsp:nvSpPr>
      <dsp:spPr>
        <a:xfrm>
          <a:off x="6116430" y="0"/>
          <a:ext cx="1526366" cy="1526539"/>
        </a:xfrm>
        <a:prstGeom prst="ellipse">
          <a:avLst/>
        </a:prstGeom>
        <a:solidFill>
          <a:schemeClr val="accent4">
            <a:hueOff val="8711903"/>
            <a:satOff val="-36246"/>
            <a:lumOff val="85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b="1" kern="1200" dirty="0">
              <a:solidFill>
                <a:schemeClr val="bg1"/>
              </a:solidFill>
              <a:cs typeface="Calibri"/>
              <a:sym typeface="Calibri"/>
            </a:rPr>
            <a:t>من طالب الى معلم</a:t>
          </a:r>
        </a:p>
      </dsp:txBody>
      <dsp:txXfrm>
        <a:off x="6339961" y="223556"/>
        <a:ext cx="1079304" cy="1079427"/>
      </dsp:txXfrm>
    </dsp:sp>
    <dsp:sp modelId="{8A949CAF-D827-4254-9B56-317918D89227}">
      <dsp:nvSpPr>
        <dsp:cNvPr id="0" name=""/>
        <dsp:cNvSpPr/>
      </dsp:nvSpPr>
      <dsp:spPr>
        <a:xfrm>
          <a:off x="4234271" y="1654702"/>
          <a:ext cx="302654" cy="302623"/>
        </a:xfrm>
        <a:prstGeom prst="ellipse">
          <a:avLst/>
        </a:prstGeom>
        <a:solidFill>
          <a:schemeClr val="accent4">
            <a:hueOff val="9256396"/>
            <a:satOff val="-38512"/>
            <a:lumOff val="90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68B7-0C1C-4B5B-BE02-14C2B2B07B77}">
      <dsp:nvSpPr>
        <dsp:cNvPr id="0" name=""/>
        <dsp:cNvSpPr/>
      </dsp:nvSpPr>
      <dsp:spPr>
        <a:xfrm>
          <a:off x="7758314" y="375763"/>
          <a:ext cx="302654" cy="30262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670314-D33B-4E81-8A1E-BDB2D0DA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E9ACEFB-D43A-47BE-BE08-0D526E55A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C6BF77-01AC-46A9-B4E4-30DC447D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E1C5ED-B089-4C48-9369-72F1268D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C00957-4A93-4B3F-BC01-05C966D8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9272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83F922-A0C3-41F3-97FB-826023BB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AE66B3A-9D06-4E69-A610-C6872A90D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352B7A-3F83-476D-B35C-536A6A83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E7203B-A08D-48C5-A66D-072DB212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A2FD5-507C-4113-8504-DA8EE40E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6503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918A962-E3C9-4243-B13F-D50E26C43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B0673DF-F290-4EA1-B976-9618D8FE1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1FD466-9625-4AE8-AE46-C9A44011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0E5ABC-4DA4-4B24-B4B6-DD9B29CA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AEBC43-0FA1-4467-AAD0-69C47299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70934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2185C0-67F2-40D2-AB1D-023F07A6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FC8E82-B376-4552-BABF-981951C9E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2AC11D-6A88-4E44-A174-CFF45E8D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CC46F0-87FC-430C-8AD6-48A06B89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2F1FA1-7D00-41B6-A892-8598846E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6386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35A4D0-ECF0-4DF8-961E-1EDDC6A8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03ACB7E-4CBC-4CA8-85CF-E2F49A105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71EEB6-E6D8-4E28-B256-B6CBE1DB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542934-2C02-4B6F-9ED4-B9B8CCAC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E83395-D640-46DE-BB10-E0828867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10454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B9A9A0-0557-4092-87BA-952B0819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B30DE1-B183-4FCB-A49F-3601F39C5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BDF37A-8E04-4A55-B3AA-F57FB305A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4D1B123-F62C-4C31-A702-985FBCE5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F81681E-75D7-4F22-8A19-BB5755CF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4DDD4C2-A8E8-4F1F-8F9D-99A3E7B3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8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8711B1-3B99-4EDC-A969-3DAB768E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176169-EB9F-4028-93C2-520D865DA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2E17194-412F-4686-ABD0-F1EAB9889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9F980E-CB81-47C2-8618-5EA819964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21709EA-9D2B-4418-A06A-C1A976AE4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B91ADE6-6A83-4DFA-8703-6C6FA36E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CE36963-8070-411F-80A0-F99C9B77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7F9AC25-CEE2-44CF-AC51-B136E085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0514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0B7032A-0FAE-45EA-B39B-50EA72F1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AF9FBB-93D3-4A20-A78C-39072614D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ED97222-72F5-4B01-889E-C0DECB8B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1F2FE1-3953-4B4B-A948-8D47A71C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3652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F3D6DFC-BF63-4888-B928-963BF952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87311F-FB4B-45BA-B298-437485D4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A52F993-B8A2-4FD2-9577-E1FAC39E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850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7135E9-2A1B-4323-B361-6CEAFD1A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91151D-3709-48FF-8B8B-17BC7BDC6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633BDA-8CED-489C-ADFE-08648D880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EB14844-31D3-4F6C-ACAA-F71143E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9EA3DE-8BD3-4AEC-BAA3-EA7A2CB76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927A81-9C19-49EC-9303-D8DA094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6648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9A64C3-3AEB-4E47-8FB5-50EC999C7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FB7F230-A6FF-4A35-882B-4F4F623D7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D942F6F-9414-4683-9693-93FAA14E2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1A651A-4BCE-4CC9-B6B0-C386BBB3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DF2233-B06E-48B1-98AE-73E3582F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8B4EE3-14F6-494F-A40C-7C05A5D2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16522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DEEBC38-EABC-473A-9E0F-283DA38C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008E0DF-84AC-4319-8E85-BB92EDE2C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3383459-1CC0-4AA0-9772-E2A0785B7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CDA0-36FB-4221-9D62-1767F66B8564}" type="datetimeFigureOut">
              <a:rPr lang="ar-SA" smtClean="0"/>
              <a:t>27/01/42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AB1C29-E688-4476-AEFD-51A7BA4D7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0A1A31-3652-4343-86D1-04DA45D5A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55E0-791F-4DDD-B468-AA56E5D453D6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8106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.me/abd_tawheed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5.wdp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0.wdp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5CD0519-2417-4542-A807-9A6509A155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5" y="355521"/>
            <a:ext cx="2888792" cy="1548393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4BB7254-1F34-4022-AE7A-A4A94AD45146}"/>
              </a:ext>
            </a:extLst>
          </p:cNvPr>
          <p:cNvSpPr/>
          <p:nvPr/>
        </p:nvSpPr>
        <p:spPr>
          <a:xfrm>
            <a:off x="3825295" y="3776101"/>
            <a:ext cx="53091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algn="ctr"/>
            <a:r>
              <a:rPr lang="ar-SA" sz="3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4"/>
              </a:rPr>
              <a:t>http://t.me/abd_tawheed</a:t>
            </a:r>
            <a:endParaRPr lang="en-US" sz="32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endParaRPr lang="ar-SA" sz="32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endParaRPr lang="ar-SA" sz="32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83E9238-2B98-404E-A8AA-23505C9601AD}"/>
              </a:ext>
            </a:extLst>
          </p:cNvPr>
          <p:cNvSpPr/>
          <p:nvPr/>
        </p:nvSpPr>
        <p:spPr>
          <a:xfrm>
            <a:off x="3365135" y="1903914"/>
            <a:ext cx="61545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>
                <a:solidFill>
                  <a:srgbClr val="002060"/>
                </a:solidFill>
                <a:cs typeface="Calibri"/>
                <a:sym typeface="Calibri"/>
              </a:rPr>
              <a:t>الوحدة الثالثة: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الإيمان بالملائكة عليهم السلام.</a:t>
            </a:r>
          </a:p>
        </p:txBody>
      </p:sp>
      <p:grpSp>
        <p:nvGrpSpPr>
          <p:cNvPr id="7" name="Group 28">
            <a:extLst>
              <a:ext uri="{FF2B5EF4-FFF2-40B4-BE49-F238E27FC236}">
                <a16:creationId xmlns:a16="http://schemas.microsoft.com/office/drawing/2014/main" id="{80A1CCC1-992F-4720-8612-FB9080C8E292}"/>
              </a:ext>
            </a:extLst>
          </p:cNvPr>
          <p:cNvGrpSpPr/>
          <p:nvPr/>
        </p:nvGrpSpPr>
        <p:grpSpPr>
          <a:xfrm>
            <a:off x="5183748" y="3507537"/>
            <a:ext cx="2592288" cy="180858"/>
            <a:chOff x="5364088" y="1664804"/>
            <a:chExt cx="3096344" cy="216024"/>
          </a:xfrm>
        </p:grpSpPr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B37E70A6-7078-4848-B8A6-38F2CDFCB1EF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5" name="Rectangle 16">
                <a:extLst>
                  <a:ext uri="{FF2B5EF4-FFF2-40B4-BE49-F238E27FC236}">
                    <a16:creationId xmlns:a16="http://schemas.microsoft.com/office/drawing/2014/main" id="{6CC222AB-26E2-4892-8798-D2BFCF891853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2EA1780F-9C00-4FB6-B8C2-D62992A2C09A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9" name="Group 24">
              <a:extLst>
                <a:ext uri="{FF2B5EF4-FFF2-40B4-BE49-F238E27FC236}">
                  <a16:creationId xmlns:a16="http://schemas.microsoft.com/office/drawing/2014/main" id="{01A3B343-52AB-4638-BBC4-6A0D930000A6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3" name="Straight Connector 20">
                <a:extLst>
                  <a:ext uri="{FF2B5EF4-FFF2-40B4-BE49-F238E27FC236}">
                    <a16:creationId xmlns:a16="http://schemas.microsoft.com/office/drawing/2014/main" id="{5E8CF533-8F6F-408C-8C7E-7D4592D314CA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" name="Straight Connector 22">
                <a:extLst>
                  <a:ext uri="{FF2B5EF4-FFF2-40B4-BE49-F238E27FC236}">
                    <a16:creationId xmlns:a16="http://schemas.microsoft.com/office/drawing/2014/main" id="{45F8DB96-B73B-41D6-A64F-532F3AF00F32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6A177345-9C21-4152-8D21-284EA3F3E052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1" name="Straight Connector 26">
                <a:extLst>
                  <a:ext uri="{FF2B5EF4-FFF2-40B4-BE49-F238E27FC236}">
                    <a16:creationId xmlns:a16="http://schemas.microsoft.com/office/drawing/2014/main" id="{E6A5DD2F-F994-42AF-8086-F7517FA1A551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Straight Connector 27">
                <a:extLst>
                  <a:ext uri="{FF2B5EF4-FFF2-40B4-BE49-F238E27FC236}">
                    <a16:creationId xmlns:a16="http://schemas.microsoft.com/office/drawing/2014/main" id="{3FD81AF4-4A92-4818-A506-899A82315B01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81988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سهم: خماسي 8">
            <a:extLst>
              <a:ext uri="{FF2B5EF4-FFF2-40B4-BE49-F238E27FC236}">
                <a16:creationId xmlns:a16="http://schemas.microsoft.com/office/drawing/2014/main" id="{6B6EDCC1-F1FD-40FD-AC42-2D9CFF1F6D1F}"/>
              </a:ext>
            </a:extLst>
          </p:cNvPr>
          <p:cNvSpPr/>
          <p:nvPr/>
        </p:nvSpPr>
        <p:spPr>
          <a:xfrm flipH="1">
            <a:off x="0" y="4335567"/>
            <a:ext cx="4080592" cy="822076"/>
          </a:xfrm>
          <a:prstGeom prst="homePlate">
            <a:avLst/>
          </a:prstGeom>
          <a:solidFill>
            <a:srgbClr val="F39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000" b="1" dirty="0"/>
              <a:t>يُتقرب بها الى الله فـ التسبيح من الذكر</a:t>
            </a:r>
          </a:p>
          <a:p>
            <a:pPr algn="l"/>
            <a:r>
              <a:rPr lang="ar-SA" sz="2000" b="1" dirty="0"/>
              <a:t> المحبب لله سبحانه وتعالى</a:t>
            </a:r>
          </a:p>
        </p:txBody>
      </p:sp>
      <p:sp>
        <p:nvSpPr>
          <p:cNvPr id="5" name="سهم: خماسي 4">
            <a:extLst>
              <a:ext uri="{FF2B5EF4-FFF2-40B4-BE49-F238E27FC236}">
                <a16:creationId xmlns:a16="http://schemas.microsoft.com/office/drawing/2014/main" id="{E83CD664-6B52-49A7-A727-EEC99D2CBBBB}"/>
              </a:ext>
            </a:extLst>
          </p:cNvPr>
          <p:cNvSpPr/>
          <p:nvPr/>
        </p:nvSpPr>
        <p:spPr>
          <a:xfrm flipH="1">
            <a:off x="-1" y="3632304"/>
            <a:ext cx="4080592" cy="655997"/>
          </a:xfrm>
          <a:prstGeom prst="homePlate">
            <a:avLst>
              <a:gd name="adj" fmla="val 64141"/>
            </a:avLst>
          </a:prstGeom>
          <a:solidFill>
            <a:srgbClr val="F39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000" b="1" dirty="0"/>
              <a:t>يثقل بها ميزان الحسنات</a:t>
            </a:r>
          </a:p>
        </p:txBody>
      </p:sp>
      <p:sp>
        <p:nvSpPr>
          <p:cNvPr id="4" name="سهم: خماسي 3">
            <a:extLst>
              <a:ext uri="{FF2B5EF4-FFF2-40B4-BE49-F238E27FC236}">
                <a16:creationId xmlns:a16="http://schemas.microsoft.com/office/drawing/2014/main" id="{6FB4F234-ACB3-4DAE-B944-EB868EC69CAD}"/>
              </a:ext>
            </a:extLst>
          </p:cNvPr>
          <p:cNvSpPr/>
          <p:nvPr/>
        </p:nvSpPr>
        <p:spPr>
          <a:xfrm flipH="1">
            <a:off x="0" y="2954794"/>
            <a:ext cx="4080592" cy="655997"/>
          </a:xfrm>
          <a:prstGeom prst="homePlate">
            <a:avLst>
              <a:gd name="adj" fmla="val 70202"/>
            </a:avLst>
          </a:prstGeom>
          <a:solidFill>
            <a:srgbClr val="F3980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ar-SA" sz="2000" b="1" dirty="0"/>
              <a:t>مغفرة الذنوب والخطايا.</a:t>
            </a:r>
          </a:p>
        </p:txBody>
      </p:sp>
      <p:pic>
        <p:nvPicPr>
          <p:cNvPr id="13" name="صورة 12" descr="صورة تحتوي على رسم, نظارات شمسية, مرآة&#10;&#10;تم إنشاء الوصف تلقائياً">
            <a:extLst>
              <a:ext uri="{FF2B5EF4-FFF2-40B4-BE49-F238E27FC236}">
                <a16:creationId xmlns:a16="http://schemas.microsoft.com/office/drawing/2014/main" id="{5FC34F02-3348-496A-A2B6-AB93A6AF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334" y="1013350"/>
            <a:ext cx="4653239" cy="3213652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E0D328A-8B31-470E-914F-5F3147A61186}"/>
              </a:ext>
            </a:extLst>
          </p:cNvPr>
          <p:cNvSpPr/>
          <p:nvPr/>
        </p:nvSpPr>
        <p:spPr>
          <a:xfrm>
            <a:off x="4448589" y="170588"/>
            <a:ext cx="3529219" cy="624544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من هُم الملائكة!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0229FF1-7D97-4095-8BBB-15FEB5380743}"/>
              </a:ext>
            </a:extLst>
          </p:cNvPr>
          <p:cNvSpPr txBox="1"/>
          <p:nvPr/>
        </p:nvSpPr>
        <p:spPr>
          <a:xfrm>
            <a:off x="7602553" y="1589124"/>
            <a:ext cx="43317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{</a:t>
            </a:r>
            <a:r>
              <a:rPr lang="ar-SA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وَلَهُ مَن فِي السَّمَاوَاتِ وَالْأَرْضِ ۚ وَمَنْ عِندَهُ لَا يَسْتَكْبِرُونَ عَنْ عِبَادَتِهِ وَلَا يَسْتَحْسِرُونَ * يُسَبِّحُونَ اللَّيْلَ وَالنَّهَارَ لَا يَفْتُرُونَ </a:t>
            </a:r>
            <a:r>
              <a:rPr lang="ar-SA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}</a:t>
            </a:r>
            <a:endParaRPr lang="ar-S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صورة 6" descr="صورة تحتوي على لعبة, رسم&#10;&#10;تم إنشاء الوصف تلقائياً">
            <a:extLst>
              <a:ext uri="{FF2B5EF4-FFF2-40B4-BE49-F238E27FC236}">
                <a16:creationId xmlns:a16="http://schemas.microsoft.com/office/drawing/2014/main" id="{23E8D02D-1551-4194-9E8C-9F82664F7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5" b="94125" l="5616" r="89716">
                        <a14:foregroundMark x1="40627" y1="5375" x2="40627" y2="5375"/>
                        <a14:foregroundMark x1="24143" y1="9250" x2="24143" y2="9250"/>
                        <a14:foregroundMark x1="15755" y1="16188" x2="15755" y2="16188"/>
                        <a14:foregroundMark x1="13640" y1="19188" x2="13640" y2="19188"/>
                        <a14:foregroundMark x1="13275" y1="30562" x2="13275" y2="30562"/>
                        <a14:foregroundMark x1="83662" y1="91125" x2="75565" y2="86063"/>
                        <a14:foregroundMark x1="44128" y1="94125" x2="52881" y2="84125"/>
                        <a14:foregroundMark x1="52881" y1="84125" x2="52881" y2="83938"/>
                        <a14:foregroundMark x1="8388" y1="33250" x2="5616" y2="3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20" y="3810681"/>
            <a:ext cx="2753698" cy="3213652"/>
          </a:xfrm>
          <a:prstGeom prst="rect">
            <a:avLst/>
          </a:prstGeom>
        </p:spPr>
      </p:pic>
      <p:pic>
        <p:nvPicPr>
          <p:cNvPr id="2" name="صورة 1" descr="صورة تحتوي على مرآة, مباراة&#10;&#10;تم إنشاء الوصف تلقائياً">
            <a:extLst>
              <a:ext uri="{FF2B5EF4-FFF2-40B4-BE49-F238E27FC236}">
                <a16:creationId xmlns:a16="http://schemas.microsoft.com/office/drawing/2014/main" id="{C7679556-B6DF-4F37-BF88-974D998F4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141" l="3000" r="96444">
                        <a14:foregroundMark x1="49778" y1="25703" x2="49778" y2="25703"/>
                        <a14:foregroundMark x1="54444" y1="24766" x2="49222" y2="53906"/>
                        <a14:foregroundMark x1="21111" y1="19688" x2="19778" y2="41172"/>
                        <a14:foregroundMark x1="9889" y1="19531" x2="12333" y2="43672"/>
                        <a14:foregroundMark x1="12333" y1="43672" x2="19000" y2="57188"/>
                        <a14:foregroundMark x1="3000" y1="18906" x2="3000" y2="18906"/>
                        <a14:foregroundMark x1="3000" y1="18906" x2="4333" y2="22188"/>
                        <a14:foregroundMark x1="51333" y1="11953" x2="73111" y2="8906"/>
                        <a14:foregroundMark x1="78889" y1="44219" x2="74778" y2="64375"/>
                        <a14:foregroundMark x1="12667" y1="71094" x2="44000" y2="77266"/>
                        <a14:foregroundMark x1="21444" y1="94141" x2="21444" y2="94141"/>
                        <a14:foregroundMark x1="22222" y1="92578" x2="50000" y2="65781"/>
                        <a14:foregroundMark x1="50000" y1="65781" x2="50778" y2="58750"/>
                        <a14:foregroundMark x1="47778" y1="70156" x2="61889" y2="42266"/>
                        <a14:foregroundMark x1="61889" y1="42266" x2="63444" y2="13438"/>
                        <a14:foregroundMark x1="63444" y1="13438" x2="68111" y2="6563"/>
                        <a14:foregroundMark x1="68111" y1="6563" x2="69000" y2="6406"/>
                        <a14:foregroundMark x1="86778" y1="57031" x2="89000" y2="58516"/>
                        <a14:foregroundMark x1="94222" y1="75156" x2="94222" y2="75156"/>
                        <a14:foregroundMark x1="96444" y1="79453" x2="96444" y2="7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42" y="1300076"/>
            <a:ext cx="4462028" cy="5021209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39C50F9-1850-483E-A5A4-EAE2BFAA606E}"/>
              </a:ext>
            </a:extLst>
          </p:cNvPr>
          <p:cNvSpPr/>
          <p:nvPr/>
        </p:nvSpPr>
        <p:spPr>
          <a:xfrm>
            <a:off x="4080591" y="2418603"/>
            <a:ext cx="280773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3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اثنى الله عليهم بكثرة التسبيح، و أُمر الانسان بذلك :</a:t>
            </a:r>
          </a:p>
          <a:p>
            <a:pPr algn="ctr"/>
            <a:r>
              <a:rPr lang="ar-SA" sz="33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ذكر/ي نفسك ومن حولك بفضل التسبيح:</a:t>
            </a:r>
          </a:p>
        </p:txBody>
      </p:sp>
      <p:pic>
        <p:nvPicPr>
          <p:cNvPr id="11" name="Picture 4" descr="غفرت خطاياه وإن كانت مثل زبد البحر – تجمع دعاة الشام">
            <a:extLst>
              <a:ext uri="{FF2B5EF4-FFF2-40B4-BE49-F238E27FC236}">
                <a16:creationId xmlns:a16="http://schemas.microsoft.com/office/drawing/2014/main" id="{9EF8D65B-5421-4A7B-B99D-EEDDC3B1E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7991" y="6360507"/>
            <a:ext cx="135292" cy="17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 descr="سبحان الله وبحمده سبحان الله العظيم سبحان الله وبحمده سبحان الله العظيم |  by سهل ابو كرم | Medium">
            <a:extLst>
              <a:ext uri="{FF2B5EF4-FFF2-40B4-BE49-F238E27FC236}">
                <a16:creationId xmlns:a16="http://schemas.microsoft.com/office/drawing/2014/main" id="{54AB4061-133A-4655-BF77-CB73FD9A7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637" y="6548286"/>
            <a:ext cx="140181" cy="96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 descr="آية و حكمة 📚: (يسبح لله ما في السموات وما في الأرض) كل ال… | Flickr">
            <a:extLst>
              <a:ext uri="{FF2B5EF4-FFF2-40B4-BE49-F238E27FC236}">
                <a16:creationId xmlns:a16="http://schemas.microsoft.com/office/drawing/2014/main" id="{123F6B7D-A58A-49EA-9B73-FE5119B73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7" r="511" b="39738"/>
          <a:stretch/>
        </p:blipFill>
        <p:spPr bwMode="auto">
          <a:xfrm flipV="1">
            <a:off x="149690" y="6321285"/>
            <a:ext cx="243593" cy="84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5769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غفرت خطاياه وإن كانت مثل زبد البحر – تجمع دعاة الشام">
            <a:extLst>
              <a:ext uri="{FF2B5EF4-FFF2-40B4-BE49-F238E27FC236}">
                <a16:creationId xmlns:a16="http://schemas.microsoft.com/office/drawing/2014/main" id="{6E077701-3ACC-483E-AD3A-CB32AA4E0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77" y="142895"/>
            <a:ext cx="5173336" cy="6536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AA04EC3-A0F8-4D81-8EA6-5D3D45BDD2C5}"/>
              </a:ext>
            </a:extLst>
          </p:cNvPr>
          <p:cNvSpPr/>
          <p:nvPr/>
        </p:nvSpPr>
        <p:spPr>
          <a:xfrm>
            <a:off x="993913" y="4106305"/>
            <a:ext cx="21408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2800" b="1" cap="none" spc="0" dirty="0">
              <a:ln w="0"/>
              <a:solidFill>
                <a:srgbClr val="4F7B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سبحان الله وبحمده سبحان الله العظيم سبحان الله وبحمده سبحان الله العظيم |  by سهل ابو كرم | Medium">
            <a:extLst>
              <a:ext uri="{FF2B5EF4-FFF2-40B4-BE49-F238E27FC236}">
                <a16:creationId xmlns:a16="http://schemas.microsoft.com/office/drawing/2014/main" id="{DFF4EF9A-CB5E-46FF-A842-2AF855AA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142895"/>
            <a:ext cx="6184900" cy="4241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آية و حكمة 📚: (يسبح لله ما في السموات وما في الأرض) كل ال… | Flickr">
            <a:extLst>
              <a:ext uri="{FF2B5EF4-FFF2-40B4-BE49-F238E27FC236}">
                <a16:creationId xmlns:a16="http://schemas.microsoft.com/office/drawing/2014/main" id="{256ADB95-D0C1-4EDC-99EF-29707FE14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7" r="511" b="39738"/>
          <a:stretch/>
        </p:blipFill>
        <p:spPr bwMode="auto">
          <a:xfrm>
            <a:off x="410818" y="4505739"/>
            <a:ext cx="6184900" cy="2156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0779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5524C8F-5DF9-4E71-8C17-BE15D9356A0F}"/>
              </a:ext>
            </a:extLst>
          </p:cNvPr>
          <p:cNvSpPr/>
          <p:nvPr/>
        </p:nvSpPr>
        <p:spPr>
          <a:xfrm>
            <a:off x="4448589" y="170588"/>
            <a:ext cx="3529219" cy="624544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معنى الإيمان بالملائكة!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330DB9-402A-46CD-8405-D9777442E129}"/>
              </a:ext>
            </a:extLst>
          </p:cNvPr>
          <p:cNvSpPr txBox="1"/>
          <p:nvPr/>
        </p:nvSpPr>
        <p:spPr>
          <a:xfrm>
            <a:off x="1139686" y="935792"/>
            <a:ext cx="103897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AlBayan"/>
              </a:rPr>
              <a:t>التصديق الجازم بأن لله ملائكة موجودين حقيقةً، وأنهم يقومون بما أمرهم الله به أتم قيام.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صورة 8" descr="صورة تحتوي على صغير, جالس, تشبث, داكن&#10;&#10;تم إنشاء الوصف تلقائياً">
            <a:extLst>
              <a:ext uri="{FF2B5EF4-FFF2-40B4-BE49-F238E27FC236}">
                <a16:creationId xmlns:a16="http://schemas.microsoft.com/office/drawing/2014/main" id="{988EC4D9-49FA-46F0-92A8-1BA9F0870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54" y="1599672"/>
            <a:ext cx="5649478" cy="5672122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ECC2C145-259D-49D9-8DE3-C4A23A84D2C8}"/>
              </a:ext>
            </a:extLst>
          </p:cNvPr>
          <p:cNvSpPr/>
          <p:nvPr/>
        </p:nvSpPr>
        <p:spPr>
          <a:xfrm>
            <a:off x="1345502" y="3894326"/>
            <a:ext cx="31840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بينّ/ي ما </a:t>
            </a:r>
            <a:r>
              <a:rPr lang="ar-SA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يُن</a:t>
            </a:r>
            <a:r>
              <a:rPr lang="ar-SA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افي التصديق الجازم بالملائكة!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26C3C73-2891-40EC-906C-EFCF2B0C2247}"/>
              </a:ext>
            </a:extLst>
          </p:cNvPr>
          <p:cNvSpPr/>
          <p:nvPr/>
        </p:nvSpPr>
        <p:spPr>
          <a:xfrm>
            <a:off x="6533032" y="1792391"/>
            <a:ext cx="2531165" cy="2584174"/>
          </a:xfrm>
          <a:prstGeom prst="ellipse">
            <a:avLst/>
          </a:prstGeom>
          <a:solidFill>
            <a:srgbClr val="765BB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نفي أعمالهم الثابتة في القرآن والسنة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062D734-3A3C-4D7B-AF25-9B143B69F9F0}"/>
              </a:ext>
            </a:extLst>
          </p:cNvPr>
          <p:cNvSpPr/>
          <p:nvPr/>
        </p:nvSpPr>
        <p:spPr>
          <a:xfrm>
            <a:off x="5374365" y="3696303"/>
            <a:ext cx="2531165" cy="2584174"/>
          </a:xfrm>
          <a:prstGeom prst="ellipse">
            <a:avLst/>
          </a:prstGeom>
          <a:solidFill>
            <a:srgbClr val="CA5A8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نفيّ قدرتهم على تنفيذ أمر الله سبحانه وتعالى.</a:t>
            </a: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D36E0B9F-05CF-4934-BEBF-241489E9D3EC}"/>
              </a:ext>
            </a:extLst>
          </p:cNvPr>
          <p:cNvSpPr/>
          <p:nvPr/>
        </p:nvSpPr>
        <p:spPr>
          <a:xfrm>
            <a:off x="7550849" y="3696303"/>
            <a:ext cx="2531165" cy="2584174"/>
          </a:xfrm>
          <a:prstGeom prst="ellipse">
            <a:avLst/>
          </a:prstGeom>
          <a:solidFill>
            <a:srgbClr val="587BC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نفي وجودهم ، أو وجود احدٍ منهم ممن ذكر في القرآن أو السنة.</a:t>
            </a:r>
          </a:p>
        </p:txBody>
      </p:sp>
      <p:pic>
        <p:nvPicPr>
          <p:cNvPr id="19" name="صورة 18" descr="صورة تحتوي على غرفة, كمبيوتر&#10;&#10;تم إنشاء الوصف تلقائياً">
            <a:extLst>
              <a:ext uri="{FF2B5EF4-FFF2-40B4-BE49-F238E27FC236}">
                <a16:creationId xmlns:a16="http://schemas.microsoft.com/office/drawing/2014/main" id="{405B4F27-FB00-4CC9-B32F-AAFF8C8C0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23" b="95726" l="3125" r="93750">
                        <a14:foregroundMark x1="93750" y1="36182" x2="70117" y2="7407"/>
                        <a14:foregroundMark x1="7617" y1="35043" x2="7617" y2="35043"/>
                        <a14:foregroundMark x1="33398" y1="36182" x2="34766" y2="36182"/>
                        <a14:foregroundMark x1="3320" y1="40171" x2="3320" y2="40171"/>
                        <a14:foregroundMark x1="34570" y1="73504" x2="34570" y2="73504"/>
                        <a14:foregroundMark x1="46484" y1="81766" x2="46484" y2="81766"/>
                        <a14:foregroundMark x1="59961" y1="63533" x2="59961" y2="63533"/>
                        <a14:foregroundMark x1="79688" y1="77778" x2="79688" y2="77778"/>
                        <a14:foregroundMark x1="73828" y1="95726" x2="73828" y2="95726"/>
                        <a14:foregroundMark x1="44531" y1="93732" x2="44531" y2="93732"/>
                        <a14:foregroundMark x1="29297" y1="89744" x2="29297" y2="89744"/>
                        <a14:foregroundMark x1="55664" y1="82621" x2="55664" y2="82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85" y="1924252"/>
            <a:ext cx="2534028" cy="1737195"/>
          </a:xfrm>
          <a:prstGeom prst="rect">
            <a:avLst/>
          </a:prstGeom>
        </p:spPr>
      </p:pic>
      <p:pic>
        <p:nvPicPr>
          <p:cNvPr id="3074" name="Picture 2" descr="كيف تحصل على الافكار ؟ - Hcouch Design | اشكوش ديزاين">
            <a:extLst>
              <a:ext uri="{FF2B5EF4-FFF2-40B4-BE49-F238E27FC236}">
                <a16:creationId xmlns:a16="http://schemas.microsoft.com/office/drawing/2014/main" id="{9D5A8999-55DC-47AA-B740-89388575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46" b="97135" l="10000" r="90000">
                        <a14:foregroundMark x1="57891" y1="3646" x2="58828" y2="19922"/>
                        <a14:foregroundMark x1="49766" y1="89063" x2="50234" y2="97135"/>
                        <a14:foregroundMark x1="51016" y1="11979" x2="49297" y2="1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908" y="4531251"/>
            <a:ext cx="3877916" cy="232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54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AEDD105-BEA7-4CFA-BADA-A6DC4B088DC8}"/>
              </a:ext>
            </a:extLst>
          </p:cNvPr>
          <p:cNvSpPr/>
          <p:nvPr/>
        </p:nvSpPr>
        <p:spPr>
          <a:xfrm>
            <a:off x="4448589" y="170588"/>
            <a:ext cx="3529219" cy="624544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ثمرات الإيمان بالملائكة!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A2D2537-0536-4760-8052-6851E24EDBBB}"/>
              </a:ext>
            </a:extLst>
          </p:cNvPr>
          <p:cNvSpPr txBox="1"/>
          <p:nvPr/>
        </p:nvSpPr>
        <p:spPr>
          <a:xfrm>
            <a:off x="1846607" y="844720"/>
            <a:ext cx="87331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AlBayan"/>
              </a:rPr>
              <a:t>من خلال مُنظم المُقدمة والنتيجة بينّ/ي أثر الإيمان بالملائكة على المؤمن!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008C074D-F0E2-4320-855B-3D77625F5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59173"/>
              </p:ext>
            </p:extLst>
          </p:nvPr>
        </p:nvGraphicFramePr>
        <p:xfrm>
          <a:off x="2244033" y="1726830"/>
          <a:ext cx="8543236" cy="418663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1618">
                  <a:extLst>
                    <a:ext uri="{9D8B030D-6E8A-4147-A177-3AD203B41FA5}">
                      <a16:colId xmlns:a16="http://schemas.microsoft.com/office/drawing/2014/main" val="4080644193"/>
                    </a:ext>
                  </a:extLst>
                </a:gridCol>
                <a:gridCol w="4271618">
                  <a:extLst>
                    <a:ext uri="{9D8B030D-6E8A-4147-A177-3AD203B41FA5}">
                      <a16:colId xmlns:a16="http://schemas.microsoft.com/office/drawing/2014/main" val="2751439774"/>
                    </a:ext>
                  </a:extLst>
                </a:gridCol>
              </a:tblGrid>
              <a:tr h="67181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المقدمة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4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النتيجة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30311"/>
                  </a:ext>
                </a:extLst>
              </a:tr>
              <a:tr h="107161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الإيمان بـ قوتهم وقدرتهم يؤدي الى </a:t>
                      </a:r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94260"/>
                  </a:ext>
                </a:extLst>
              </a:tr>
              <a:tr h="107161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الإيمان بأعمال الملائكة كالموكلون بحفظ الانسان يؤدي الى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85201"/>
                  </a:ext>
                </a:extLst>
              </a:tr>
              <a:tr h="107161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الإيمان بأن من الملائكة في المساجد، و يلتمسون مجالس العلم...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38990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62557414-BE90-4EAF-BE8B-5AEDD28002DC}"/>
              </a:ext>
            </a:extLst>
          </p:cNvPr>
          <p:cNvSpPr txBox="1"/>
          <p:nvPr/>
        </p:nvSpPr>
        <p:spPr>
          <a:xfrm>
            <a:off x="2796209" y="2554472"/>
            <a:ext cx="3034747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ar-SA" sz="2000" b="1" i="0" u="none" strike="noStrike" baseline="0" dirty="0">
                <a:solidFill>
                  <a:srgbClr val="002060"/>
                </a:solidFill>
                <a:latin typeface="AlBayan"/>
              </a:rPr>
              <a:t>زيادة الإيمان بعظمة خالقهم وقوته،</a:t>
            </a:r>
          </a:p>
          <a:p>
            <a:r>
              <a:rPr lang="ar-SA" sz="2000" b="1" i="0" u="none" strike="noStrike" baseline="0" dirty="0">
                <a:solidFill>
                  <a:srgbClr val="002060"/>
                </a:solidFill>
                <a:latin typeface="AlBayan"/>
              </a:rPr>
              <a:t> وغناه عن طاعة بني آدم.</a:t>
            </a:r>
            <a:endParaRPr lang="ar-SA" sz="2000" b="1" dirty="0">
              <a:solidFill>
                <a:srgbClr val="00206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5A6557E-751E-47C5-A680-485CCEB87ACE}"/>
              </a:ext>
            </a:extLst>
          </p:cNvPr>
          <p:cNvSpPr txBox="1"/>
          <p:nvPr/>
        </p:nvSpPr>
        <p:spPr>
          <a:xfrm>
            <a:off x="2796208" y="3659713"/>
            <a:ext cx="3034747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ar-SA" sz="2000" b="1" i="0" u="none" strike="noStrike" baseline="0" dirty="0">
                <a:solidFill>
                  <a:srgbClr val="002060"/>
                </a:solidFill>
                <a:latin typeface="AlBayan"/>
              </a:rPr>
              <a:t>شكر الله على عنايته بالعباد حيث وكّل بعض الملائكة بحفظهم.</a:t>
            </a:r>
            <a:endParaRPr lang="ar-SA" sz="2000" b="1" dirty="0">
              <a:solidFill>
                <a:srgbClr val="00206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792D7DC-E313-4696-8880-560A3820B4AC}"/>
              </a:ext>
            </a:extLst>
          </p:cNvPr>
          <p:cNvSpPr txBox="1"/>
          <p:nvPr/>
        </p:nvSpPr>
        <p:spPr>
          <a:xfrm>
            <a:off x="2310293" y="4660324"/>
            <a:ext cx="4121426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ar-SA" sz="2000" b="1" i="0" u="none" strike="noStrike" baseline="0" dirty="0">
                <a:solidFill>
                  <a:srgbClr val="002060"/>
                </a:solidFill>
                <a:latin typeface="AlBayan"/>
              </a:rPr>
              <a:t>التأدب والحياء لاستشعار قرب بعض الملائكة، وتجنب كل ما يؤذيهم من الأقوال والأفعال والأحوال، وملازمتهم للإنسان في أحوال كثيرة.</a:t>
            </a:r>
            <a:endParaRPr lang="ar-SA" sz="2000" b="1" dirty="0">
              <a:solidFill>
                <a:srgbClr val="002060"/>
              </a:solidFill>
            </a:endParaRPr>
          </a:p>
        </p:txBody>
      </p:sp>
      <p:pic>
        <p:nvPicPr>
          <p:cNvPr id="19" name="صورة 18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0E2F2F01-92A7-4C04-BD9C-FEBA824C6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427" y="4493423"/>
            <a:ext cx="3039713" cy="303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29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8">
            <a:extLst>
              <a:ext uri="{FF2B5EF4-FFF2-40B4-BE49-F238E27FC236}">
                <a16:creationId xmlns:a16="http://schemas.microsoft.com/office/drawing/2014/main" id="{69BDE1ED-AABD-44E4-B2C1-26BCE82D3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19492"/>
              </p:ext>
            </p:extLst>
          </p:nvPr>
        </p:nvGraphicFramePr>
        <p:xfrm>
          <a:off x="2244033" y="1726830"/>
          <a:ext cx="8543236" cy="311502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71618">
                  <a:extLst>
                    <a:ext uri="{9D8B030D-6E8A-4147-A177-3AD203B41FA5}">
                      <a16:colId xmlns:a16="http://schemas.microsoft.com/office/drawing/2014/main" val="4080644193"/>
                    </a:ext>
                  </a:extLst>
                </a:gridCol>
                <a:gridCol w="4271618">
                  <a:extLst>
                    <a:ext uri="{9D8B030D-6E8A-4147-A177-3AD203B41FA5}">
                      <a16:colId xmlns:a16="http://schemas.microsoft.com/office/drawing/2014/main" val="2751439774"/>
                    </a:ext>
                  </a:extLst>
                </a:gridCol>
              </a:tblGrid>
              <a:tr h="67181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المقدمة: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4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النتيجة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30311"/>
                  </a:ext>
                </a:extLst>
              </a:tr>
              <a:tr h="107161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الإيمان بأن منهم من هو مُوكّل لكتابة أعمال الانسان و يشهد عليها: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894260"/>
                  </a:ext>
                </a:extLst>
              </a:tr>
              <a:tr h="1071613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محبة الملائكة على ما يقومون به من طاعة الله.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685201"/>
                  </a:ext>
                </a:extLst>
              </a:tr>
            </a:tbl>
          </a:graphicData>
        </a:graphic>
      </p:graphicFrame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AEDD105-BEA7-4CFA-BADA-A6DC4B088DC8}"/>
              </a:ext>
            </a:extLst>
          </p:cNvPr>
          <p:cNvSpPr/>
          <p:nvPr/>
        </p:nvSpPr>
        <p:spPr>
          <a:xfrm>
            <a:off x="4448589" y="170588"/>
            <a:ext cx="3529219" cy="624544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ثمرات الإيمان بالملائكة!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A2D2537-0536-4760-8052-6851E24EDBBB}"/>
              </a:ext>
            </a:extLst>
          </p:cNvPr>
          <p:cNvSpPr txBox="1"/>
          <p:nvPr/>
        </p:nvSpPr>
        <p:spPr>
          <a:xfrm>
            <a:off x="1846607" y="844720"/>
            <a:ext cx="87331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AlBayan"/>
              </a:rPr>
              <a:t>من خلال مُنظم المُقدمة والنتيجة بينّ/ي أثر الإيمان بالملائكة على المؤمن!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2557414-BE90-4EAF-BE8B-5AEDD28002DC}"/>
              </a:ext>
            </a:extLst>
          </p:cNvPr>
          <p:cNvSpPr txBox="1"/>
          <p:nvPr/>
        </p:nvSpPr>
        <p:spPr>
          <a:xfrm>
            <a:off x="2579760" y="2556730"/>
            <a:ext cx="3516240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ar-SA" sz="2000" b="1" i="0" u="none" strike="noStrike" baseline="0" dirty="0">
                <a:solidFill>
                  <a:srgbClr val="002060"/>
                </a:solidFill>
                <a:latin typeface="AlBayan"/>
              </a:rPr>
              <a:t>ملازمة الطاعة واجتناب المعصية، رغبةً </a:t>
            </a:r>
          </a:p>
          <a:p>
            <a:r>
              <a:rPr lang="ar-SA" sz="2000" b="1" i="0" u="none" strike="noStrike" baseline="0" dirty="0">
                <a:solidFill>
                  <a:srgbClr val="002060"/>
                </a:solidFill>
                <a:latin typeface="AlBayan"/>
              </a:rPr>
              <a:t>في كتابتهم الخير والشهادة عليه، ورهبةً </a:t>
            </a:r>
          </a:p>
          <a:p>
            <a:r>
              <a:rPr lang="ar-SA" sz="2000" b="1" i="0" u="none" strike="noStrike" baseline="0" dirty="0">
                <a:solidFill>
                  <a:srgbClr val="002060"/>
                </a:solidFill>
                <a:latin typeface="AlBayan"/>
              </a:rPr>
              <a:t>من كتابة خلافه والشهادة عليه.</a:t>
            </a:r>
            <a:endParaRPr lang="ar-SA" sz="2000" b="1" dirty="0">
              <a:solidFill>
                <a:srgbClr val="00206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5A6557E-751E-47C5-A680-485CCEB87ACE}"/>
              </a:ext>
            </a:extLst>
          </p:cNvPr>
          <p:cNvSpPr txBox="1"/>
          <p:nvPr/>
        </p:nvSpPr>
        <p:spPr>
          <a:xfrm>
            <a:off x="6886385" y="3930675"/>
            <a:ext cx="352963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2060"/>
                </a:solidFill>
                <a:latin typeface="AlBayan"/>
              </a:rPr>
              <a:t>الإيمان بأنهم يقومون بما أمرهم الله به اتم قيام. </a:t>
            </a:r>
            <a:endParaRPr lang="ar-SA" sz="2000" b="1" dirty="0">
              <a:solidFill>
                <a:srgbClr val="002060"/>
              </a:solidFill>
            </a:endParaRPr>
          </a:p>
        </p:txBody>
      </p:sp>
      <p:pic>
        <p:nvPicPr>
          <p:cNvPr id="4" name="صورة 3" descr="صورة تحتوي على المصباح&#10;&#10;تم إنشاء الوصف تلقائياً">
            <a:extLst>
              <a:ext uri="{FF2B5EF4-FFF2-40B4-BE49-F238E27FC236}">
                <a16:creationId xmlns:a16="http://schemas.microsoft.com/office/drawing/2014/main" id="{9661B019-428C-4F91-93CE-910E067A5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427" y="4493423"/>
            <a:ext cx="3039713" cy="3039713"/>
          </a:xfrm>
          <a:prstGeom prst="rect">
            <a:avLst/>
          </a:prstGeom>
        </p:spPr>
      </p:pic>
      <p:sp>
        <p:nvSpPr>
          <p:cNvPr id="24" name="سهم: منحني لليسار 23">
            <a:extLst>
              <a:ext uri="{FF2B5EF4-FFF2-40B4-BE49-F238E27FC236}">
                <a16:creationId xmlns:a16="http://schemas.microsoft.com/office/drawing/2014/main" id="{0DB3D7FD-F179-4B86-A485-D0273C345C2F}"/>
              </a:ext>
            </a:extLst>
          </p:cNvPr>
          <p:cNvSpPr/>
          <p:nvPr/>
        </p:nvSpPr>
        <p:spPr>
          <a:xfrm rot="5400000">
            <a:off x="6018743" y="4234208"/>
            <a:ext cx="887895" cy="1822174"/>
          </a:xfrm>
          <a:prstGeom prst="curved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5" name="مستطيل: زوايا قطرية مستديرة 24">
            <a:extLst>
              <a:ext uri="{FF2B5EF4-FFF2-40B4-BE49-F238E27FC236}">
                <a16:creationId xmlns:a16="http://schemas.microsoft.com/office/drawing/2014/main" id="{F4AB7A0A-CD38-4DFB-843B-684CBBD8F824}"/>
              </a:ext>
            </a:extLst>
          </p:cNvPr>
          <p:cNvSpPr/>
          <p:nvPr/>
        </p:nvSpPr>
        <p:spPr>
          <a:xfrm>
            <a:off x="4717775" y="5671756"/>
            <a:ext cx="3260034" cy="914638"/>
          </a:xfrm>
          <a:prstGeom prst="round2Diag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5">
                    <a:lumMod val="50000"/>
                  </a:schemeClr>
                </a:solidFill>
              </a:rPr>
              <a:t>استنبط/ي (المقدمة) التي بها يكون اثر الإيمان والذي هو ...</a:t>
            </a:r>
          </a:p>
        </p:txBody>
      </p:sp>
    </p:spTree>
    <p:extLst>
      <p:ext uri="{BB962C8B-B14F-4D97-AF65-F5344CB8AC3E}">
        <p14:creationId xmlns:p14="http://schemas.microsoft.com/office/powerpoint/2010/main" val="1369323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D3D4846-4304-42DE-8B04-6C700A9A2182}"/>
              </a:ext>
            </a:extLst>
          </p:cNvPr>
          <p:cNvGrpSpPr/>
          <p:nvPr/>
        </p:nvGrpSpPr>
        <p:grpSpPr>
          <a:xfrm>
            <a:off x="-145292" y="636155"/>
            <a:ext cx="8349242" cy="6129460"/>
            <a:chOff x="-145292" y="636155"/>
            <a:chExt cx="8349242" cy="6129460"/>
          </a:xfrm>
        </p:grpSpPr>
        <p:pic>
          <p:nvPicPr>
            <p:cNvPr id="4" name="صورة 3" descr="صورة تحتوي على لوحة المفاتيح, كمبيوتر, جالس, تشبث&#10;&#10;تم إنشاء الوصف تلقائياً">
              <a:extLst>
                <a:ext uri="{FF2B5EF4-FFF2-40B4-BE49-F238E27FC236}">
                  <a16:creationId xmlns:a16="http://schemas.microsoft.com/office/drawing/2014/main" id="{D3410FC4-1A52-4B1E-BD39-FAF1CAFAB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292" y="636155"/>
              <a:ext cx="8349242" cy="6129460"/>
            </a:xfrm>
            <a:prstGeom prst="rect">
              <a:avLst/>
            </a:prstGeom>
          </p:spPr>
        </p:pic>
        <p:sp>
          <p:nvSpPr>
            <p:cNvPr id="10" name="مستطيل: زوايا مستديرة 9">
              <a:extLst>
                <a:ext uri="{FF2B5EF4-FFF2-40B4-BE49-F238E27FC236}">
                  <a16:creationId xmlns:a16="http://schemas.microsoft.com/office/drawing/2014/main" id="{1BD78B84-A259-4F69-81B4-89381DEA04EB}"/>
                </a:ext>
              </a:extLst>
            </p:cNvPr>
            <p:cNvSpPr/>
            <p:nvPr/>
          </p:nvSpPr>
          <p:spPr>
            <a:xfrm>
              <a:off x="2191685" y="636155"/>
              <a:ext cx="3652523" cy="1320193"/>
            </a:xfrm>
            <a:prstGeom prst="roundRect">
              <a:avLst>
                <a:gd name="adj" fmla="val 18675"/>
              </a:avLst>
            </a:prstGeom>
            <a:solidFill>
              <a:schemeClr val="bg1">
                <a:lumMod val="95000"/>
              </a:schemeClr>
            </a:solidFill>
            <a:ln w="76200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3200" b="1" dirty="0">
                  <a:solidFill>
                    <a:srgbClr val="00B050"/>
                  </a:solidFill>
                </a:rPr>
                <a:t>أثر الإيمان بالملائكة:</a:t>
              </a:r>
            </a:p>
          </p:txBody>
        </p:sp>
      </p:grpSp>
      <p:sp>
        <p:nvSpPr>
          <p:cNvPr id="5" name="مستطيل 4">
            <a:extLst>
              <a:ext uri="{FF2B5EF4-FFF2-40B4-BE49-F238E27FC236}">
                <a16:creationId xmlns:a16="http://schemas.microsoft.com/office/drawing/2014/main" id="{9FF115E1-D87E-4BE8-B2B6-098B9D698097}"/>
              </a:ext>
            </a:extLst>
          </p:cNvPr>
          <p:cNvSpPr/>
          <p:nvPr/>
        </p:nvSpPr>
        <p:spPr>
          <a:xfrm>
            <a:off x="5271349" y="2418311"/>
            <a:ext cx="16493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  <a:latin typeface="AlBayan"/>
              </a:rPr>
              <a:t>زيادة الإيمان بعظمة الخالق وقوته.</a:t>
            </a:r>
            <a:endParaRPr lang="ar-SA" sz="2400" b="1" cap="none" spc="0" dirty="0">
              <a:ln w="0"/>
              <a:solidFill>
                <a:srgbClr val="33B596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6050BC8-72B7-4989-8C30-8472CD022793}"/>
              </a:ext>
            </a:extLst>
          </p:cNvPr>
          <p:cNvSpPr/>
          <p:nvPr/>
        </p:nvSpPr>
        <p:spPr>
          <a:xfrm>
            <a:off x="3204678" y="2544846"/>
            <a:ext cx="16493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chemeClr val="accent4">
                    <a:lumMod val="50000"/>
                  </a:schemeClr>
                </a:solidFill>
                <a:latin typeface="AlBayan"/>
              </a:rPr>
              <a:t>شكر الله على عنايته بالعباد.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ABE75E9-48E4-4F6D-85B7-DED97D870EEB}"/>
              </a:ext>
            </a:extLst>
          </p:cNvPr>
          <p:cNvSpPr/>
          <p:nvPr/>
        </p:nvSpPr>
        <p:spPr>
          <a:xfrm>
            <a:off x="1127438" y="2413189"/>
            <a:ext cx="16493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rgbClr val="CF4996"/>
                </a:solidFill>
              </a:rPr>
              <a:t>التأدب والحياء لاستشعار قربهم.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78E3AD9-DB33-4BFB-9996-8BC04097FA48}"/>
              </a:ext>
            </a:extLst>
          </p:cNvPr>
          <p:cNvSpPr/>
          <p:nvPr/>
        </p:nvSpPr>
        <p:spPr>
          <a:xfrm>
            <a:off x="4230709" y="4093698"/>
            <a:ext cx="16532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rgbClr val="41A6E2"/>
                </a:solidFill>
              </a:rPr>
              <a:t>اجتناب المعاصي رغبةً في كتابة الخير</a:t>
            </a:r>
            <a:endParaRPr lang="ar-SA" sz="2400" b="1" cap="none" spc="0" dirty="0">
              <a:ln w="0"/>
              <a:solidFill>
                <a:srgbClr val="41A6E2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890A9AF-663B-47ED-9944-3621521D695A}"/>
              </a:ext>
            </a:extLst>
          </p:cNvPr>
          <p:cNvSpPr/>
          <p:nvPr/>
        </p:nvSpPr>
        <p:spPr>
          <a:xfrm>
            <a:off x="2191685" y="4093697"/>
            <a:ext cx="16532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solidFill>
                  <a:srgbClr val="3977B6"/>
                </a:solidFill>
              </a:rPr>
              <a:t>محبة الملائكة على طاعتهم لله.</a:t>
            </a:r>
            <a:endParaRPr lang="ar-SA" sz="2400" b="1" cap="none" spc="0" dirty="0">
              <a:ln w="0"/>
              <a:solidFill>
                <a:srgbClr val="3977B6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96D1841-92EF-4021-B03E-64793BD3F846}"/>
              </a:ext>
            </a:extLst>
          </p:cNvPr>
          <p:cNvSpPr/>
          <p:nvPr/>
        </p:nvSpPr>
        <p:spPr>
          <a:xfrm>
            <a:off x="7790468" y="917713"/>
            <a:ext cx="3763617" cy="5022574"/>
          </a:xfrm>
          <a:prstGeom prst="rect">
            <a:avLst/>
          </a:prstGeom>
          <a:solidFill>
            <a:srgbClr val="FFFF99"/>
          </a:solidFill>
          <a:ln>
            <a:solidFill>
              <a:srgbClr val="587B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</a:rPr>
              <a:t>عزيزي الطالب المبدع/ عزيزتي الطالبة المبدعة:</a:t>
            </a:r>
          </a:p>
          <a:p>
            <a:pPr algn="ctr"/>
            <a:endParaRPr lang="ar-SA" sz="3600" b="1" dirty="0">
              <a:solidFill>
                <a:srgbClr val="0070C0"/>
              </a:solidFill>
            </a:endParaRPr>
          </a:p>
          <a:p>
            <a:pPr algn="ctr"/>
            <a:r>
              <a:rPr lang="ar-SA" sz="3600" b="1" dirty="0">
                <a:solidFill>
                  <a:srgbClr val="0070C0"/>
                </a:solidFill>
              </a:rPr>
              <a:t>لخصّ/ي أثر الإيمان بالملائكة في المنظم الذي أمامك.!</a:t>
            </a:r>
          </a:p>
        </p:txBody>
      </p:sp>
    </p:spTree>
    <p:extLst>
      <p:ext uri="{BB962C8B-B14F-4D97-AF65-F5344CB8AC3E}">
        <p14:creationId xmlns:p14="http://schemas.microsoft.com/office/powerpoint/2010/main" val="284182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حيل ذكية للتخلص من رائحة الثوم والبصل الكريهة | صحيفة تواصل الالكترونية">
            <a:extLst>
              <a:ext uri="{FF2B5EF4-FFF2-40B4-BE49-F238E27FC236}">
                <a16:creationId xmlns:a16="http://schemas.microsoft.com/office/drawing/2014/main" id="{9DB69B55-F91F-4167-8D6C-FD56C6166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7" y="4753324"/>
            <a:ext cx="3670852" cy="20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22D4334-9B44-4889-9AD4-8EA731D25DF8}"/>
              </a:ext>
            </a:extLst>
          </p:cNvPr>
          <p:cNvSpPr txBox="1"/>
          <p:nvPr/>
        </p:nvSpPr>
        <p:spPr>
          <a:xfrm>
            <a:off x="6292796" y="1548721"/>
            <a:ext cx="4833999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00"/>
                </a:solidFill>
                <a:latin typeface="AlBayan"/>
              </a:rPr>
              <a:t>وقال ايضًا</a:t>
            </a:r>
            <a:r>
              <a:rPr lang="ar-SA" sz="2400" b="1" i="0" u="none" strike="noStrike" baseline="0" dirty="0">
                <a:solidFill>
                  <a:srgbClr val="000000"/>
                </a:solidFill>
                <a:latin typeface="AlBayan"/>
              </a:rPr>
              <a:t> ﷺ : "</a:t>
            </a:r>
            <a:r>
              <a:rPr lang="ar-SA" sz="2400" b="1" i="0" u="none" strike="noStrike" baseline="0" dirty="0">
                <a:solidFill>
                  <a:srgbClr val="0070C0"/>
                </a:solidFill>
                <a:latin typeface="AlBayan"/>
              </a:rPr>
              <a:t>من أكل البصل والثُّوم والكُراثَ فلا يقربنَّ مسجدناَ، فإن الملائكةَ تتأذى مما يتأذى منهُ بنو آدمَ</a:t>
            </a:r>
            <a:r>
              <a:rPr lang="ar-SA" sz="2400" b="1" i="0" u="none" strike="noStrike" baseline="0" dirty="0">
                <a:latin typeface="AlBayan"/>
              </a:rPr>
              <a:t>"</a:t>
            </a:r>
            <a:endParaRPr lang="ar-SA" sz="2400" b="1" dirty="0"/>
          </a:p>
        </p:txBody>
      </p:sp>
      <p:pic>
        <p:nvPicPr>
          <p:cNvPr id="7" name="صورة 6" descr="صورة تحتوي على خزانة, خشبي, خشب, باب&#10;&#10;تم إنشاء الوصف تلقائياً">
            <a:extLst>
              <a:ext uri="{FF2B5EF4-FFF2-40B4-BE49-F238E27FC236}">
                <a16:creationId xmlns:a16="http://schemas.microsoft.com/office/drawing/2014/main" id="{9FD9E2FA-26EC-4AB6-B5CE-F93B1BF6E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836">
            <a:off x="-72045" y="836475"/>
            <a:ext cx="6682854" cy="5012141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3CC75CB-B8FA-46FC-8E26-848DDE860970}"/>
              </a:ext>
            </a:extLst>
          </p:cNvPr>
          <p:cNvSpPr txBox="1"/>
          <p:nvPr/>
        </p:nvSpPr>
        <p:spPr>
          <a:xfrm>
            <a:off x="1164805" y="1907937"/>
            <a:ext cx="406902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Bayan"/>
                <a:ea typeface="+mn-ea"/>
                <a:cs typeface="Arial" panose="020B0604020202020204" pitchFamily="34" charset="0"/>
              </a:rPr>
              <a:t>التأدب والحياء لاستشعار قرب بعض الملائكة، وتجنب كل ما يؤذيهم من الأقوال والأفعال والأحوال.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rgbClr val="002060"/>
                </a:solidFill>
                <a:latin typeface="AlBayan"/>
                <a:cs typeface="Arial" panose="020B0604020202020204" pitchFamily="34" charset="0"/>
              </a:rPr>
              <a:t>بينّ/ي كيف يكون الأدب مع الملائكة</a:t>
            </a:r>
            <a:r>
              <a:rPr lang="ar-SA" sz="2400" b="1" dirty="0">
                <a:solidFill>
                  <a:srgbClr val="002060"/>
                </a:solidFill>
                <a:latin typeface="AlBayan"/>
                <a:cs typeface="Arial" panose="020B0604020202020204" pitchFamily="34" charset="0"/>
              </a:rPr>
              <a:t>!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صورة 1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16045433-CDEF-4FE1-B8D3-3759B1D20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800" y1="33790" x2="38800" y2="33790"/>
                        <a14:foregroundMark x1="38600" y1="33486" x2="38600" y2="33486"/>
                        <a14:foregroundMark x1="38600" y1="33333" x2="28800" y2="32877"/>
                        <a14:foregroundMark x1="72600" y1="15068" x2="72600" y2="15068"/>
                        <a14:foregroundMark x1="72800" y1="15068" x2="80800" y2="17047"/>
                        <a14:foregroundMark x1="79800" y1="18265" x2="80200" y2="36986"/>
                        <a14:foregroundMark x1="80200" y1="36986" x2="77800" y2="38813"/>
                        <a14:foregroundMark x1="63600" y1="53729" x2="64200" y2="57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3927" y="3031095"/>
            <a:ext cx="3403245" cy="4471864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4BECBB2-00F8-4037-A8A4-7CC157AE459D}"/>
              </a:ext>
            </a:extLst>
          </p:cNvPr>
          <p:cNvSpPr txBox="1"/>
          <p:nvPr/>
        </p:nvSpPr>
        <p:spPr>
          <a:xfrm>
            <a:off x="6292796" y="605970"/>
            <a:ext cx="4833999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i="0" u="none" strike="noStrike" baseline="0" dirty="0">
                <a:solidFill>
                  <a:srgbClr val="000000"/>
                </a:solidFill>
                <a:latin typeface="AlBayan"/>
              </a:rPr>
              <a:t>قال رَسُولَ اللَّهِ ﷺ: "</a:t>
            </a:r>
            <a:r>
              <a:rPr lang="ar-SA" sz="2400" b="1" i="0" u="none" strike="noStrike" baseline="0" dirty="0">
                <a:solidFill>
                  <a:srgbClr val="0070C0"/>
                </a:solidFill>
                <a:latin typeface="AlBayan"/>
              </a:rPr>
              <a:t>لا تَدْخُلُ المَلائِكَةُ بَيْتًا فِيهِ كَلْبٌ وَلا صُورَة</a:t>
            </a:r>
            <a:r>
              <a:rPr lang="ar-SA" sz="2400" b="1" i="0" u="none" strike="noStrike" baseline="0" dirty="0">
                <a:solidFill>
                  <a:srgbClr val="000000"/>
                </a:solidFill>
                <a:latin typeface="AlBayan"/>
              </a:rPr>
              <a:t>ٌ "</a:t>
            </a:r>
            <a:endParaRPr lang="ar-SA" sz="2400" b="1" dirty="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279F3943-BCC4-4783-ADEF-7108232CF9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53255"/>
          <a:stretch/>
        </p:blipFill>
        <p:spPr>
          <a:xfrm flipH="1">
            <a:off x="7965550" y="2737047"/>
            <a:ext cx="4384823" cy="2847274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05D93A7C-06D7-473B-ADB6-CE90E7E2597A}"/>
              </a:ext>
            </a:extLst>
          </p:cNvPr>
          <p:cNvSpPr/>
          <p:nvPr/>
        </p:nvSpPr>
        <p:spPr>
          <a:xfrm>
            <a:off x="8186065" y="3616692"/>
            <a:ext cx="33566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فكر/ي ماذا يُقا</a:t>
            </a:r>
            <a:r>
              <a:rPr lang="ar-SA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 على البصل والثوم والكراث؟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10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5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Ο χρήστης واحة التدبر στο Twitter: &quot;(مَا يَلْفِظُ مِن قَوْلٍ إِلَّا  لَدَيْهِ رَقِيبٌ عَتِيدٌ) #تدبر… &quot;">
            <a:extLst>
              <a:ext uri="{FF2B5EF4-FFF2-40B4-BE49-F238E27FC236}">
                <a16:creationId xmlns:a16="http://schemas.microsoft.com/office/drawing/2014/main" id="{64022743-1982-40B8-9E15-876ADFFE2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1"/>
          <a:stretch/>
        </p:blipFill>
        <p:spPr bwMode="auto">
          <a:xfrm>
            <a:off x="1337051" y="1575684"/>
            <a:ext cx="5966632" cy="50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مَا يَلْفِظُ مِنْ قَوْلٍ إِلَّا لَدَيْهِ رَقِيبٌ عَتِيدٌ">
            <a:extLst>
              <a:ext uri="{FF2B5EF4-FFF2-40B4-BE49-F238E27FC236}">
                <a16:creationId xmlns:a16="http://schemas.microsoft.com/office/drawing/2014/main" id="{F8744B30-86AF-42D8-9488-DF51E6961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2" y="294447"/>
            <a:ext cx="7280731" cy="378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 descr="صورة تحتوي على منضدة, رسم, كرة&#10;&#10;تم إنشاء الوصف تلقائياً">
            <a:extLst>
              <a:ext uri="{FF2B5EF4-FFF2-40B4-BE49-F238E27FC236}">
                <a16:creationId xmlns:a16="http://schemas.microsoft.com/office/drawing/2014/main" id="{6888D46E-3AEF-49D2-980F-766B0C6F9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5313" l="10000" r="96556">
                        <a14:foregroundMark x1="52889" y1="4792" x2="52889" y2="4792"/>
                        <a14:foregroundMark x1="53333" y1="3646" x2="53556" y2="21458"/>
                        <a14:foregroundMark x1="56444" y1="3125" x2="55111" y2="35521"/>
                        <a14:foregroundMark x1="59889" y1="12708" x2="87111" y2="14271"/>
                        <a14:foregroundMark x1="87111" y1="14271" x2="85444" y2="70938"/>
                        <a14:foregroundMark x1="85000" y1="71146" x2="90222" y2="94479"/>
                        <a14:foregroundMark x1="90222" y1="94479" x2="93667" y2="95313"/>
                        <a14:foregroundMark x1="96333" y1="94271" x2="96556" y2="94271"/>
                        <a14:foregroundMark x1="96333" y1="94271" x2="88778" y2="78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84" y="914399"/>
            <a:ext cx="3957016" cy="422081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330D907A-12B3-4262-9278-416A299ED1D2}"/>
              </a:ext>
            </a:extLst>
          </p:cNvPr>
          <p:cNvSpPr/>
          <p:nvPr/>
        </p:nvSpPr>
        <p:spPr>
          <a:xfrm>
            <a:off x="8426275" y="1975402"/>
            <a:ext cx="357443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الذي يتبادر الى ذهنك عند قراءتك للآية؟</a:t>
            </a:r>
          </a:p>
          <a:p>
            <a:pPr algn="ctr"/>
            <a:r>
              <a:rPr lang="ar-SA" sz="40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صف/صفي </a:t>
            </a:r>
            <a:r>
              <a:rPr lang="ar-SA" sz="4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شعورك!</a:t>
            </a:r>
            <a:endParaRPr lang="ar-SA" sz="4000" b="1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C47A4E0-E8DB-47A4-9855-A76C46C59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34" y="4592917"/>
            <a:ext cx="1689867" cy="16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3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رسم تخطيطي 9"/>
          <p:cNvGraphicFramePr/>
          <p:nvPr/>
        </p:nvGraphicFramePr>
        <p:xfrm>
          <a:off x="-621890" y="133867"/>
          <a:ext cx="13435780" cy="671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مستطيل 10"/>
          <p:cNvSpPr/>
          <p:nvPr/>
        </p:nvSpPr>
        <p:spPr>
          <a:xfrm>
            <a:off x="56272" y="6262468"/>
            <a:ext cx="3724537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cs typeface="Calibri"/>
                <a:sym typeface="Calibri"/>
              </a:rPr>
              <a:t>تدريس تبادلي (وضع أسئلة).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3" b="100000" l="7576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95" y="4557932"/>
            <a:ext cx="4600136" cy="230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3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D320B4-8F16-4D85-A762-1B257376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485B88-7949-423E-A374-FB4A741C6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6AB79A5-C008-4A4F-A7C2-11D1B2F63FB2}"/>
              </a:ext>
            </a:extLst>
          </p:cNvPr>
          <p:cNvSpPr/>
          <p:nvPr/>
        </p:nvSpPr>
        <p:spPr>
          <a:xfrm>
            <a:off x="965473" y="466026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B94232-0D45-4850-A9A4-C5E441BAF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نتيجة بحث الصور عن ورد">
            <a:extLst>
              <a:ext uri="{FF2B5EF4-FFF2-40B4-BE49-F238E27FC236}">
                <a16:creationId xmlns:a16="http://schemas.microsoft.com/office/drawing/2014/main" id="{680D616F-60BB-48E4-8F5F-B8CE3A14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مستدير الزوايا 6">
            <a:extLst>
              <a:ext uri="{FF2B5EF4-FFF2-40B4-BE49-F238E27FC236}">
                <a16:creationId xmlns:a16="http://schemas.microsoft.com/office/drawing/2014/main" id="{8AF6720C-459F-4B97-A7C8-6934D69ABF13}"/>
              </a:ext>
            </a:extLst>
          </p:cNvPr>
          <p:cNvSpPr/>
          <p:nvPr/>
        </p:nvSpPr>
        <p:spPr>
          <a:xfrm>
            <a:off x="-264433" y="5411232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2118C19-0A8B-4780-9CC5-492DEA64E3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47" y="6153662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40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9FB787-2CF8-4D51-B68B-663B28FE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4F5EC7-1511-47E4-8CB9-A9FA2AD94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84421C3-B7E4-45CC-80BF-5E32AE288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75" y="2090863"/>
            <a:ext cx="4286250" cy="28575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8D4E4A-C43B-44CA-9D14-D4E983B04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04" y="-160020"/>
            <a:ext cx="7471410" cy="74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6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9EB1613E-0BB6-40FB-9290-1F946484E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0" y="1783096"/>
            <a:ext cx="2968487" cy="2153462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3B46686-D5A4-452D-9AED-61679D5389C2}"/>
              </a:ext>
            </a:extLst>
          </p:cNvPr>
          <p:cNvSpPr/>
          <p:nvPr/>
        </p:nvSpPr>
        <p:spPr>
          <a:xfrm>
            <a:off x="1263587" y="207580"/>
            <a:ext cx="96648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 مُراجعة الدرس السابق}.</a:t>
            </a:r>
          </a:p>
          <a:p>
            <a:pPr algn="ctr"/>
            <a:r>
              <a:rPr lang="ar-SA" sz="3600" b="1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استرجع/ي أهم الأفكار الرئيسية التي تعلمتها في الدرس السابق: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3B4C8B9-C663-445B-9320-9C03CE93FF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28156"/>
          <a:stretch/>
        </p:blipFill>
        <p:spPr>
          <a:xfrm>
            <a:off x="5858011" y="1331649"/>
            <a:ext cx="5811328" cy="26212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2C250F2-6981-4238-8D15-149E0DD66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52" b="8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38" b="28156"/>
          <a:stretch/>
        </p:blipFill>
        <p:spPr>
          <a:xfrm>
            <a:off x="2952347" y="3733800"/>
            <a:ext cx="5811328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9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ستديرة 1">
            <a:extLst>
              <a:ext uri="{FF2B5EF4-FFF2-40B4-BE49-F238E27FC236}">
                <a16:creationId xmlns:a16="http://schemas.microsoft.com/office/drawing/2014/main" id="{0846CA46-0D95-4954-816D-C47C13FCEE53}"/>
              </a:ext>
            </a:extLst>
          </p:cNvPr>
          <p:cNvSpPr/>
          <p:nvPr/>
        </p:nvSpPr>
        <p:spPr>
          <a:xfrm>
            <a:off x="6554514" y="1545498"/>
            <a:ext cx="5208105" cy="646331"/>
          </a:xfrm>
          <a:prstGeom prst="round2Same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الركن الثاني من أركان الإيمان وهو :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F858B96-4C94-46C0-807B-7E278F18203E}"/>
              </a:ext>
            </a:extLst>
          </p:cNvPr>
          <p:cNvSpPr/>
          <p:nvPr/>
        </p:nvSpPr>
        <p:spPr>
          <a:xfrm>
            <a:off x="7456793" y="2369260"/>
            <a:ext cx="313888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Calibri"/>
                <a:sym typeface="Calibri"/>
              </a:rPr>
              <a:t>الإيمان بالملائكة عليهم السلام.</a:t>
            </a:r>
          </a:p>
        </p:txBody>
      </p:sp>
      <p:pic>
        <p:nvPicPr>
          <p:cNvPr id="5122" name="Picture 2" descr="مكتبة سكرابز العرب: اجمل سكرابز الورود للفوتوشوب والتصميم">
            <a:extLst>
              <a:ext uri="{FF2B5EF4-FFF2-40B4-BE49-F238E27FC236}">
                <a16:creationId xmlns:a16="http://schemas.microsoft.com/office/drawing/2014/main" id="{D65490FD-8BFC-4E24-A3DD-3CA04BFF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2" y="2556841"/>
            <a:ext cx="5629690" cy="56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0F3E5BB7-BBEE-4712-95E7-7597F37F6217}"/>
              </a:ext>
            </a:extLst>
          </p:cNvPr>
          <p:cNvGrpSpPr/>
          <p:nvPr/>
        </p:nvGrpSpPr>
        <p:grpSpPr>
          <a:xfrm>
            <a:off x="34132" y="1192696"/>
            <a:ext cx="6313659" cy="4916556"/>
            <a:chOff x="-109577" y="2418143"/>
            <a:chExt cx="5330815" cy="3914338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86C9802E-556E-4EDA-BFDE-B12C5100CB7C}"/>
                </a:ext>
              </a:extLst>
            </p:cNvPr>
            <p:cNvSpPr/>
            <p:nvPr/>
          </p:nvSpPr>
          <p:spPr>
            <a:xfrm>
              <a:off x="3066422" y="3150076"/>
              <a:ext cx="1229773" cy="1220575"/>
            </a:xfrm>
            <a:prstGeom prst="ellipse">
              <a:avLst/>
            </a:prstGeom>
            <a:solidFill>
              <a:srgbClr val="01C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C9364C95-8704-47EE-B2E4-91697A44E628}"/>
                </a:ext>
              </a:extLst>
            </p:cNvPr>
            <p:cNvSpPr/>
            <p:nvPr/>
          </p:nvSpPr>
          <p:spPr>
            <a:xfrm>
              <a:off x="3066422" y="4462470"/>
              <a:ext cx="1229773" cy="1220575"/>
            </a:xfrm>
            <a:prstGeom prst="ellipse">
              <a:avLst/>
            </a:prstGeom>
            <a:solidFill>
              <a:srgbClr val="14A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08AC57B0-2334-4119-806C-AF9EBCE93D1E}"/>
                </a:ext>
              </a:extLst>
            </p:cNvPr>
            <p:cNvSpPr/>
            <p:nvPr/>
          </p:nvSpPr>
          <p:spPr>
            <a:xfrm>
              <a:off x="1923348" y="5111906"/>
              <a:ext cx="1229773" cy="1220575"/>
            </a:xfrm>
            <a:prstGeom prst="ellipse">
              <a:avLst/>
            </a:prstGeom>
            <a:solidFill>
              <a:srgbClr val="505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13" name="شكل بيضاوي 12">
              <a:extLst>
                <a:ext uri="{FF2B5EF4-FFF2-40B4-BE49-F238E27FC236}">
                  <a16:creationId xmlns:a16="http://schemas.microsoft.com/office/drawing/2014/main" id="{B9CF18AC-0173-4FF5-AFE3-2AB5DEBB239B}"/>
                </a:ext>
              </a:extLst>
            </p:cNvPr>
            <p:cNvSpPr/>
            <p:nvPr/>
          </p:nvSpPr>
          <p:spPr>
            <a:xfrm>
              <a:off x="779696" y="4449297"/>
              <a:ext cx="1229773" cy="1220575"/>
            </a:xfrm>
            <a:prstGeom prst="ellipse">
              <a:avLst/>
            </a:prstGeom>
            <a:solidFill>
              <a:srgbClr val="0990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15" name="شكل بيضاوي 14">
              <a:extLst>
                <a:ext uri="{FF2B5EF4-FFF2-40B4-BE49-F238E27FC236}">
                  <a16:creationId xmlns:a16="http://schemas.microsoft.com/office/drawing/2014/main" id="{E1EA04FD-A6FB-4E29-85A5-C9B108AA9D76}"/>
                </a:ext>
              </a:extLst>
            </p:cNvPr>
            <p:cNvSpPr/>
            <p:nvPr/>
          </p:nvSpPr>
          <p:spPr>
            <a:xfrm>
              <a:off x="779696" y="3150103"/>
              <a:ext cx="1229773" cy="1220575"/>
            </a:xfrm>
            <a:prstGeom prst="ellipse">
              <a:avLst/>
            </a:prstGeom>
            <a:solidFill>
              <a:srgbClr val="4F7BAC"/>
            </a:solidFill>
            <a:ln>
              <a:solidFill>
                <a:srgbClr val="4F7B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9E31FCC0-FC2B-4B0A-B19C-B59832569397}"/>
                </a:ext>
              </a:extLst>
            </p:cNvPr>
            <p:cNvSpPr/>
            <p:nvPr/>
          </p:nvSpPr>
          <p:spPr>
            <a:xfrm>
              <a:off x="1933648" y="2418143"/>
              <a:ext cx="1229773" cy="1220575"/>
            </a:xfrm>
            <a:prstGeom prst="ellipse">
              <a:avLst/>
            </a:prstGeom>
            <a:solidFill>
              <a:srgbClr val="7DE3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" name="سداسي 4">
              <a:extLst>
                <a:ext uri="{FF2B5EF4-FFF2-40B4-BE49-F238E27FC236}">
                  <a16:creationId xmlns:a16="http://schemas.microsoft.com/office/drawing/2014/main" id="{EACE17CC-B035-4761-B45C-743F5CDE912B}"/>
                </a:ext>
              </a:extLst>
            </p:cNvPr>
            <p:cNvSpPr/>
            <p:nvPr/>
          </p:nvSpPr>
          <p:spPr>
            <a:xfrm rot="5400000">
              <a:off x="1252176" y="3262793"/>
              <a:ext cx="2572118" cy="2196786"/>
            </a:xfrm>
            <a:prstGeom prst="hexagon">
              <a:avLst>
                <a:gd name="adj" fmla="val 27730"/>
                <a:gd name="vf" fmla="val 115470"/>
              </a:avLst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600"/>
            </a:p>
          </p:txBody>
        </p:sp>
        <p:sp>
          <p:nvSpPr>
            <p:cNvPr id="19" name="مخطط انسيابي: معالجة متعاقبة 18">
              <a:extLst>
                <a:ext uri="{FF2B5EF4-FFF2-40B4-BE49-F238E27FC236}">
                  <a16:creationId xmlns:a16="http://schemas.microsoft.com/office/drawing/2014/main" id="{25B1FC00-C944-4168-8203-A54DB922F54D}"/>
                </a:ext>
              </a:extLst>
            </p:cNvPr>
            <p:cNvSpPr/>
            <p:nvPr/>
          </p:nvSpPr>
          <p:spPr>
            <a:xfrm>
              <a:off x="1551475" y="2699028"/>
              <a:ext cx="2085154" cy="340299"/>
            </a:xfrm>
            <a:prstGeom prst="flowChartAlternateProcess">
              <a:avLst/>
            </a:prstGeom>
            <a:solidFill>
              <a:srgbClr val="7DE3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الإيمان بالله تعالى</a:t>
              </a:r>
            </a:p>
          </p:txBody>
        </p:sp>
        <p:sp>
          <p:nvSpPr>
            <p:cNvPr id="20" name="مخطط انسيابي: معالجة متعاقبة 19">
              <a:extLst>
                <a:ext uri="{FF2B5EF4-FFF2-40B4-BE49-F238E27FC236}">
                  <a16:creationId xmlns:a16="http://schemas.microsoft.com/office/drawing/2014/main" id="{C925E446-98F5-4C98-8626-73F3674C6668}"/>
                </a:ext>
              </a:extLst>
            </p:cNvPr>
            <p:cNvSpPr/>
            <p:nvPr/>
          </p:nvSpPr>
          <p:spPr>
            <a:xfrm>
              <a:off x="3671742" y="3585049"/>
              <a:ext cx="1549496" cy="404337"/>
            </a:xfrm>
            <a:prstGeom prst="flowChartAlternateProcess">
              <a:avLst/>
            </a:prstGeom>
            <a:solidFill>
              <a:srgbClr val="01CC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الإيمان بالملائكة</a:t>
              </a:r>
            </a:p>
          </p:txBody>
        </p:sp>
        <p:sp>
          <p:nvSpPr>
            <p:cNvPr id="22" name="مخطط انسيابي: معالجة متعاقبة 21">
              <a:extLst>
                <a:ext uri="{FF2B5EF4-FFF2-40B4-BE49-F238E27FC236}">
                  <a16:creationId xmlns:a16="http://schemas.microsoft.com/office/drawing/2014/main" id="{65283884-6A76-4E39-B0CD-7295A1CE6EE5}"/>
                </a:ext>
              </a:extLst>
            </p:cNvPr>
            <p:cNvSpPr/>
            <p:nvPr/>
          </p:nvSpPr>
          <p:spPr>
            <a:xfrm>
              <a:off x="3600468" y="4996822"/>
              <a:ext cx="1432888" cy="340299"/>
            </a:xfrm>
            <a:prstGeom prst="flowChartAlternateProcess">
              <a:avLst/>
            </a:prstGeom>
            <a:solidFill>
              <a:srgbClr val="14A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SA" sz="2400" b="1" dirty="0">
                  <a:solidFill>
                    <a:srgbClr val="002060"/>
                  </a:solidFill>
                </a:rPr>
                <a:t>الإيمان بالكتب</a:t>
              </a:r>
            </a:p>
          </p:txBody>
        </p:sp>
        <p:sp>
          <p:nvSpPr>
            <p:cNvPr id="26" name="مخطط انسيابي: معالجة متعاقبة 25">
              <a:extLst>
                <a:ext uri="{FF2B5EF4-FFF2-40B4-BE49-F238E27FC236}">
                  <a16:creationId xmlns:a16="http://schemas.microsoft.com/office/drawing/2014/main" id="{0D1AAF2F-5F02-4D30-88ED-AC584FBAA4FE}"/>
                </a:ext>
              </a:extLst>
            </p:cNvPr>
            <p:cNvSpPr/>
            <p:nvPr/>
          </p:nvSpPr>
          <p:spPr>
            <a:xfrm>
              <a:off x="1704360" y="5788991"/>
              <a:ext cx="1688347" cy="340299"/>
            </a:xfrm>
            <a:prstGeom prst="flowChartAlternateProcess">
              <a:avLst/>
            </a:prstGeom>
            <a:solidFill>
              <a:srgbClr val="505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</a:rPr>
                <a:t>الإيمان بالرسل</a:t>
              </a:r>
            </a:p>
          </p:txBody>
        </p:sp>
        <p:sp>
          <p:nvSpPr>
            <p:cNvPr id="28" name="مخطط انسيابي: معالجة متعاقبة 27">
              <a:extLst>
                <a:ext uri="{FF2B5EF4-FFF2-40B4-BE49-F238E27FC236}">
                  <a16:creationId xmlns:a16="http://schemas.microsoft.com/office/drawing/2014/main" id="{B891FFB7-DF45-4F50-BA97-984905619FDB}"/>
                </a:ext>
              </a:extLst>
            </p:cNvPr>
            <p:cNvSpPr/>
            <p:nvPr/>
          </p:nvSpPr>
          <p:spPr>
            <a:xfrm>
              <a:off x="-109577" y="4826673"/>
              <a:ext cx="1547643" cy="340299"/>
            </a:xfrm>
            <a:prstGeom prst="flowChartAlternateProcess">
              <a:avLst/>
            </a:prstGeom>
            <a:solidFill>
              <a:srgbClr val="0990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ar-SA" sz="2000" b="1" dirty="0">
                  <a:solidFill>
                    <a:schemeClr val="bg1"/>
                  </a:solidFill>
                </a:rPr>
                <a:t>الإيمان باليوم الآخر</a:t>
              </a:r>
            </a:p>
          </p:txBody>
        </p:sp>
        <p:sp>
          <p:nvSpPr>
            <p:cNvPr id="30" name="مخطط انسيابي: معالجة متعاقبة 29">
              <a:extLst>
                <a:ext uri="{FF2B5EF4-FFF2-40B4-BE49-F238E27FC236}">
                  <a16:creationId xmlns:a16="http://schemas.microsoft.com/office/drawing/2014/main" id="{C9B85F7C-8406-414D-9C8F-66EB0E1A471D}"/>
                </a:ext>
              </a:extLst>
            </p:cNvPr>
            <p:cNvSpPr/>
            <p:nvPr/>
          </p:nvSpPr>
          <p:spPr>
            <a:xfrm>
              <a:off x="-29015" y="3559886"/>
              <a:ext cx="1420442" cy="417966"/>
            </a:xfrm>
            <a:prstGeom prst="flowChartAlternateProcess">
              <a:avLst/>
            </a:prstGeom>
            <a:solidFill>
              <a:srgbClr val="4F7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ar-SA" sz="2400" b="1" dirty="0">
                  <a:solidFill>
                    <a:schemeClr val="bg1"/>
                  </a:solidFill>
                </a:rPr>
                <a:t>الإيمان بالقدر</a:t>
              </a:r>
            </a:p>
          </p:txBody>
        </p:sp>
      </p:grpSp>
      <p:pic>
        <p:nvPicPr>
          <p:cNvPr id="52" name="صورة 51">
            <a:extLst>
              <a:ext uri="{FF2B5EF4-FFF2-40B4-BE49-F238E27FC236}">
                <a16:creationId xmlns:a16="http://schemas.microsoft.com/office/drawing/2014/main" id="{BD78ED80-9FB4-4D83-A745-41AD1B2B9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34" y="1721159"/>
            <a:ext cx="3322608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1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68DBE0B-CDD1-4E3A-AC59-13AE54CBA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t="55610" r="8788" b="19944"/>
          <a:stretch/>
        </p:blipFill>
        <p:spPr>
          <a:xfrm>
            <a:off x="3233529" y="889925"/>
            <a:ext cx="5685183" cy="2136742"/>
          </a:xfrm>
          <a:prstGeom prst="rect">
            <a:avLst/>
          </a:prstGeom>
        </p:spPr>
      </p:pic>
      <p:sp>
        <p:nvSpPr>
          <p:cNvPr id="5" name="مستطيل ذو زوايا قطرية مستديرة 2">
            <a:extLst>
              <a:ext uri="{FF2B5EF4-FFF2-40B4-BE49-F238E27FC236}">
                <a16:creationId xmlns:a16="http://schemas.microsoft.com/office/drawing/2014/main" id="{A535CF94-D8A2-45F1-BFFF-0FF5B46F1E33}"/>
              </a:ext>
            </a:extLst>
          </p:cNvPr>
          <p:cNvSpPr/>
          <p:nvPr/>
        </p:nvSpPr>
        <p:spPr>
          <a:xfrm>
            <a:off x="6854557" y="3342914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تتعرف على معنى الإيمان بالملائكة عليهم السلام .</a:t>
            </a:r>
          </a:p>
        </p:txBody>
      </p:sp>
      <p:sp>
        <p:nvSpPr>
          <p:cNvPr id="6" name="مستطيل ذو زوايا قطرية مستديرة 3">
            <a:extLst>
              <a:ext uri="{FF2B5EF4-FFF2-40B4-BE49-F238E27FC236}">
                <a16:creationId xmlns:a16="http://schemas.microsoft.com/office/drawing/2014/main" id="{5C3B1178-AE09-4941-BD25-70532C16A46A}"/>
              </a:ext>
            </a:extLst>
          </p:cNvPr>
          <p:cNvSpPr/>
          <p:nvPr/>
        </p:nvSpPr>
        <p:spPr>
          <a:xfrm>
            <a:off x="6854557" y="4467818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أستشعر عظمة الله تعالى وقدرته على الخلق.</a:t>
            </a:r>
          </a:p>
        </p:txBody>
      </p:sp>
      <p:sp>
        <p:nvSpPr>
          <p:cNvPr id="7" name="مستطيل ذو زوايا قطرية مستديرة 4">
            <a:extLst>
              <a:ext uri="{FF2B5EF4-FFF2-40B4-BE49-F238E27FC236}">
                <a16:creationId xmlns:a16="http://schemas.microsoft.com/office/drawing/2014/main" id="{F1715D33-BC00-4560-9314-3E89FC6102B8}"/>
              </a:ext>
            </a:extLst>
          </p:cNvPr>
          <p:cNvSpPr/>
          <p:nvPr/>
        </p:nvSpPr>
        <p:spPr>
          <a:xfrm>
            <a:off x="2244765" y="4504846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أتعرف على ما يتضمنه الإيمان بالملائكة.</a:t>
            </a:r>
          </a:p>
        </p:txBody>
      </p:sp>
      <p:sp>
        <p:nvSpPr>
          <p:cNvPr id="8" name="مستطيل ذو زوايا قطرية مستديرة 6">
            <a:extLst>
              <a:ext uri="{FF2B5EF4-FFF2-40B4-BE49-F238E27FC236}">
                <a16:creationId xmlns:a16="http://schemas.microsoft.com/office/drawing/2014/main" id="{EB1A563B-FA22-4F93-8D0A-193A11CD6431}"/>
              </a:ext>
            </a:extLst>
          </p:cNvPr>
          <p:cNvSpPr/>
          <p:nvPr/>
        </p:nvSpPr>
        <p:spPr>
          <a:xfrm>
            <a:off x="2244765" y="3323091"/>
            <a:ext cx="3708358" cy="99202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تتعرف على بعض صفات الملائكة –عليهم السلام-.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5D1B95D-41BB-4370-AF02-B87F47712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91" y="558113"/>
            <a:ext cx="2279243" cy="2252533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4A01AAA9-55E6-44B9-8513-BE43A2750A7F}"/>
              </a:ext>
            </a:extLst>
          </p:cNvPr>
          <p:cNvSpPr/>
          <p:nvPr/>
        </p:nvSpPr>
        <p:spPr>
          <a:xfrm>
            <a:off x="4227026" y="1591081"/>
            <a:ext cx="28969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148647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مستطيل: زوايا مستديرة 1250">
            <a:extLst>
              <a:ext uri="{FF2B5EF4-FFF2-40B4-BE49-F238E27FC236}">
                <a16:creationId xmlns:a16="http://schemas.microsoft.com/office/drawing/2014/main" id="{4A3748CC-B091-4DC5-9C78-190C88AECB95}"/>
              </a:ext>
            </a:extLst>
          </p:cNvPr>
          <p:cNvSpPr/>
          <p:nvPr/>
        </p:nvSpPr>
        <p:spPr>
          <a:xfrm>
            <a:off x="4448589" y="170588"/>
            <a:ext cx="3529219" cy="624544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الإيمان بالملائكة</a:t>
            </a:r>
          </a:p>
        </p:txBody>
      </p:sp>
      <p:pic>
        <p:nvPicPr>
          <p:cNvPr id="1026" name="Picture 2" descr="دار الإفتاء توضح سر دعاء المطر | المصري اليوم">
            <a:extLst>
              <a:ext uri="{FF2B5EF4-FFF2-40B4-BE49-F238E27FC236}">
                <a16:creationId xmlns:a16="http://schemas.microsoft.com/office/drawing/2014/main" id="{F48C2196-CEB0-4C2B-8D90-8694AC85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48" y="1860424"/>
            <a:ext cx="3395455" cy="24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ن علامات حضور ملك الموت - موضوع">
            <a:extLst>
              <a:ext uri="{FF2B5EF4-FFF2-40B4-BE49-F238E27FC236}">
                <a16:creationId xmlns:a16="http://schemas.microsoft.com/office/drawing/2014/main" id="{C95C4627-37E2-44FB-BB35-64DE5D0D98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34000" r="18778"/>
          <a:stretch/>
        </p:blipFill>
        <p:spPr bwMode="auto">
          <a:xfrm>
            <a:off x="2831331" y="3660649"/>
            <a:ext cx="3498386" cy="24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كيف نزل الوحي على الرسول - موضوع">
            <a:extLst>
              <a:ext uri="{FF2B5EF4-FFF2-40B4-BE49-F238E27FC236}">
                <a16:creationId xmlns:a16="http://schemas.microsoft.com/office/drawing/2014/main" id="{81142F7C-6B1C-493E-85C5-08FE8FDE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88" y="4494292"/>
            <a:ext cx="3380315" cy="16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من هم منكر ونكير - موضوع">
            <a:extLst>
              <a:ext uri="{FF2B5EF4-FFF2-40B4-BE49-F238E27FC236}">
                <a16:creationId xmlns:a16="http://schemas.microsoft.com/office/drawing/2014/main" id="{D2291FC7-1592-46AF-BC76-BC390B81F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14496" r="31160" b="26999"/>
          <a:stretch/>
        </p:blipFill>
        <p:spPr bwMode="auto">
          <a:xfrm>
            <a:off x="2831331" y="1860424"/>
            <a:ext cx="3498386" cy="167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79666FF7-791B-456C-BE52-9461DCD46565}"/>
              </a:ext>
            </a:extLst>
          </p:cNvPr>
          <p:cNvSpPr/>
          <p:nvPr/>
        </p:nvSpPr>
        <p:spPr>
          <a:xfrm>
            <a:off x="2338580" y="1004612"/>
            <a:ext cx="77492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</a:rPr>
              <a:t>عدد/ي </a:t>
            </a:r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</a:rPr>
              <a:t>أع</a:t>
            </a:r>
            <a:r>
              <a:rPr lang="ar-SA" sz="36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</a:rPr>
              <a:t>مال الملائكة من خلال الصور التي أمامك!</a:t>
            </a:r>
          </a:p>
        </p:txBody>
      </p:sp>
    </p:spTree>
    <p:extLst>
      <p:ext uri="{BB962C8B-B14F-4D97-AF65-F5344CB8AC3E}">
        <p14:creationId xmlns:p14="http://schemas.microsoft.com/office/powerpoint/2010/main" val="3996532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داخلي, منضدة, جالس, سرير&#10;&#10;تم إنشاء الوصف تلقائياً">
            <a:extLst>
              <a:ext uri="{FF2B5EF4-FFF2-40B4-BE49-F238E27FC236}">
                <a16:creationId xmlns:a16="http://schemas.microsoft.com/office/drawing/2014/main" id="{57B2A84D-EFF3-4B16-AEA1-55A3A3F57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20" y="1751617"/>
            <a:ext cx="4214437" cy="285588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1E854D7-1A33-4A1E-8D49-BC9E2D8ED94E}"/>
              </a:ext>
            </a:extLst>
          </p:cNvPr>
          <p:cNvSpPr/>
          <p:nvPr/>
        </p:nvSpPr>
        <p:spPr>
          <a:xfrm>
            <a:off x="9253375" y="1428452"/>
            <a:ext cx="2938625" cy="646331"/>
          </a:xfrm>
          <a:prstGeom prst="rect">
            <a:avLst/>
          </a:prstGeom>
          <a:solidFill>
            <a:srgbClr val="93D4EC"/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ar-SA" sz="36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jawal" panose="00000500000000000000" pitchFamily="2" charset="-78"/>
              </a:rPr>
              <a:t>معنى الملائكة لغةً: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73C140B-C26F-495A-B56A-2909CD2BAFD3}"/>
              </a:ext>
            </a:extLst>
          </p:cNvPr>
          <p:cNvSpPr txBox="1"/>
          <p:nvPr/>
        </p:nvSpPr>
        <p:spPr>
          <a:xfrm>
            <a:off x="965185" y="1920895"/>
            <a:ext cx="35263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jawal" panose="00000500000000000000" pitchFamily="2" charset="-78"/>
              </a:rPr>
              <a:t>قال الطبري رحمه الله: (فسميت الملائكة ملائكة بالرسالة؛ لأنها رسل الله بينه وبين أنبيائه ومن أرسلت إليه من عباده)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jawal" panose="000005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49479D4-59A4-4F7F-B131-2D7643933D9A}"/>
              </a:ext>
            </a:extLst>
          </p:cNvPr>
          <p:cNvSpPr/>
          <p:nvPr/>
        </p:nvSpPr>
        <p:spPr>
          <a:xfrm>
            <a:off x="9311082" y="2074783"/>
            <a:ext cx="28232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مشتقة من الألوكة</a:t>
            </a:r>
            <a:endParaRPr lang="ar-SA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وهي الرسالة.</a:t>
            </a:r>
          </a:p>
        </p:txBody>
      </p:sp>
      <p:pic>
        <p:nvPicPr>
          <p:cNvPr id="9" name="صورة 8" descr="صورة تحتوي على زجاجة&#10;&#10;تم إنشاء الوصف تلقائياً">
            <a:extLst>
              <a:ext uri="{FF2B5EF4-FFF2-40B4-BE49-F238E27FC236}">
                <a16:creationId xmlns:a16="http://schemas.microsoft.com/office/drawing/2014/main" id="{1D78F50B-5C6F-4F59-BF86-B51F08FDC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96" y="1120426"/>
            <a:ext cx="3607560" cy="430937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8775616-E62D-4008-9DAE-50A5D8FB16AF}"/>
              </a:ext>
            </a:extLst>
          </p:cNvPr>
          <p:cNvSpPr txBox="1"/>
          <p:nvPr/>
        </p:nvSpPr>
        <p:spPr>
          <a:xfrm>
            <a:off x="5662088" y="2274838"/>
            <a:ext cx="30411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Tajawal" panose="00000500000000000000" pitchFamily="2" charset="-78"/>
              </a:rPr>
              <a:t>بينّ/ي لماذا اشتُقت</a:t>
            </a:r>
          </a:p>
          <a:p>
            <a:pPr algn="ctr"/>
            <a:r>
              <a:rPr lang="ar-SA" sz="3600" b="1" dirty="0">
                <a:solidFill>
                  <a:schemeClr val="accent3">
                    <a:lumMod val="50000"/>
                  </a:schemeClr>
                </a:solidFill>
                <a:latin typeface="Tajawal" panose="00000500000000000000" pitchFamily="2" charset="-78"/>
              </a:rPr>
              <a:t>الملائكة من الألوكة والتي تعني الرسالة!</a:t>
            </a:r>
          </a:p>
        </p:txBody>
      </p:sp>
      <p:pic>
        <p:nvPicPr>
          <p:cNvPr id="8" name="صورة 7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F6348455-9776-4EED-B340-1AE9B6346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27" b="95208" l="9744" r="89776">
                        <a14:foregroundMark x1="65974" y1="18530" x2="65974" y2="18530"/>
                        <a14:foregroundMark x1="58466" y1="32268" x2="58466" y2="32268"/>
                        <a14:foregroundMark x1="53195" y1="36901" x2="53195" y2="36901"/>
                        <a14:foregroundMark x1="47125" y1="95367" x2="47125" y2="95367"/>
                        <a14:foregroundMark x1="71565" y1="13419" x2="71565" y2="13419"/>
                        <a14:foregroundMark x1="71565" y1="13419" x2="67412" y2="17732"/>
                        <a14:foregroundMark x1="68371" y1="10543" x2="68371" y2="14377"/>
                        <a14:foregroundMark x1="69329" y1="14377" x2="57508" y2="15815"/>
                        <a14:foregroundMark x1="59904" y1="16294" x2="61661" y2="16294"/>
                        <a14:foregroundMark x1="62141" y1="15815" x2="62141" y2="15815"/>
                        <a14:foregroundMark x1="62141" y1="15815" x2="62141" y2="15815"/>
                        <a14:foregroundMark x1="62620" y1="14377" x2="62620" y2="14377"/>
                        <a14:foregroundMark x1="65016" y1="7827" x2="65016" y2="7827"/>
                        <a14:foregroundMark x1="65016" y1="7827" x2="65016" y2="7827"/>
                        <a14:foregroundMark x1="65016" y1="7827" x2="65016" y2="78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" y="4167664"/>
            <a:ext cx="2814638" cy="2814638"/>
          </a:xfrm>
          <a:prstGeom prst="rect">
            <a:avLst/>
          </a:prstGeom>
        </p:spPr>
      </p:pic>
      <p:pic>
        <p:nvPicPr>
          <p:cNvPr id="12" name="صورة 11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81CE6A1F-D435-44CB-9AF4-2C6972D18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85" b="90000" l="10000" r="90000">
                        <a14:foregroundMark x1="73400" y1="17778" x2="73400" y2="17778"/>
                        <a14:foregroundMark x1="67300" y1="14259" x2="71500" y2="12593"/>
                        <a14:foregroundMark x1="71500" y1="12778" x2="71900" y2="18519"/>
                        <a14:foregroundMark x1="71700" y1="21852" x2="72300" y2="24722"/>
                        <a14:foregroundMark x1="72500" y1="22778" x2="69800" y2="28426"/>
                        <a14:foregroundMark x1="60600" y1="8333" x2="60600" y2="8333"/>
                        <a14:foregroundMark x1="60900" y1="7315" x2="60900" y2="7315"/>
                        <a14:foregroundMark x1="61700" y1="6574" x2="62100" y2="6389"/>
                        <a14:foregroundMark x1="60200" y1="9444" x2="60200" y2="9444"/>
                        <a14:foregroundMark x1="60400" y1="9259" x2="61900" y2="9259"/>
                        <a14:foregroundMark x1="37300" y1="5185" x2="37300" y2="5185"/>
                        <a14:foregroundMark x1="42500" y1="5833" x2="42500" y2="5833"/>
                        <a14:foregroundMark x1="21000" y1="28981" x2="21000" y2="28981"/>
                        <a14:foregroundMark x1="22700" y1="29352" x2="22700" y2="2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58" y="3611202"/>
            <a:ext cx="1515410" cy="1636643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E0D328A-8B31-470E-914F-5F3147A61186}"/>
              </a:ext>
            </a:extLst>
          </p:cNvPr>
          <p:cNvSpPr/>
          <p:nvPr/>
        </p:nvSpPr>
        <p:spPr>
          <a:xfrm>
            <a:off x="4448589" y="170588"/>
            <a:ext cx="3529219" cy="624544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معنى الملائكة!</a:t>
            </a:r>
          </a:p>
        </p:txBody>
      </p:sp>
    </p:spTree>
    <p:extLst>
      <p:ext uri="{BB962C8B-B14F-4D97-AF65-F5344CB8AC3E}">
        <p14:creationId xmlns:p14="http://schemas.microsoft.com/office/powerpoint/2010/main" val="3692285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/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زجاجة&#10;&#10;تم إنشاء الوصف تلقائياً">
            <a:extLst>
              <a:ext uri="{FF2B5EF4-FFF2-40B4-BE49-F238E27FC236}">
                <a16:creationId xmlns:a16="http://schemas.microsoft.com/office/drawing/2014/main" id="{1D78F50B-5C6F-4F59-BF86-B51F08FDC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62" y="1894906"/>
            <a:ext cx="3020043" cy="360756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8775616-E62D-4008-9DAE-50A5D8FB16AF}"/>
              </a:ext>
            </a:extLst>
          </p:cNvPr>
          <p:cNvSpPr txBox="1"/>
          <p:nvPr/>
        </p:nvSpPr>
        <p:spPr>
          <a:xfrm>
            <a:off x="8530942" y="2821523"/>
            <a:ext cx="27314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Tajawal" panose="00000500000000000000" pitchFamily="2" charset="-78"/>
              </a:rPr>
              <a:t>من هم الملائكة!</a:t>
            </a:r>
          </a:p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Tajawal" panose="00000500000000000000" pitchFamily="2" charset="-78"/>
              </a:rPr>
              <a:t>شارك/ي بمعلوماتك السابقة عنهم في الجدول:</a:t>
            </a:r>
          </a:p>
        </p:txBody>
      </p:sp>
      <p:pic>
        <p:nvPicPr>
          <p:cNvPr id="12" name="صورة 11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81CE6A1F-D435-44CB-9AF4-2C6972D18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5" b="90000" l="10000" r="90000">
                        <a14:foregroundMark x1="73400" y1="17778" x2="73400" y2="17778"/>
                        <a14:foregroundMark x1="67300" y1="14259" x2="71500" y2="12593"/>
                        <a14:foregroundMark x1="71500" y1="12778" x2="71900" y2="18519"/>
                        <a14:foregroundMark x1="71700" y1="21852" x2="72300" y2="24722"/>
                        <a14:foregroundMark x1="72500" y1="22778" x2="69800" y2="28426"/>
                        <a14:foregroundMark x1="60600" y1="8333" x2="60600" y2="8333"/>
                        <a14:foregroundMark x1="60900" y1="7315" x2="60900" y2="7315"/>
                        <a14:foregroundMark x1="61700" y1="6574" x2="62100" y2="6389"/>
                        <a14:foregroundMark x1="60200" y1="9444" x2="60200" y2="9444"/>
                        <a14:foregroundMark x1="60400" y1="9259" x2="61900" y2="9259"/>
                        <a14:foregroundMark x1="37300" y1="5185" x2="37300" y2="5185"/>
                        <a14:foregroundMark x1="42500" y1="5833" x2="42500" y2="5833"/>
                        <a14:foregroundMark x1="21000" y1="28981" x2="21000" y2="28981"/>
                        <a14:foregroundMark x1="22700" y1="29352" x2="22700" y2="2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809" y="4008768"/>
            <a:ext cx="1515410" cy="1636643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E0D328A-8B31-470E-914F-5F3147A61186}"/>
              </a:ext>
            </a:extLst>
          </p:cNvPr>
          <p:cNvSpPr/>
          <p:nvPr/>
        </p:nvSpPr>
        <p:spPr>
          <a:xfrm>
            <a:off x="4448589" y="170588"/>
            <a:ext cx="3529219" cy="624544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من هُم الملائكة!</a:t>
            </a:r>
          </a:p>
        </p:txBody>
      </p:sp>
      <p:graphicFrame>
        <p:nvGraphicFramePr>
          <p:cNvPr id="2" name="جدول 4">
            <a:extLst>
              <a:ext uri="{FF2B5EF4-FFF2-40B4-BE49-F238E27FC236}">
                <a16:creationId xmlns:a16="http://schemas.microsoft.com/office/drawing/2014/main" id="{7003EEF2-F195-482E-8442-7262606E3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268193"/>
              </p:ext>
            </p:extLst>
          </p:nvPr>
        </p:nvGraphicFramePr>
        <p:xfrm>
          <a:off x="1371015" y="1429085"/>
          <a:ext cx="6155148" cy="51593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77574">
                  <a:extLst>
                    <a:ext uri="{9D8B030D-6E8A-4147-A177-3AD203B41FA5}">
                      <a16:colId xmlns:a16="http://schemas.microsoft.com/office/drawing/2014/main" val="2587890152"/>
                    </a:ext>
                  </a:extLst>
                </a:gridCol>
                <a:gridCol w="3077574">
                  <a:extLst>
                    <a:ext uri="{9D8B030D-6E8A-4147-A177-3AD203B41FA5}">
                      <a16:colId xmlns:a16="http://schemas.microsoft.com/office/drawing/2014/main" val="3732853153"/>
                    </a:ext>
                  </a:extLst>
                </a:gridCol>
              </a:tblGrid>
              <a:tr h="57166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4F7BAC"/>
                          </a:solidFill>
                        </a:rPr>
                        <a:t>الوصف: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4F7BAC"/>
                          </a:solidFill>
                        </a:rPr>
                        <a:t>المعلومات: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62595"/>
                  </a:ext>
                </a:extLst>
              </a:tr>
              <a:tr h="9175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4F7BAC"/>
                          </a:solidFill>
                        </a:rPr>
                        <a:t>قدرة الانسان على رؤيتهم: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>
                        <a:solidFill>
                          <a:srgbClr val="4F7BA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186638"/>
                  </a:ext>
                </a:extLst>
              </a:tr>
              <a:tr h="9175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4F7BAC"/>
                          </a:solidFill>
                        </a:rPr>
                        <a:t>مخلوقون من {....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>
                        <a:solidFill>
                          <a:srgbClr val="4F7BA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644415"/>
                  </a:ext>
                </a:extLst>
              </a:tr>
              <a:tr h="9175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4F7BAC"/>
                          </a:solidFill>
                        </a:rPr>
                        <a:t>أعمالهم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>
                        <a:solidFill>
                          <a:srgbClr val="4F7BA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313737"/>
                  </a:ext>
                </a:extLst>
              </a:tr>
              <a:tr h="9175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4F7BAC"/>
                          </a:solidFill>
                        </a:rPr>
                        <a:t>قدرتهم على القيام بأعمالهم كـ إنزال المطر أو قبض الأرواح 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>
                        <a:solidFill>
                          <a:srgbClr val="4F7BA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762705"/>
                  </a:ext>
                </a:extLst>
              </a:tr>
              <a:tr h="9175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rgbClr val="4F7BAC"/>
                          </a:solidFill>
                        </a:rPr>
                        <a:t>طاعتهم لله سبحانه وتعالى: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1" dirty="0">
                        <a:solidFill>
                          <a:srgbClr val="4F7BA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207972"/>
                  </a:ext>
                </a:extLst>
              </a:tr>
            </a:tbl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:a16="http://schemas.microsoft.com/office/drawing/2014/main" id="{ECF11C40-9398-4BE5-9A59-1A5B260C5949}"/>
              </a:ext>
            </a:extLst>
          </p:cNvPr>
          <p:cNvSpPr/>
          <p:nvPr/>
        </p:nvSpPr>
        <p:spPr>
          <a:xfrm>
            <a:off x="1948070" y="2080592"/>
            <a:ext cx="2120348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4F7BAC"/>
                </a:solidFill>
              </a:rPr>
              <a:t>غيبيون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5430F1-1595-4994-8C2D-01DB182FF166}"/>
              </a:ext>
            </a:extLst>
          </p:cNvPr>
          <p:cNvSpPr/>
          <p:nvPr/>
        </p:nvSpPr>
        <p:spPr>
          <a:xfrm>
            <a:off x="1948070" y="3032002"/>
            <a:ext cx="2120348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4F7BAC"/>
                </a:solidFill>
              </a:rPr>
              <a:t>نور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7F7B96-507D-40D1-90EF-6426C59600A5}"/>
              </a:ext>
            </a:extLst>
          </p:cNvPr>
          <p:cNvSpPr/>
          <p:nvPr/>
        </p:nvSpPr>
        <p:spPr>
          <a:xfrm>
            <a:off x="1948070" y="3975685"/>
            <a:ext cx="2120348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4F7BAC"/>
                </a:solidFill>
              </a:rPr>
              <a:t>لكلٍ منهم أعمال محددة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A8F20E4-10AC-4AC6-A1E1-11CEE46BCB12}"/>
              </a:ext>
            </a:extLst>
          </p:cNvPr>
          <p:cNvSpPr/>
          <p:nvPr/>
        </p:nvSpPr>
        <p:spPr>
          <a:xfrm>
            <a:off x="1948070" y="4887428"/>
            <a:ext cx="2120348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4F7BAC"/>
                </a:solidFill>
              </a:rPr>
              <a:t>بإذن الله وقدرته .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1379E6D-2DDC-42C4-86BD-D9D54AE2A5BF}"/>
              </a:ext>
            </a:extLst>
          </p:cNvPr>
          <p:cNvSpPr/>
          <p:nvPr/>
        </p:nvSpPr>
        <p:spPr>
          <a:xfrm>
            <a:off x="1948070" y="5838838"/>
            <a:ext cx="2120348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err="1">
                <a:solidFill>
                  <a:srgbClr val="4F7BAC"/>
                </a:solidFill>
              </a:rPr>
              <a:t>الإنقياد</a:t>
            </a:r>
            <a:r>
              <a:rPr lang="ar-SA" sz="2000" b="1" dirty="0">
                <a:solidFill>
                  <a:srgbClr val="4F7BAC"/>
                </a:solidFill>
              </a:rPr>
              <a:t> التام.</a:t>
            </a:r>
          </a:p>
        </p:txBody>
      </p:sp>
    </p:spTree>
    <p:extLst>
      <p:ext uri="{BB962C8B-B14F-4D97-AF65-F5344CB8AC3E}">
        <p14:creationId xmlns:p14="http://schemas.microsoft.com/office/powerpoint/2010/main" val="3636445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5" grpId="0" animBg="1"/>
      <p:bldP spid="11" grpId="0" animBg="1"/>
      <p:bldP spid="16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زجاجة&#10;&#10;تم إنشاء الوصف تلقائياً">
            <a:extLst>
              <a:ext uri="{FF2B5EF4-FFF2-40B4-BE49-F238E27FC236}">
                <a16:creationId xmlns:a16="http://schemas.microsoft.com/office/drawing/2014/main" id="{1D78F50B-5C6F-4F59-BF86-B51F08FDC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8" y="1579305"/>
            <a:ext cx="3428897" cy="409595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8775616-E62D-4008-9DAE-50A5D8FB16AF}"/>
              </a:ext>
            </a:extLst>
          </p:cNvPr>
          <p:cNvSpPr txBox="1"/>
          <p:nvPr/>
        </p:nvSpPr>
        <p:spPr>
          <a:xfrm>
            <a:off x="8281407" y="2635389"/>
            <a:ext cx="27314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latin typeface="Tajawal" panose="00000500000000000000" pitchFamily="2" charset="-78"/>
              </a:rPr>
              <a:t>استخدم/ي المعلومات التي أمامك في صياغة جملة تعريفية عن الملائكة!</a:t>
            </a:r>
          </a:p>
        </p:txBody>
      </p:sp>
      <p:pic>
        <p:nvPicPr>
          <p:cNvPr id="12" name="صورة 11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81CE6A1F-D435-44CB-9AF4-2C6972D18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85" b="90000" l="10000" r="90000">
                        <a14:foregroundMark x1="73400" y1="17778" x2="73400" y2="17778"/>
                        <a14:foregroundMark x1="67300" y1="14259" x2="71500" y2="12593"/>
                        <a14:foregroundMark x1="71500" y1="12778" x2="71900" y2="18519"/>
                        <a14:foregroundMark x1="71700" y1="21852" x2="72300" y2="24722"/>
                        <a14:foregroundMark x1="72500" y1="22778" x2="69800" y2="28426"/>
                        <a14:foregroundMark x1="60600" y1="8333" x2="60600" y2="8333"/>
                        <a14:foregroundMark x1="60900" y1="7315" x2="60900" y2="7315"/>
                        <a14:foregroundMark x1="61700" y1="6574" x2="62100" y2="6389"/>
                        <a14:foregroundMark x1="60200" y1="9444" x2="60200" y2="9444"/>
                        <a14:foregroundMark x1="60400" y1="9259" x2="61900" y2="9259"/>
                        <a14:foregroundMark x1="37300" y1="5185" x2="37300" y2="5185"/>
                        <a14:foregroundMark x1="42500" y1="5833" x2="42500" y2="5833"/>
                        <a14:foregroundMark x1="21000" y1="28981" x2="21000" y2="28981"/>
                        <a14:foregroundMark x1="22700" y1="29352" x2="22700" y2="2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782" y="4460373"/>
            <a:ext cx="1515410" cy="1636643"/>
          </a:xfrm>
          <a:prstGeom prst="rect">
            <a:avLst/>
          </a:prstGeom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E0D328A-8B31-470E-914F-5F3147A61186}"/>
              </a:ext>
            </a:extLst>
          </p:cNvPr>
          <p:cNvSpPr/>
          <p:nvPr/>
        </p:nvSpPr>
        <p:spPr>
          <a:xfrm>
            <a:off x="4448589" y="170588"/>
            <a:ext cx="3529219" cy="624544"/>
          </a:xfrm>
          <a:prstGeom prst="roundRect">
            <a:avLst/>
          </a:prstGeom>
          <a:solidFill>
            <a:srgbClr val="D1E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Tajawal" panose="00000500000000000000" pitchFamily="2" charset="-78"/>
              </a:rPr>
              <a:t>من هُم الملائكة!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CF11C40-9398-4BE5-9A59-1A5B260C5949}"/>
              </a:ext>
            </a:extLst>
          </p:cNvPr>
          <p:cNvSpPr/>
          <p:nvPr/>
        </p:nvSpPr>
        <p:spPr>
          <a:xfrm>
            <a:off x="5766424" y="2227067"/>
            <a:ext cx="2120348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4F7BAC"/>
                </a:solidFill>
              </a:rPr>
              <a:t>عالم غيبي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5430F1-1595-4994-8C2D-01DB182FF166}"/>
              </a:ext>
            </a:extLst>
          </p:cNvPr>
          <p:cNvSpPr/>
          <p:nvPr/>
        </p:nvSpPr>
        <p:spPr>
          <a:xfrm>
            <a:off x="3555040" y="2227067"/>
            <a:ext cx="2120348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4F7BAC"/>
                </a:solidFill>
              </a:rPr>
              <a:t>خلقهم الله من نور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C7F7B96-507D-40D1-90EF-6426C59600A5}"/>
              </a:ext>
            </a:extLst>
          </p:cNvPr>
          <p:cNvSpPr/>
          <p:nvPr/>
        </p:nvSpPr>
        <p:spPr>
          <a:xfrm>
            <a:off x="477078" y="2227067"/>
            <a:ext cx="2943908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4F7BAC"/>
                </a:solidFill>
              </a:rPr>
              <a:t>لهم أعمال محددة وصفات محددة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6A8F20E4-10AC-4AC6-A1E1-11CEE46BCB12}"/>
              </a:ext>
            </a:extLst>
          </p:cNvPr>
          <p:cNvSpPr/>
          <p:nvPr/>
        </p:nvSpPr>
        <p:spPr>
          <a:xfrm>
            <a:off x="3555040" y="2992367"/>
            <a:ext cx="4331732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4F7BAC"/>
                </a:solidFill>
              </a:rPr>
              <a:t>ليس لهم من خصائص الربوبية والألوهية شيء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1379E6D-2DDC-42C4-86BD-D9D54AE2A5BF}"/>
              </a:ext>
            </a:extLst>
          </p:cNvPr>
          <p:cNvSpPr/>
          <p:nvPr/>
        </p:nvSpPr>
        <p:spPr>
          <a:xfrm>
            <a:off x="3555040" y="3757667"/>
            <a:ext cx="4331732" cy="634914"/>
          </a:xfrm>
          <a:prstGeom prst="rect">
            <a:avLst/>
          </a:prstGeom>
          <a:solidFill>
            <a:schemeClr val="bg1"/>
          </a:solidFill>
          <a:ln>
            <a:solidFill>
              <a:srgbClr val="93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rgbClr val="4F7BAC"/>
                </a:solidFill>
              </a:rPr>
              <a:t>منحهم الله </a:t>
            </a:r>
            <a:r>
              <a:rPr lang="ar-SA" sz="2000" b="1" dirty="0" err="1">
                <a:solidFill>
                  <a:srgbClr val="4F7BAC"/>
                </a:solidFill>
              </a:rPr>
              <a:t>الإنقياد</a:t>
            </a:r>
            <a:r>
              <a:rPr lang="ar-SA" sz="2000" b="1" dirty="0">
                <a:solidFill>
                  <a:srgbClr val="4F7BAC"/>
                </a:solidFill>
              </a:rPr>
              <a:t> التام لأمره و القدرة على تنفيذه.</a:t>
            </a:r>
          </a:p>
        </p:txBody>
      </p:sp>
      <p:pic>
        <p:nvPicPr>
          <p:cNvPr id="4" name="صورة 3" descr="صورة تحتوي على مرآة, مباراة&#10;&#10;تم إنشاء الوصف تلقائياً">
            <a:extLst>
              <a:ext uri="{FF2B5EF4-FFF2-40B4-BE49-F238E27FC236}">
                <a16:creationId xmlns:a16="http://schemas.microsoft.com/office/drawing/2014/main" id="{0D0A65BF-66BA-4C41-94DB-D17DF00D9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141" l="3000" r="96444">
                        <a14:foregroundMark x1="49778" y1="25703" x2="49778" y2="25703"/>
                        <a14:foregroundMark x1="54444" y1="24766" x2="49222" y2="53906"/>
                        <a14:foregroundMark x1="21111" y1="19688" x2="19778" y2="41172"/>
                        <a14:foregroundMark x1="9889" y1="19531" x2="12333" y2="43672"/>
                        <a14:foregroundMark x1="12333" y1="43672" x2="19000" y2="57188"/>
                        <a14:foregroundMark x1="3000" y1="18906" x2="3000" y2="18906"/>
                        <a14:foregroundMark x1="3000" y1="18906" x2="4333" y2="22188"/>
                        <a14:foregroundMark x1="51333" y1="11953" x2="73111" y2="8906"/>
                        <a14:foregroundMark x1="78889" y1="44219" x2="74778" y2="64375"/>
                        <a14:foregroundMark x1="12667" y1="71094" x2="44000" y2="77266"/>
                        <a14:foregroundMark x1="21444" y1="94141" x2="21444" y2="94141"/>
                        <a14:foregroundMark x1="22222" y1="92578" x2="50000" y2="65781"/>
                        <a14:foregroundMark x1="50000" y1="65781" x2="50778" y2="58750"/>
                        <a14:foregroundMark x1="47778" y1="70156" x2="61889" y2="42266"/>
                        <a14:foregroundMark x1="61889" y1="42266" x2="63444" y2="13438"/>
                        <a14:foregroundMark x1="63444" y1="13438" x2="68111" y2="6563"/>
                        <a14:foregroundMark x1="68111" y1="6563" x2="69000" y2="6406"/>
                        <a14:foregroundMark x1="86778" y1="57031" x2="89000" y2="58516"/>
                        <a14:foregroundMark x1="94222" y1="75156" x2="94222" y2="75156"/>
                        <a14:foregroundMark x1="96444" y1="79453" x2="96444" y2="7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0" y="2861981"/>
            <a:ext cx="2831630" cy="402720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AA04EC3-A0F8-4D81-8EA6-5D3D45BDD2C5}"/>
              </a:ext>
            </a:extLst>
          </p:cNvPr>
          <p:cNvSpPr/>
          <p:nvPr/>
        </p:nvSpPr>
        <p:spPr>
          <a:xfrm>
            <a:off x="1020417" y="4132809"/>
            <a:ext cx="214080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4F7BA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يُقصد بـ ليس لهم من خصائص الربوبية والألوهية شيء!</a:t>
            </a:r>
            <a:endParaRPr lang="ar-SA" sz="2800" b="1" cap="none" spc="0" dirty="0">
              <a:ln w="0"/>
              <a:solidFill>
                <a:srgbClr val="4F7BA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84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790</Words>
  <Application>Microsoft Office PowerPoint</Application>
  <PresentationFormat>شاشة عريضة</PresentationFormat>
  <Paragraphs>116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AlBayan</vt:lpstr>
      <vt:lpstr>Arial</vt:lpstr>
      <vt:lpstr>Calibri</vt:lpstr>
      <vt:lpstr>Calibri Light</vt:lpstr>
      <vt:lpstr>Tajawal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33</cp:revision>
  <dcterms:created xsi:type="dcterms:W3CDTF">2020-09-11T23:37:32Z</dcterms:created>
  <dcterms:modified xsi:type="dcterms:W3CDTF">2020-09-14T18:08:05Z</dcterms:modified>
</cp:coreProperties>
</file>