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72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325" r:id="rId8"/>
    <p:sldId id="326" r:id="rId9"/>
    <p:sldId id="272" r:id="rId10"/>
    <p:sldId id="273" r:id="rId11"/>
    <p:sldId id="321" r:id="rId12"/>
  </p:sldIdLst>
  <p:sldSz cx="9144000" cy="6858000" type="screen4x3"/>
  <p:notesSz cx="6858000" cy="9144000"/>
  <p:embeddedFontLst>
    <p:embeddedFont>
      <p:font typeface="Arial Rounded MT Bold" panose="020F0704030504030204" pitchFamily="34" charset="0"/>
      <p:regular r:id="rId13"/>
    </p:embeddedFont>
    <p:embeddedFont>
      <p:font typeface="Berlin Sans FB Demi" panose="020E0802020502020306" pitchFamily="34" charset="0"/>
      <p:bold r:id="rId14"/>
    </p:embeddedFon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Rockwell" panose="02060603020205020403" pitchFamily="18" charset="0"/>
      <p:regular r:id="rId19"/>
      <p:bold r:id="rId20"/>
      <p:italic r:id="rId21"/>
      <p:boldItalic r:id="rId22"/>
    </p:embeddedFont>
    <p:embeddedFont>
      <p:font typeface="Rockwell Condensed" panose="02060603050405020104" pitchFamily="18" charset="0"/>
      <p:regular r:id="rId23"/>
      <p:bold r:id="rId24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717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58538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2574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408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0067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3360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8438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943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982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1486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8758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F91533-7D80-4B01-BAD6-4B65063C671F}" type="datetimeFigureOut">
              <a:rPr lang="ar-SA" smtClean="0"/>
              <a:t>07/12/41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8298ACED-E779-46CD-8C96-D098D728858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16866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r" defTabSz="914400" rtl="1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6000" r="-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41130" y="1566037"/>
            <a:ext cx="7777655" cy="2792004"/>
          </a:xfrm>
        </p:spPr>
        <p:txBody>
          <a:bodyPr/>
          <a:lstStyle/>
          <a:p>
            <a:pPr rtl="0"/>
            <a:r>
              <a:rPr lang="en-US" sz="12400" dirty="0">
                <a:solidFill>
                  <a:schemeClr val="accent1">
                    <a:lumMod val="75000"/>
                  </a:schemeClr>
                </a:solidFill>
              </a:rPr>
              <a:t>Super goal 1 </a:t>
            </a:r>
            <a:endParaRPr lang="ar-SA" sz="1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75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5000" r="-1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22435" y="1629103"/>
            <a:ext cx="7772400" cy="3048000"/>
          </a:xfrm>
        </p:spPr>
        <p:txBody>
          <a:bodyPr>
            <a:noAutofit/>
          </a:bodyPr>
          <a:lstStyle/>
          <a:p>
            <a:pPr algn="ctr" rtl="0"/>
            <a:r>
              <a:rPr lang="en-US" sz="16600" dirty="0">
                <a:solidFill>
                  <a:schemeClr val="accent1">
                    <a:lumMod val="75000"/>
                  </a:schemeClr>
                </a:solidFill>
                <a:latin typeface="Berlin Sans FB Demi" panose="020E0802020502020306" pitchFamily="34" charset="0"/>
              </a:rPr>
              <a:t>Unit 2 </a:t>
            </a:r>
            <a:endParaRPr lang="ar-SA" sz="16600" dirty="0">
              <a:solidFill>
                <a:schemeClr val="accent1">
                  <a:lumMod val="75000"/>
                </a:schemeClr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31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228" y="304800"/>
            <a:ext cx="8679224" cy="6369269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881351" y="1319126"/>
            <a:ext cx="710499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</a:rPr>
              <a:t>Monday      </a:t>
            </a:r>
            <a:r>
              <a:rPr lang="en-US" dirty="0">
                <a:solidFill>
                  <a:srgbClr val="002060"/>
                </a:solidFill>
              </a:rPr>
              <a:t>Tuesday</a:t>
            </a:r>
            <a:r>
              <a:rPr lang="en-US" dirty="0">
                <a:solidFill>
                  <a:srgbClr val="FF0000"/>
                </a:solidFill>
              </a:rPr>
              <a:t>     Wednesday / </a:t>
            </a:r>
            <a:r>
              <a:rPr lang="en-US" dirty="0">
                <a:solidFill>
                  <a:srgbClr val="002060"/>
                </a:solidFill>
              </a:rPr>
              <a:t>Thursday</a:t>
            </a:r>
            <a:r>
              <a:rPr lang="en-US" dirty="0">
                <a:solidFill>
                  <a:srgbClr val="FF0000"/>
                </a:solidFill>
              </a:rPr>
              <a:t> / Friday     </a:t>
            </a:r>
            <a:r>
              <a:rPr lang="en-US" dirty="0">
                <a:solidFill>
                  <a:srgbClr val="002060"/>
                </a:solidFill>
              </a:rPr>
              <a:t>Saturday</a:t>
            </a:r>
            <a:r>
              <a:rPr lang="en-US" dirty="0">
                <a:solidFill>
                  <a:srgbClr val="FF0000"/>
                </a:solidFill>
              </a:rPr>
              <a:t> </a:t>
            </a:r>
            <a:endParaRPr lang="ar-SA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987972" y="3400093"/>
            <a:ext cx="7147035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</a:rPr>
              <a:t>January                      February              March                    April </a:t>
            </a:r>
          </a:p>
          <a:p>
            <a:pPr algn="l" rtl="0"/>
            <a:endParaRPr lang="en-US" dirty="0">
              <a:solidFill>
                <a:srgbClr val="FF0000"/>
              </a:solidFill>
            </a:endParaRPr>
          </a:p>
          <a:p>
            <a:pPr algn="l" rtl="0"/>
            <a:endParaRPr lang="en-US" sz="2400" dirty="0">
              <a:solidFill>
                <a:srgbClr val="FF0000"/>
              </a:solidFill>
            </a:endParaRPr>
          </a:p>
          <a:p>
            <a:pPr algn="l" rtl="0"/>
            <a:r>
              <a:rPr lang="en-US" dirty="0">
                <a:solidFill>
                  <a:srgbClr val="002060"/>
                </a:solidFill>
              </a:rPr>
              <a:t>    May                      June                  	  July  		  August </a:t>
            </a:r>
          </a:p>
          <a:p>
            <a:pPr algn="l" rtl="0"/>
            <a:endParaRPr lang="en-US" dirty="0">
              <a:solidFill>
                <a:srgbClr val="FF0000"/>
              </a:solidFill>
            </a:endParaRPr>
          </a:p>
          <a:p>
            <a:pPr algn="l" rtl="0"/>
            <a:endParaRPr lang="en-US" sz="2400" dirty="0">
              <a:solidFill>
                <a:srgbClr val="FF0000"/>
              </a:solidFill>
            </a:endParaRPr>
          </a:p>
          <a:p>
            <a:pPr algn="l" rtl="0"/>
            <a:r>
              <a:rPr lang="en-US" dirty="0">
                <a:solidFill>
                  <a:srgbClr val="FF0000"/>
                </a:solidFill>
              </a:rPr>
              <a:t>  September 	   October 	   November   	  December </a:t>
            </a:r>
          </a:p>
        </p:txBody>
      </p:sp>
    </p:spTree>
    <p:extLst>
      <p:ext uri="{BB962C8B-B14F-4D97-AF65-F5344CB8AC3E}">
        <p14:creationId xmlns:p14="http://schemas.microsoft.com/office/powerpoint/2010/main" val="134641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A5F0A4BA-712B-4DC6-B536-071A3D61B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926" y="1891616"/>
            <a:ext cx="7531940" cy="3649375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2937723" y="3054274"/>
            <a:ext cx="54443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C00000"/>
                </a:solidFill>
                <a:latin typeface="Comic Sans MS" panose="030F0702030302020204" pitchFamily="66" charset="0"/>
              </a:rPr>
              <a:t>Thirteen plus thirty-three equals forty-six.</a:t>
            </a:r>
            <a:endParaRPr lang="ar-SA" sz="20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2853640" y="3511552"/>
            <a:ext cx="54443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latin typeface="Comic Sans MS" panose="030F0702030302020204" pitchFamily="66" charset="0"/>
              </a:rPr>
              <a:t>Twenty-one plus fifteen equals thirty-six.</a:t>
            </a:r>
            <a:endParaRPr lang="ar-SA" sz="2000" dirty="0">
              <a:latin typeface="Comic Sans MS" panose="030F0702030302020204" pitchFamily="66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2579427" y="4017514"/>
            <a:ext cx="62370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Forty-three plus fifty-seven equals one hundred</a:t>
            </a:r>
            <a:endParaRPr lang="ar-SA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937724" y="4491949"/>
            <a:ext cx="447740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Seventy-six plus four equals eighty.</a:t>
            </a:r>
            <a:endParaRPr lang="ar-SA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مربع نص 8"/>
          <p:cNvSpPr txBox="1"/>
          <p:nvPr/>
        </p:nvSpPr>
        <p:spPr>
          <a:xfrm>
            <a:off x="2937723" y="4966384"/>
            <a:ext cx="53602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>
                <a:solidFill>
                  <a:srgbClr val="7030A0"/>
                </a:solidFill>
                <a:latin typeface="Comic Sans MS" panose="030F0702030302020204" pitchFamily="66" charset="0"/>
              </a:rPr>
              <a:t>Eleven plus eighteen equals twenty-nine.</a:t>
            </a:r>
          </a:p>
          <a:p>
            <a:pPr algn="l" rtl="0"/>
            <a:endParaRPr lang="ar-SA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372" y="126124"/>
            <a:ext cx="8576442" cy="6579476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860330" y="1881350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Seventh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2328040" y="2254466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Fifteenth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2201915" y="2643349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Twelfth 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2307017" y="2979678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Fifty-fifth  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6185323" y="1907626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Fortieth  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4776944" y="2264977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Sixtieth</a:t>
            </a:r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1" name="مربع نص 10"/>
          <p:cNvSpPr txBox="1"/>
          <p:nvPr/>
        </p:nvSpPr>
        <p:spPr>
          <a:xfrm>
            <a:off x="5638786" y="2622324"/>
            <a:ext cx="149247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Eighteenth  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4619288" y="3000700"/>
            <a:ext cx="175421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>
                <a:solidFill>
                  <a:srgbClr val="002060"/>
                </a:solidFill>
                <a:latin typeface="Comic Sans MS" panose="030F0702030302020204" pitchFamily="66" charset="0"/>
              </a:rPr>
              <a:t>Sixty-second  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1986455" y="4466897"/>
            <a:ext cx="3527241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February fifteenth</a:t>
            </a:r>
          </a:p>
          <a:p>
            <a:pPr algn="l" rtl="0"/>
            <a:r>
              <a:rPr lang="en-US" sz="2400" dirty="0">
                <a:latin typeface="Comic Sans MS" panose="030F0702030302020204" pitchFamily="66" charset="0"/>
              </a:rPr>
              <a:t>May fifth</a:t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2060"/>
                </a:solidFill>
                <a:latin typeface="Comic Sans MS" panose="030F0702030302020204" pitchFamily="66" charset="0"/>
              </a:rPr>
              <a:t>December thirtieth</a:t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June eleventh</a:t>
            </a:r>
            <a:br>
              <a:rPr lang="en-US" sz="24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rgbClr val="006600"/>
                </a:solidFill>
                <a:latin typeface="Comic Sans MS" panose="030F0702030302020204" pitchFamily="66" charset="0"/>
              </a:rPr>
              <a:t>April twenty-fifth</a:t>
            </a:r>
          </a:p>
          <a:p>
            <a:pPr algn="l" rtl="0"/>
            <a:endParaRPr lang="ar-SA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7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8957" b="24808"/>
          <a:stretch/>
        </p:blipFill>
        <p:spPr>
          <a:xfrm>
            <a:off x="887102" y="861848"/>
            <a:ext cx="7957429" cy="3983107"/>
          </a:xfrm>
          <a:prstGeom prst="rect">
            <a:avLst/>
          </a:prstGeom>
        </p:spPr>
      </p:pic>
      <p:sp>
        <p:nvSpPr>
          <p:cNvPr id="5" name="مربع نص 4"/>
          <p:cNvSpPr txBox="1"/>
          <p:nvPr/>
        </p:nvSpPr>
        <p:spPr>
          <a:xfrm>
            <a:off x="1891862" y="1313797"/>
            <a:ext cx="71470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3200" dirty="0">
                <a:solidFill>
                  <a:srgbClr val="FF0000"/>
                </a:solidFill>
              </a:rPr>
              <a:t>e</a:t>
            </a: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d</a:t>
            </a: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a</a:t>
            </a: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b</a:t>
            </a: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c </a:t>
            </a:r>
          </a:p>
          <a:p>
            <a:pPr algn="l" rtl="0"/>
            <a:r>
              <a:rPr lang="en-US" sz="3200" dirty="0">
                <a:solidFill>
                  <a:srgbClr val="FF0000"/>
                </a:solidFill>
              </a:rPr>
              <a:t>f </a:t>
            </a:r>
          </a:p>
        </p:txBody>
      </p:sp>
    </p:spTree>
    <p:extLst>
      <p:ext uri="{BB962C8B-B14F-4D97-AF65-F5344CB8AC3E}">
        <p14:creationId xmlns:p14="http://schemas.microsoft.com/office/powerpoint/2010/main" val="4101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CB79D6CA-B9E4-4B76-A308-B99E33BBE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7188" y="887103"/>
            <a:ext cx="8501496" cy="5213445"/>
          </a:xfrm>
          <a:prstGeom prst="rect">
            <a:avLst/>
          </a:prstGeom>
        </p:spPr>
      </p:pic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B05F1596-C507-4820-AB07-B85A6C16F77F}"/>
              </a:ext>
            </a:extLst>
          </p:cNvPr>
          <p:cNvSpPr/>
          <p:nvPr/>
        </p:nvSpPr>
        <p:spPr>
          <a:xfrm>
            <a:off x="3698543" y="2309370"/>
            <a:ext cx="450376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C77A9CCA-C4B3-4DA7-9BAF-785406F18DEB}"/>
              </a:ext>
            </a:extLst>
          </p:cNvPr>
          <p:cNvSpPr/>
          <p:nvPr/>
        </p:nvSpPr>
        <p:spPr>
          <a:xfrm>
            <a:off x="3878239" y="2830262"/>
            <a:ext cx="450376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6DBC9E11-C601-4D2A-BBEC-65510268BC94}"/>
              </a:ext>
            </a:extLst>
          </p:cNvPr>
          <p:cNvSpPr/>
          <p:nvPr/>
        </p:nvSpPr>
        <p:spPr>
          <a:xfrm>
            <a:off x="1928883" y="4333792"/>
            <a:ext cx="450376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ED374A8F-453F-430E-86A1-00234393891C}"/>
              </a:ext>
            </a:extLst>
          </p:cNvPr>
          <p:cNvSpPr/>
          <p:nvPr/>
        </p:nvSpPr>
        <p:spPr>
          <a:xfrm>
            <a:off x="3787257" y="4854683"/>
            <a:ext cx="450376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25A0B95F-346E-487D-931A-4F9123BAC3FF}"/>
              </a:ext>
            </a:extLst>
          </p:cNvPr>
          <p:cNvSpPr/>
          <p:nvPr/>
        </p:nvSpPr>
        <p:spPr>
          <a:xfrm>
            <a:off x="3653054" y="5430165"/>
            <a:ext cx="450376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961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F15B3646-1899-407A-A89A-3E50C0B24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938" y="194613"/>
            <a:ext cx="6974005" cy="6511516"/>
          </a:xfrm>
          <a:prstGeom prst="rect">
            <a:avLst/>
          </a:prstGeom>
        </p:spPr>
      </p:pic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255CA1DF-E293-49E1-91AF-573D12DAF907}"/>
              </a:ext>
            </a:extLst>
          </p:cNvPr>
          <p:cNvSpPr/>
          <p:nvPr/>
        </p:nvSpPr>
        <p:spPr>
          <a:xfrm>
            <a:off x="1981201" y="1309078"/>
            <a:ext cx="925772" cy="4611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AE920E31-272D-45E2-A2BC-7925AD9EFC9A}"/>
              </a:ext>
            </a:extLst>
          </p:cNvPr>
          <p:cNvSpPr/>
          <p:nvPr/>
        </p:nvSpPr>
        <p:spPr>
          <a:xfrm>
            <a:off x="2689019" y="1797500"/>
            <a:ext cx="641033" cy="345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DBE89A9F-1288-471F-A14D-7C2DC24D667D}"/>
              </a:ext>
            </a:extLst>
          </p:cNvPr>
          <p:cNvSpPr/>
          <p:nvPr/>
        </p:nvSpPr>
        <p:spPr>
          <a:xfrm>
            <a:off x="3837710" y="2236505"/>
            <a:ext cx="641033" cy="345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9A4B11CB-12B0-4E64-AFB3-ABE968482C7C}"/>
              </a:ext>
            </a:extLst>
          </p:cNvPr>
          <p:cNvSpPr/>
          <p:nvPr/>
        </p:nvSpPr>
        <p:spPr>
          <a:xfrm>
            <a:off x="1915648" y="2675512"/>
            <a:ext cx="641033" cy="345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BE2E7069-E3C4-4451-9852-C2765A4D6315}"/>
              </a:ext>
            </a:extLst>
          </p:cNvPr>
          <p:cNvSpPr/>
          <p:nvPr/>
        </p:nvSpPr>
        <p:spPr>
          <a:xfrm>
            <a:off x="2682202" y="3128166"/>
            <a:ext cx="641033" cy="345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B8335D2B-F67E-4036-8DD6-1E31F765C2B7}"/>
              </a:ext>
            </a:extLst>
          </p:cNvPr>
          <p:cNvSpPr txBox="1"/>
          <p:nvPr/>
        </p:nvSpPr>
        <p:spPr>
          <a:xfrm>
            <a:off x="1915648" y="4803544"/>
            <a:ext cx="766554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on</a:t>
            </a:r>
          </a:p>
          <a:p>
            <a:pPr algn="l" rtl="0"/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on</a:t>
            </a: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algn="l" rtl="0"/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in </a:t>
            </a:r>
          </a:p>
          <a:p>
            <a:pPr algn="l" rtl="0"/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on</a:t>
            </a: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endParaRPr lang="ar-SA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B3A8360-2BD7-4745-8F50-FB18644C20B5}"/>
              </a:ext>
            </a:extLst>
          </p:cNvPr>
          <p:cNvSpPr txBox="1"/>
          <p:nvPr/>
        </p:nvSpPr>
        <p:spPr>
          <a:xfrm>
            <a:off x="5739305" y="4805817"/>
            <a:ext cx="766554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in</a:t>
            </a:r>
          </a:p>
          <a:p>
            <a:pPr algn="l" rtl="0"/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on </a:t>
            </a:r>
          </a:p>
          <a:p>
            <a:pPr algn="l" rtl="0"/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on</a:t>
            </a:r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</a:p>
          <a:p>
            <a:pPr algn="l" rtl="0"/>
            <a:r>
              <a:rPr lang="en-US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in </a:t>
            </a:r>
            <a:endParaRPr lang="ar-SA" sz="2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0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build="p"/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386" y="220717"/>
            <a:ext cx="8852711" cy="6442842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661364" y="3174123"/>
            <a:ext cx="22071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002060"/>
                </a:solidFill>
              </a:rPr>
              <a:t>t   h    </a:t>
            </a:r>
            <a:r>
              <a:rPr lang="en-US" sz="2400" dirty="0" err="1">
                <a:solidFill>
                  <a:srgbClr val="002060"/>
                </a:solidFill>
              </a:rPr>
              <a:t>i</a:t>
            </a:r>
            <a:r>
              <a:rPr lang="en-US" sz="2400" dirty="0">
                <a:solidFill>
                  <a:srgbClr val="002060"/>
                </a:solidFill>
              </a:rPr>
              <a:t>     r   d </a:t>
            </a:r>
            <a:endParaRPr lang="ar-SA" sz="2400" dirty="0">
              <a:solidFill>
                <a:srgbClr val="00206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4482669" y="3904590"/>
            <a:ext cx="341059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</a:rPr>
              <a:t>n 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>
                <a:solidFill>
                  <a:srgbClr val="FF0000"/>
                </a:solidFill>
              </a:rPr>
              <a:t>    n    e   t    e    </a:t>
            </a:r>
            <a:r>
              <a:rPr lang="en-US" sz="2400" dirty="0" err="1">
                <a:solidFill>
                  <a:srgbClr val="FF0000"/>
                </a:solidFill>
              </a:rPr>
              <a:t>e</a:t>
            </a:r>
            <a:r>
              <a:rPr lang="en-US" sz="2400" dirty="0">
                <a:solidFill>
                  <a:srgbClr val="FF0000"/>
                </a:solidFill>
              </a:rPr>
              <a:t>   n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2790507" y="4650828"/>
            <a:ext cx="220717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</a:rPr>
              <a:t>f  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dirty="0">
                <a:solidFill>
                  <a:srgbClr val="FF0000"/>
                </a:solidFill>
              </a:rPr>
              <a:t>    f     t    h</a:t>
            </a:r>
            <a:endParaRPr lang="ar-SA" sz="2400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4493177" y="2433144"/>
            <a:ext cx="50450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002060"/>
                </a:solidFill>
              </a:rPr>
              <a:t>l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e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v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e</a:t>
            </a:r>
          </a:p>
          <a:p>
            <a:pPr algn="l" rtl="0"/>
            <a:endParaRPr lang="en-US" sz="2400" dirty="0">
              <a:solidFill>
                <a:srgbClr val="002060"/>
              </a:solidFill>
            </a:endParaRP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t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600497" y="3552491"/>
            <a:ext cx="504502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>
                <a:solidFill>
                  <a:srgbClr val="FF0000"/>
                </a:solidFill>
              </a:rPr>
              <a:t>w</a:t>
            </a:r>
          </a:p>
          <a:p>
            <a:pPr algn="l" rtl="0"/>
            <a:endParaRPr lang="en-US" sz="2400" dirty="0">
              <a:solidFill>
                <a:srgbClr val="FF0000"/>
              </a:solidFill>
            </a:endParaRPr>
          </a:p>
          <a:p>
            <a:pPr algn="l" rtl="0"/>
            <a:r>
              <a:rPr lang="en-US" sz="2400" dirty="0">
                <a:solidFill>
                  <a:srgbClr val="FF0000"/>
                </a:solidFill>
              </a:rPr>
              <a:t>n</a:t>
            </a:r>
          </a:p>
          <a:p>
            <a:pPr algn="l" rtl="0"/>
            <a:r>
              <a:rPr lang="en-US" sz="2400" dirty="0">
                <a:solidFill>
                  <a:srgbClr val="FF0000"/>
                </a:solidFill>
              </a:rPr>
              <a:t>t</a:t>
            </a:r>
          </a:p>
          <a:p>
            <a:pPr algn="l" rtl="0"/>
            <a:r>
              <a:rPr lang="en-US" sz="2400" dirty="0" err="1">
                <a:solidFill>
                  <a:srgbClr val="FF0000"/>
                </a:solidFill>
              </a:rPr>
              <a:t>i</a:t>
            </a:r>
            <a:endParaRPr lang="en-US" sz="2400" dirty="0">
              <a:solidFill>
                <a:srgbClr val="FF0000"/>
              </a:solidFill>
            </a:endParaRPr>
          </a:p>
          <a:p>
            <a:pPr algn="l" rtl="0"/>
            <a:r>
              <a:rPr lang="en-US" sz="2400" dirty="0">
                <a:solidFill>
                  <a:srgbClr val="FF0000"/>
                </a:solidFill>
              </a:rPr>
              <a:t>e</a:t>
            </a:r>
          </a:p>
          <a:p>
            <a:pPr algn="l" rtl="0"/>
            <a:r>
              <a:rPr lang="en-US" sz="2400" dirty="0">
                <a:solidFill>
                  <a:srgbClr val="FF0000"/>
                </a:solidFill>
              </a:rPr>
              <a:t>t</a:t>
            </a:r>
          </a:p>
          <a:p>
            <a:pPr algn="l" rtl="0"/>
            <a:r>
              <a:rPr lang="en-US" sz="2400" dirty="0">
                <a:solidFill>
                  <a:srgbClr val="FF0000"/>
                </a:solidFill>
              </a:rPr>
              <a:t>h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5780690" y="4277709"/>
            <a:ext cx="50450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err="1">
                <a:solidFill>
                  <a:srgbClr val="002060"/>
                </a:solidFill>
              </a:rPr>
              <a:t>i</a:t>
            </a:r>
            <a:endParaRPr lang="en-US" sz="2400" dirty="0">
              <a:solidFill>
                <a:srgbClr val="002060"/>
              </a:solidFill>
            </a:endParaRP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g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h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t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y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7472851" y="4256686"/>
            <a:ext cx="50450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err="1">
                <a:solidFill>
                  <a:srgbClr val="002060"/>
                </a:solidFill>
              </a:rPr>
              <a:t>i</a:t>
            </a:r>
            <a:endParaRPr lang="en-US" sz="2400" dirty="0">
              <a:solidFill>
                <a:srgbClr val="002060"/>
              </a:solidFill>
            </a:endParaRP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n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e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t</a:t>
            </a:r>
          </a:p>
          <a:p>
            <a:pPr algn="l" rtl="0"/>
            <a:r>
              <a:rPr lang="en-US" sz="2400" dirty="0">
                <a:solidFill>
                  <a:srgbClr val="00206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6896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803" y="525518"/>
            <a:ext cx="8827031" cy="6127530"/>
          </a:xfrm>
          <a:prstGeom prst="rect">
            <a:avLst/>
          </a:prstGeom>
        </p:spPr>
      </p:pic>
      <p:sp>
        <p:nvSpPr>
          <p:cNvPr id="4" name="مربع نص 3"/>
          <p:cNvSpPr txBox="1"/>
          <p:nvPr/>
        </p:nvSpPr>
        <p:spPr>
          <a:xfrm>
            <a:off x="2469930" y="987973"/>
            <a:ext cx="30059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كل طالب يكمل ببياناته </a:t>
            </a:r>
          </a:p>
        </p:txBody>
      </p:sp>
      <p:sp>
        <p:nvSpPr>
          <p:cNvPr id="3" name="مربع نص 2"/>
          <p:cNvSpPr txBox="1"/>
          <p:nvPr/>
        </p:nvSpPr>
        <p:spPr>
          <a:xfrm>
            <a:off x="1930781" y="2271712"/>
            <a:ext cx="20431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الاسم </a:t>
            </a:r>
          </a:p>
        </p:txBody>
      </p:sp>
      <p:sp>
        <p:nvSpPr>
          <p:cNvPr id="5" name="مربع نص 4"/>
          <p:cNvSpPr txBox="1"/>
          <p:nvPr/>
        </p:nvSpPr>
        <p:spPr>
          <a:xfrm>
            <a:off x="1797431" y="2791319"/>
            <a:ext cx="20431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800" b="1" dirty="0">
                <a:solidFill>
                  <a:srgbClr val="FF0000"/>
                </a:solidFill>
              </a:rPr>
              <a:t>العمر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3014664" y="3253774"/>
            <a:ext cx="28519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الشهر الذي فيه الاختبار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3142105" y="3712616"/>
            <a:ext cx="23947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موعد الاختبار النهائي </a:t>
            </a:r>
          </a:p>
        </p:txBody>
      </p:sp>
      <p:sp>
        <p:nvSpPr>
          <p:cNvPr id="8" name="مربع نص 7"/>
          <p:cNvSpPr txBox="1"/>
          <p:nvPr/>
        </p:nvSpPr>
        <p:spPr>
          <a:xfrm>
            <a:off x="1445833" y="4088001"/>
            <a:ext cx="23947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اسم صديقك</a:t>
            </a:r>
          </a:p>
        </p:txBody>
      </p:sp>
      <p:sp>
        <p:nvSpPr>
          <p:cNvPr id="9" name="مربع نص 8"/>
          <p:cNvSpPr txBox="1"/>
          <p:nvPr/>
        </p:nvSpPr>
        <p:spPr>
          <a:xfrm>
            <a:off x="2480113" y="4486078"/>
            <a:ext cx="23947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عمر صديقك</a:t>
            </a:r>
          </a:p>
        </p:txBody>
      </p:sp>
      <p:sp>
        <p:nvSpPr>
          <p:cNvPr id="10" name="مربع نص 9"/>
          <p:cNvSpPr txBox="1"/>
          <p:nvPr/>
        </p:nvSpPr>
        <p:spPr>
          <a:xfrm>
            <a:off x="3763183" y="4923436"/>
            <a:ext cx="239471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 dirty="0">
                <a:solidFill>
                  <a:srgbClr val="FF0000"/>
                </a:solidFill>
              </a:rPr>
              <a:t>موعد الاختبار لصديقك </a:t>
            </a:r>
          </a:p>
        </p:txBody>
      </p:sp>
    </p:spTree>
    <p:extLst>
      <p:ext uri="{BB962C8B-B14F-4D97-AF65-F5344CB8AC3E}">
        <p14:creationId xmlns:p14="http://schemas.microsoft.com/office/powerpoint/2010/main" val="213062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t="-6000" r="-2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755889" y="1265225"/>
            <a:ext cx="5427639" cy="4111151"/>
          </a:xfrm>
          <a:noFill/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5400" b="1" dirty="0">
                <a:ln w="12700">
                  <a:solidFill>
                    <a:schemeClr val="bg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Arial Rounded MT Bold" panose="020F0704030504030204" pitchFamily="34" charset="0"/>
              </a:rPr>
              <a:t>See you later </a:t>
            </a:r>
          </a:p>
          <a:p>
            <a:pPr algn="ctr" rtl="0">
              <a:buNone/>
            </a:pPr>
            <a:r>
              <a:rPr lang="en-US" sz="5400" b="1" dirty="0">
                <a:ln w="12700">
                  <a:solidFill>
                    <a:schemeClr val="bg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rgbClr val="C00000">
                      <a:alpha val="4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Arial Rounded MT Bold" panose="020F0704030504030204" pitchFamily="34" charset="0"/>
              </a:rPr>
              <a:t>Take care </a:t>
            </a:r>
          </a:p>
          <a:p>
            <a:pPr algn="ctr" rtl="0">
              <a:buNone/>
            </a:pP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algn="ctr" rtl="0">
              <a:buNone/>
            </a:pP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Rounded MT Bold" panose="020F0704030504030204" pitchFamily="34" charset="0"/>
              </a:rPr>
              <a:t>Teacher :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algn="ctr" rtl="0">
              <a:buNone/>
            </a:pP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Rounded MT Bold" panose="020F0704030504030204" pitchFamily="34" charset="0"/>
              </a:rPr>
              <a:t>Badr Sayid Al-Shehri 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502" b="97428" l="9177" r="94937">
                        <a14:foregroundMark x1="38924" y1="9646" x2="38924" y2="9646"/>
                        <a14:foregroundMark x1="35759" y1="4502" x2="42405" y2="14309"/>
                        <a14:foregroundMark x1="29747" y1="7717" x2="16456" y2="21061"/>
                        <a14:foregroundMark x1="16456" y1="21061" x2="14873" y2="25080"/>
                        <a14:foregroundMark x1="85127" y1="33280" x2="85127" y2="33280"/>
                        <a14:foregroundMark x1="95253" y1="35048" x2="95253" y2="35048"/>
                        <a14:foregroundMark x1="41456" y1="90836" x2="31013" y2="91158"/>
                        <a14:foregroundMark x1="48734" y1="97428" x2="44304" y2="91479"/>
                        <a14:foregroundMark x1="16772" y1="97428" x2="16772" y2="97428"/>
                        <a14:foregroundMark x1="32911" y1="4984" x2="32911" y2="4984"/>
                        <a14:foregroundMark x1="9177" y1="41640" x2="9177" y2="416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55021" y="1481624"/>
            <a:ext cx="2808908" cy="521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9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نوع الخشب">
  <a:themeElements>
    <a:clrScheme name="نوع الخشب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نوع الخشب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نوع الخشب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نوع خشب</Template>
  <TotalTime>1150</TotalTime>
  <Words>146</Words>
  <Application>Microsoft Office PowerPoint</Application>
  <PresentationFormat>عرض على الشاشة (4:3)</PresentationFormat>
  <Paragraphs>79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8" baseType="lpstr">
      <vt:lpstr>Rockwell</vt:lpstr>
      <vt:lpstr>Arial Rounded MT Bold</vt:lpstr>
      <vt:lpstr>Berlin Sans FB Demi</vt:lpstr>
      <vt:lpstr>Wingdings</vt:lpstr>
      <vt:lpstr>Rockwell Condensed</vt:lpstr>
      <vt:lpstr>Comic Sans MS</vt:lpstr>
      <vt:lpstr>نوع الخشب</vt:lpstr>
      <vt:lpstr>Super goal 1 </vt:lpstr>
      <vt:lpstr>Unit 2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goal 1</dc:title>
  <dc:creator>ڪپړۑآء اڷٲﻣير</dc:creator>
  <cp:lastModifiedBy>ڪپړۑآء اڷٲﻣير</cp:lastModifiedBy>
  <cp:revision>77</cp:revision>
  <dcterms:created xsi:type="dcterms:W3CDTF">2019-04-16T08:14:13Z</dcterms:created>
  <dcterms:modified xsi:type="dcterms:W3CDTF">2020-07-27T17:32:56Z</dcterms:modified>
</cp:coreProperties>
</file>