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4" r:id="rId10"/>
    <p:sldId id="309" r:id="rId11"/>
    <p:sldId id="310" r:id="rId12"/>
    <p:sldId id="294" r:id="rId13"/>
    <p:sldId id="318" r:id="rId14"/>
    <p:sldId id="304" r:id="rId15"/>
  </p:sldIdLst>
  <p:sldSz cx="9144000" cy="6858000" type="screen4x3"/>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840000"/>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90" d="100"/>
          <a:sy n="90"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27/12/41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27/12/41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27/12/41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27/12/41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27/12/41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27/12/41</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1</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3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050718" y="376968"/>
            <a:ext cx="2874772" cy="707886"/>
          </a:xfrm>
          <a:prstGeom prst="rect">
            <a:avLst/>
          </a:prstGeom>
          <a:noFill/>
        </p:spPr>
        <p:txBody>
          <a:bodyPr wrap="square" rtlCol="1">
            <a:spAutoFit/>
          </a:bodyPr>
          <a:lstStyle/>
          <a:p>
            <a:pPr algn="ctr"/>
            <a:r>
              <a:rPr lang="ar-SA" sz="40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537046" y="1192504"/>
            <a:ext cx="6353268" cy="830997"/>
          </a:xfrm>
          <a:prstGeom prst="rect">
            <a:avLst/>
          </a:prstGeom>
          <a:noFill/>
        </p:spPr>
        <p:txBody>
          <a:bodyPr wrap="square" rtlCol="1">
            <a:spAutoFit/>
          </a:bodyPr>
          <a:lstStyle/>
          <a:p>
            <a:r>
              <a:rPr lang="en-US" sz="2400" dirty="0">
                <a:solidFill>
                  <a:srgbClr val="7030A0"/>
                </a:solidFill>
                <a:latin typeface="Comic Sans MS" panose="030F0702030302020204" pitchFamily="66" charset="0"/>
                <a:cs typeface="+mj-cs"/>
              </a:rPr>
              <a:t>Five Little Monkeys Game</a:t>
            </a:r>
            <a:r>
              <a:rPr lang="en-US" sz="2400" dirty="0">
                <a:solidFill>
                  <a:srgbClr val="C00000"/>
                </a:solidFill>
                <a:latin typeface="Comic Sans MS" panose="030F0702030302020204" pitchFamily="66" charset="0"/>
                <a:cs typeface="+mj-cs"/>
              </a:rPr>
              <a:t> </a:t>
            </a:r>
            <a:r>
              <a:rPr lang="ar-SA" sz="2000" dirty="0">
                <a:solidFill>
                  <a:srgbClr val="C00000"/>
                </a:solidFill>
                <a:latin typeface="Comic Sans MS" panose="030F0702030302020204" pitchFamily="66" charset="0"/>
                <a:cs typeface="+mj-cs"/>
              </a:rPr>
              <a:t>لعبة الخمسة قرود الصغار</a:t>
            </a:r>
            <a:endParaRPr lang="en-US" sz="2000" dirty="0">
              <a:solidFill>
                <a:srgbClr val="C00000"/>
              </a:solidFill>
              <a:latin typeface="Comic Sans MS" panose="030F0702030302020204" pitchFamily="66" charset="0"/>
              <a:cs typeface="+mj-cs"/>
            </a:endParaRPr>
          </a:p>
          <a:p>
            <a:r>
              <a:rPr lang="en-US" sz="2400" dirty="0">
                <a:solidFill>
                  <a:srgbClr val="7030A0"/>
                </a:solidFill>
                <a:latin typeface="Comic Sans MS" panose="030F0702030302020204" pitchFamily="66" charset="0"/>
                <a:cs typeface="+mj-cs"/>
              </a:rPr>
              <a:t>Act out the chant . </a:t>
            </a:r>
            <a:r>
              <a:rPr lang="ar-SA" sz="2400" dirty="0">
                <a:solidFill>
                  <a:srgbClr val="C00000"/>
                </a:solidFill>
                <a:latin typeface="Comic Sans MS" panose="030F0702030302020204" pitchFamily="66" charset="0"/>
                <a:cs typeface="+mj-cs"/>
              </a:rPr>
              <a:t>مثّل الأنشودة </a:t>
            </a:r>
            <a:endParaRPr lang="ar-SA" sz="24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961561" y="126211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2" name="صورة 1">
            <a:extLst>
              <a:ext uri="{FF2B5EF4-FFF2-40B4-BE49-F238E27FC236}">
                <a16:creationId xmlns:a16="http://schemas.microsoft.com/office/drawing/2014/main" id="{8E68A562-DA08-4CC7-A2C5-0549E3933BC9}"/>
              </a:ext>
            </a:extLst>
          </p:cNvPr>
          <p:cNvPicPr>
            <a:picLocks noChangeAspect="1"/>
          </p:cNvPicPr>
          <p:nvPr/>
        </p:nvPicPr>
        <p:blipFill>
          <a:blip r:embed="rId4"/>
          <a:stretch>
            <a:fillRect/>
          </a:stretch>
        </p:blipFill>
        <p:spPr>
          <a:xfrm>
            <a:off x="135980" y="2023501"/>
            <a:ext cx="6249797" cy="4254469"/>
          </a:xfrm>
          <a:prstGeom prst="rect">
            <a:avLst/>
          </a:prstGeom>
        </p:spPr>
      </p:pic>
      <p:pic>
        <p:nvPicPr>
          <p:cNvPr id="3" name="We Can 1 (2016) SB_CD 1_27">
            <a:hlinkClick r:id="" action="ppaction://media"/>
            <a:extLst>
              <a:ext uri="{FF2B5EF4-FFF2-40B4-BE49-F238E27FC236}">
                <a16:creationId xmlns:a16="http://schemas.microsoft.com/office/drawing/2014/main" id="{05F3EE98-D13F-42B6-AF44-DB5FC4B1D7E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WatercolorSponge/>
                    </a14:imgEffect>
                  </a14:imgLayer>
                </a14:imgProps>
              </a:ext>
            </a:extLst>
          </a:blip>
          <a:stretch>
            <a:fillRect/>
          </a:stretch>
        </p:blipFill>
        <p:spPr>
          <a:xfrm flipH="1">
            <a:off x="7028597" y="2004768"/>
            <a:ext cx="1063046" cy="1063046"/>
          </a:xfrm>
          <a:prstGeom prst="rect">
            <a:avLst/>
          </a:prstGeom>
        </p:spPr>
      </p:pic>
      <p:pic>
        <p:nvPicPr>
          <p:cNvPr id="8" name="صورة 7">
            <a:extLst>
              <a:ext uri="{FF2B5EF4-FFF2-40B4-BE49-F238E27FC236}">
                <a16:creationId xmlns:a16="http://schemas.microsoft.com/office/drawing/2014/main" id="{EC85248B-8DD4-4B58-95AE-1F3F4C9F28FE}"/>
              </a:ext>
            </a:extLst>
          </p:cNvPr>
          <p:cNvPicPr>
            <a:picLocks noChangeAspect="1"/>
          </p:cNvPicPr>
          <p:nvPr/>
        </p:nvPicPr>
        <p:blipFill>
          <a:blip r:embed="rId7"/>
          <a:stretch>
            <a:fillRect/>
          </a:stretch>
        </p:blipFill>
        <p:spPr>
          <a:xfrm>
            <a:off x="3698973" y="62251"/>
            <a:ext cx="2874772" cy="1045372"/>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916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2490717" y="259307"/>
            <a:ext cx="6407624" cy="207445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يردد الطالب الأنشودة بشكل صحيح وسريع </a:t>
            </a:r>
          </a:p>
          <a:p>
            <a:pPr algn="ctr"/>
            <a:r>
              <a:rPr lang="ar-SA" sz="2800" dirty="0">
                <a:cs typeface="+mj-cs"/>
              </a:rPr>
              <a:t>أن يطبق الطالب حركات اليد في الأنشودة </a:t>
            </a:r>
          </a:p>
        </p:txBody>
      </p:sp>
      <p:pic>
        <p:nvPicPr>
          <p:cNvPr id="3" name="صورة 2">
            <a:extLst>
              <a:ext uri="{FF2B5EF4-FFF2-40B4-BE49-F238E27FC236}">
                <a16:creationId xmlns:a16="http://schemas.microsoft.com/office/drawing/2014/main" id="{383A0ED5-EF07-428B-BD9F-259E33424808}"/>
              </a:ext>
            </a:extLst>
          </p:cNvPr>
          <p:cNvPicPr>
            <a:picLocks noChangeAspect="1"/>
          </p:cNvPicPr>
          <p:nvPr/>
        </p:nvPicPr>
        <p:blipFill>
          <a:blip r:embed="rId2"/>
          <a:stretch>
            <a:fillRect/>
          </a:stretch>
        </p:blipFill>
        <p:spPr>
          <a:xfrm>
            <a:off x="141454" y="2528887"/>
            <a:ext cx="7214689" cy="2338896"/>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7427523-3801-4B5E-A015-3C70F6EDA60F}"/>
              </a:ext>
            </a:extLst>
          </p:cNvPr>
          <p:cNvSpPr txBox="1"/>
          <p:nvPr/>
        </p:nvSpPr>
        <p:spPr>
          <a:xfrm>
            <a:off x="5240740" y="2292824"/>
            <a:ext cx="3267146" cy="707886"/>
          </a:xfrm>
          <a:prstGeom prst="rect">
            <a:avLst/>
          </a:prstGeom>
          <a:noFill/>
        </p:spPr>
        <p:txBody>
          <a:bodyPr wrap="square" rtlCol="1">
            <a:spAutoFit/>
          </a:bodyPr>
          <a:lstStyle/>
          <a:p>
            <a:pPr algn="r" rtl="1"/>
            <a:r>
              <a:rPr lang="ar-SA" sz="4000" dirty="0">
                <a:solidFill>
                  <a:srgbClr val="C00000"/>
                </a:solidFill>
                <a:cs typeface="+mj-cs"/>
              </a:rPr>
              <a:t>وقت النصيحة </a:t>
            </a:r>
          </a:p>
        </p:txBody>
      </p:sp>
      <p:pic>
        <p:nvPicPr>
          <p:cNvPr id="6" name="صورة 5">
            <a:extLst>
              <a:ext uri="{FF2B5EF4-FFF2-40B4-BE49-F238E27FC236}">
                <a16:creationId xmlns:a16="http://schemas.microsoft.com/office/drawing/2014/main" id="{6E4114BB-7B2E-432E-A5EC-222A64C37C87}"/>
              </a:ext>
            </a:extLst>
          </p:cNvPr>
          <p:cNvPicPr>
            <a:picLocks noChangeAspect="1"/>
          </p:cNvPicPr>
          <p:nvPr/>
        </p:nvPicPr>
        <p:blipFill>
          <a:blip r:embed="rId2"/>
          <a:stretch>
            <a:fillRect/>
          </a:stretch>
        </p:blipFill>
        <p:spPr>
          <a:xfrm>
            <a:off x="1856303" y="3009586"/>
            <a:ext cx="6651584" cy="1576067"/>
          </a:xfrm>
          <a:prstGeom prst="rect">
            <a:avLst/>
          </a:prstGeom>
        </p:spPr>
      </p:pic>
      <p:sp>
        <p:nvSpPr>
          <p:cNvPr id="7" name="مربع نص 6">
            <a:extLst>
              <a:ext uri="{FF2B5EF4-FFF2-40B4-BE49-F238E27FC236}">
                <a16:creationId xmlns:a16="http://schemas.microsoft.com/office/drawing/2014/main" id="{6B1F1BD5-2A4B-4133-8330-8CBECFF1193D}"/>
              </a:ext>
            </a:extLst>
          </p:cNvPr>
          <p:cNvSpPr txBox="1"/>
          <p:nvPr/>
        </p:nvSpPr>
        <p:spPr>
          <a:xfrm>
            <a:off x="2019865" y="3643950"/>
            <a:ext cx="4026090" cy="707886"/>
          </a:xfrm>
          <a:prstGeom prst="rect">
            <a:avLst/>
          </a:prstGeom>
          <a:noFill/>
        </p:spPr>
        <p:txBody>
          <a:bodyPr wrap="square" rtlCol="1">
            <a:spAutoFit/>
          </a:bodyPr>
          <a:lstStyle/>
          <a:p>
            <a:r>
              <a:rPr lang="ar-SA" sz="4000" dirty="0">
                <a:solidFill>
                  <a:schemeClr val="tx1">
                    <a:lumMod val="85000"/>
                    <a:lumOff val="15000"/>
                  </a:schemeClr>
                </a:solidFill>
                <a:cs typeface="+mj-cs"/>
              </a:rPr>
              <a:t>أطع والديك دائما </a:t>
            </a:r>
          </a:p>
        </p:txBody>
      </p:sp>
      <p:pic>
        <p:nvPicPr>
          <p:cNvPr id="2" name="صورة 1">
            <a:extLst>
              <a:ext uri="{FF2B5EF4-FFF2-40B4-BE49-F238E27FC236}">
                <a16:creationId xmlns:a16="http://schemas.microsoft.com/office/drawing/2014/main" id="{5CB4DCDE-91CD-4E23-8143-C36CB54BB0F4}"/>
              </a:ext>
            </a:extLst>
          </p:cNvPr>
          <p:cNvPicPr>
            <a:picLocks noChangeAspect="1"/>
          </p:cNvPicPr>
          <p:nvPr/>
        </p:nvPicPr>
        <p:blipFill>
          <a:blip r:embed="rId3"/>
          <a:stretch>
            <a:fillRect/>
          </a:stretch>
        </p:blipFill>
        <p:spPr>
          <a:xfrm>
            <a:off x="1804109" y="236208"/>
            <a:ext cx="6873262" cy="1699433"/>
          </a:xfrm>
          <a:prstGeom prst="rect">
            <a:avLst/>
          </a:prstGeom>
        </p:spPr>
      </p:pic>
    </p:spTree>
    <p:extLst>
      <p:ext uri="{BB962C8B-B14F-4D97-AF65-F5344CB8AC3E}">
        <p14:creationId xmlns:p14="http://schemas.microsoft.com/office/powerpoint/2010/main" val="481461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800767"/>
          </a:xfrm>
          <a:prstGeom prst="rect">
            <a:avLst/>
          </a:prstGeom>
          <a:noFill/>
        </p:spPr>
        <p:txBody>
          <a:bodyPr wrap="square" rtlCol="1">
            <a:spAutoFit/>
          </a:bodyPr>
          <a:lstStyle/>
          <a:p>
            <a:pPr algn="ctr"/>
            <a:r>
              <a:rPr lang="en-US" sz="8800" b="1" dirty="0">
                <a:solidFill>
                  <a:srgbClr val="552579"/>
                </a:solidFill>
                <a:latin typeface="Comic Sans MS" panose="030F0702030302020204" pitchFamily="66" charset="0"/>
              </a:rPr>
              <a:t>My Family</a:t>
            </a:r>
          </a:p>
          <a:p>
            <a:pPr algn="ctr"/>
            <a:r>
              <a:rPr lang="ar-SA" sz="8800" b="1" dirty="0">
                <a:solidFill>
                  <a:srgbClr val="552579"/>
                </a:solidFill>
                <a:latin typeface="Comic Sans MS" panose="030F0702030302020204" pitchFamily="66" charset="0"/>
                <a:cs typeface="+mj-cs"/>
              </a:rPr>
              <a:t>عائلتي</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Rhythms and Sounds</a:t>
            </a:r>
          </a:p>
          <a:p>
            <a:pPr algn="ctr"/>
            <a:r>
              <a:rPr lang="ar-SA" sz="6000" b="1" dirty="0">
                <a:solidFill>
                  <a:srgbClr val="552579"/>
                </a:solidFill>
                <a:latin typeface="Comic Sans MS" panose="030F0702030302020204" pitchFamily="66" charset="0"/>
                <a:cs typeface="+mj-cs"/>
              </a:rPr>
              <a:t>الايقاعات والأصوات</a:t>
            </a:r>
            <a:endParaRPr lang="ar-SA" sz="60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542498" y="2035222"/>
            <a:ext cx="4029502" cy="2787555"/>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atin typeface="Comic Sans MS" panose="030F0702030302020204" pitchFamily="66" charset="0"/>
              </a:rPr>
              <a:t>Materials :</a:t>
            </a:r>
          </a:p>
          <a:p>
            <a:pPr algn="ctr"/>
            <a:endParaRPr lang="en-US" sz="3200" dirty="0">
              <a:latin typeface="Comic Sans MS" panose="030F0702030302020204" pitchFamily="66" charset="0"/>
            </a:endParaRPr>
          </a:p>
          <a:p>
            <a:r>
              <a:rPr lang="en-US" sz="3200" dirty="0">
                <a:latin typeface="Comic Sans MS" panose="030F0702030302020204" pitchFamily="66" charset="0"/>
              </a:rPr>
              <a:t>Classroom poster </a:t>
            </a:r>
          </a:p>
          <a:p>
            <a:r>
              <a:rPr lang="en-US" sz="3200" dirty="0">
                <a:latin typeface="Comic Sans MS" panose="030F0702030302020204" pitchFamily="66" charset="0"/>
              </a:rPr>
              <a:t>Family flashcards </a:t>
            </a:r>
          </a:p>
          <a:p>
            <a:r>
              <a:rPr lang="en-US" sz="3200" dirty="0">
                <a:latin typeface="Comic Sans MS" panose="030F0702030302020204" pitchFamily="66" charset="0"/>
              </a:rPr>
              <a:t>Body flashcards </a:t>
            </a:r>
          </a:p>
        </p:txBody>
      </p:sp>
      <p:pic>
        <p:nvPicPr>
          <p:cNvPr id="3" name="Picture 2" descr="Family Flashcards for VIPkid &amp; the Virtual ESL Classroom ...">
            <a:extLst>
              <a:ext uri="{FF2B5EF4-FFF2-40B4-BE49-F238E27FC236}">
                <a16:creationId xmlns:a16="http://schemas.microsoft.com/office/drawing/2014/main" id="{9C59586E-1F8F-4CBB-85D3-3FB3846322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59104" y="219928"/>
            <a:ext cx="3272407" cy="435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299947" y="232010"/>
            <a:ext cx="6820469" cy="4653886"/>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a:t>
            </a:r>
            <a:endParaRPr lang="en-US" sz="2000" dirty="0">
              <a:latin typeface="Comic Sans MS" panose="030F0702030302020204" pitchFamily="66" charset="0"/>
            </a:endParaRPr>
          </a:p>
          <a:p>
            <a:r>
              <a:rPr lang="en-US" sz="2400" dirty="0">
                <a:latin typeface="Comic Sans MS" panose="030F0702030302020204" pitchFamily="66" charset="0"/>
              </a:rPr>
              <a:t>2 bags :</a:t>
            </a:r>
          </a:p>
          <a:p>
            <a:r>
              <a:rPr lang="en-US" sz="2000" dirty="0">
                <a:latin typeface="Comic Sans MS" panose="030F0702030302020204" pitchFamily="66" charset="0"/>
              </a:rPr>
              <a:t>Have one student take a My Body flashcard from the bag and hold it up . Have another student take a My Family flashcard from the bag and hold it up . Chant the Five Little Monkeys chant all together with the hand motions . When they chant, “One fell off and bumped his (body part),” they should touch that body part. After that version of the chant, have new students volunteers to take flashcards from the two bags to make a new version. Continue until all of the flashcards in the bags have been used.</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mj-cs"/>
              </a:rPr>
              <a:t>مراجعة سريعة للدرس السابق</a:t>
            </a:r>
            <a:endParaRPr lang="ar-SA" sz="60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3EEE975-DB56-4B30-AC82-3F9E5FBAE42F}"/>
              </a:ext>
            </a:extLst>
          </p:cNvPr>
          <p:cNvPicPr>
            <a:picLocks noChangeAspect="1"/>
          </p:cNvPicPr>
          <p:nvPr/>
        </p:nvPicPr>
        <p:blipFill>
          <a:blip r:embed="rId2"/>
          <a:stretch>
            <a:fillRect/>
          </a:stretch>
        </p:blipFill>
        <p:spPr>
          <a:xfrm>
            <a:off x="1188528" y="347710"/>
            <a:ext cx="6766944" cy="4584391"/>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224587"/>
            <a:ext cx="1624083" cy="3600986"/>
          </a:xfrm>
          <a:prstGeom prst="rect">
            <a:avLst/>
          </a:prstGeom>
          <a:noFill/>
        </p:spPr>
        <p:txBody>
          <a:bodyPr wrap="square" rtlCol="1">
            <a:spAutoFit/>
          </a:bodyPr>
          <a:lstStyle/>
          <a:p>
            <a:pPr algn="ctr"/>
            <a:r>
              <a:rPr lang="en-US" sz="3600" dirty="0">
                <a:solidFill>
                  <a:srgbClr val="7030A0"/>
                </a:solidFill>
                <a:latin typeface="Comic Sans MS" panose="030F0702030302020204" pitchFamily="66" charset="0"/>
              </a:rPr>
              <a:t>Chant and do </a:t>
            </a:r>
          </a:p>
          <a:p>
            <a:pPr algn="ctr"/>
            <a:endParaRPr lang="en-US" sz="2800" dirty="0">
              <a:solidFill>
                <a:srgbClr val="7030A0"/>
              </a:solidFill>
            </a:endParaRPr>
          </a:p>
          <a:p>
            <a:pPr algn="ctr"/>
            <a:r>
              <a:rPr lang="ar-SA" sz="3200" dirty="0">
                <a:solidFill>
                  <a:srgbClr val="7030A0"/>
                </a:solidFill>
                <a:cs typeface="+mj-cs"/>
              </a:rPr>
              <a:t>ردد الأنشودة ثم طبق الحركات</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709684" y="156949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4" name="صورة 3">
            <a:extLst>
              <a:ext uri="{FF2B5EF4-FFF2-40B4-BE49-F238E27FC236}">
                <a16:creationId xmlns:a16="http://schemas.microsoft.com/office/drawing/2014/main" id="{DF306BC9-EB63-4DD3-AD26-DCE3F03011FE}"/>
              </a:ext>
            </a:extLst>
          </p:cNvPr>
          <p:cNvPicPr>
            <a:picLocks noChangeAspect="1"/>
          </p:cNvPicPr>
          <p:nvPr/>
        </p:nvPicPr>
        <p:blipFill>
          <a:blip r:embed="rId4"/>
          <a:stretch>
            <a:fillRect/>
          </a:stretch>
        </p:blipFill>
        <p:spPr>
          <a:xfrm>
            <a:off x="2251881" y="173791"/>
            <a:ext cx="6687407" cy="4504879"/>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We Can 1 (2016) SB_CD 1_25">
            <a:hlinkClick r:id="" action="ppaction://media"/>
            <a:extLst>
              <a:ext uri="{FF2B5EF4-FFF2-40B4-BE49-F238E27FC236}">
                <a16:creationId xmlns:a16="http://schemas.microsoft.com/office/drawing/2014/main" id="{983954AD-C698-42F7-A8FF-D5D795BEA4DB}"/>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intBrush/>
                    </a14:imgEffect>
                  </a14:imgLayer>
                </a14:imgProps>
              </a:ext>
            </a:extLst>
          </a:blip>
          <a:stretch>
            <a:fillRect/>
          </a:stretch>
        </p:blipFill>
        <p:spPr>
          <a:xfrm>
            <a:off x="1947081" y="4925705"/>
            <a:ext cx="1219200" cy="1219200"/>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29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204717" y="2673579"/>
            <a:ext cx="2456597" cy="2923877"/>
          </a:xfrm>
          <a:prstGeom prst="rect">
            <a:avLst/>
          </a:prstGeom>
          <a:noFill/>
        </p:spPr>
        <p:txBody>
          <a:bodyPr wrap="square" rtlCol="1">
            <a:spAutoFit/>
          </a:bodyPr>
          <a:lstStyle/>
          <a:p>
            <a:pPr algn="ctr"/>
            <a:r>
              <a:rPr lang="en-US" sz="3200" dirty="0">
                <a:solidFill>
                  <a:srgbClr val="7030A0"/>
                </a:solidFill>
                <a:latin typeface="Comic Sans MS" panose="030F0702030302020204" pitchFamily="66" charset="0"/>
              </a:rPr>
              <a:t>Chant and change the names</a:t>
            </a:r>
          </a:p>
          <a:p>
            <a:pPr algn="ctr"/>
            <a:endParaRPr lang="en-US" sz="2400" dirty="0">
              <a:solidFill>
                <a:srgbClr val="7030A0"/>
              </a:solidFill>
            </a:endParaRPr>
          </a:p>
          <a:p>
            <a:pPr algn="ctr"/>
            <a:r>
              <a:rPr lang="ar-SA" sz="3200" dirty="0">
                <a:solidFill>
                  <a:srgbClr val="7030A0"/>
                </a:solidFill>
                <a:cs typeface="+mj-cs"/>
              </a:rPr>
              <a:t>ردد الأنشودة مع تغيير الأسماء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60060" y="2014575"/>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3D058FE2-B113-4527-8C6A-D63BB0489CCB}"/>
              </a:ext>
            </a:extLst>
          </p:cNvPr>
          <p:cNvPicPr>
            <a:picLocks noChangeAspect="1"/>
          </p:cNvPicPr>
          <p:nvPr/>
        </p:nvPicPr>
        <p:blipFill>
          <a:blip r:embed="rId4"/>
          <a:stretch>
            <a:fillRect/>
          </a:stretch>
        </p:blipFill>
        <p:spPr>
          <a:xfrm>
            <a:off x="2565779" y="738371"/>
            <a:ext cx="6250675" cy="2728164"/>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We Can 1 (2016) SB_CD 1_26">
            <a:hlinkClick r:id="" action="ppaction://media"/>
            <a:extLst>
              <a:ext uri="{FF2B5EF4-FFF2-40B4-BE49-F238E27FC236}">
                <a16:creationId xmlns:a16="http://schemas.microsoft.com/office/drawing/2014/main" id="{81B206B0-68BC-4626-B3C8-7BD8B3787AEF}"/>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LightScreen/>
                    </a14:imgEffect>
                  </a14:imgLayer>
                </a14:imgProps>
              </a:ext>
            </a:extLst>
          </a:blip>
          <a:stretch>
            <a:fillRect/>
          </a:stretch>
        </p:blipFill>
        <p:spPr>
          <a:xfrm>
            <a:off x="2957015" y="3922395"/>
            <a:ext cx="1219200" cy="1219200"/>
          </a:xfrm>
          <a:prstGeom prst="rect">
            <a:avLst/>
          </a:prstGeom>
        </p:spPr>
      </p:pic>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13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207</Words>
  <Application>Microsoft Office PowerPoint</Application>
  <PresentationFormat>عرض على الشاشة (4:3)</PresentationFormat>
  <Paragraphs>38</Paragraphs>
  <Slides>14</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40</cp:revision>
  <dcterms:created xsi:type="dcterms:W3CDTF">2020-07-29T08:50:48Z</dcterms:created>
  <dcterms:modified xsi:type="dcterms:W3CDTF">2020-08-16T13:05:31Z</dcterms:modified>
</cp:coreProperties>
</file>