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94"/>
            <a:ext cx="9144000" cy="68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26511" y="3649666"/>
            <a:ext cx="5501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عن ماذا يسأل الإنسان في مرحلة الشباب يوم القيامة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75094" y="3857280"/>
            <a:ext cx="29509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2367048" y="5143544"/>
            <a:ext cx="4673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1878639" y="2164794"/>
            <a:ext cx="5501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علل: تعد مرحلة الشباب من أهم المراحل التي يمر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بها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الإنسان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6293942" y="2866584"/>
            <a:ext cx="2180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382"/>
            <a:ext cx="9144000" cy="687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73955" r="24055" b="22251"/>
          <a:stretch/>
        </p:blipFill>
        <p:spPr bwMode="auto">
          <a:xfrm>
            <a:off x="1691680" y="5157192"/>
            <a:ext cx="5049278" cy="39578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29698" y="2849168"/>
            <a:ext cx="295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691680" y="422954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بين أهم ملامح شخصية الشاب المسلم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314647" y="3332017"/>
            <a:ext cx="577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130116" y="4237057"/>
            <a:ext cx="295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15750" y="630568"/>
            <a:ext cx="29509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45104" y="154314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45104" y="2088144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14040" y="3532072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8419488" y="2835520"/>
            <a:ext cx="0" cy="138788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80761" r="23606" b="14065"/>
          <a:stretch/>
        </p:blipFill>
        <p:spPr bwMode="auto">
          <a:xfrm>
            <a:off x="2169994" y="2996952"/>
            <a:ext cx="4967786" cy="3548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614801" y="2115440"/>
            <a:ext cx="29509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1187624" y="270892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5587409" y="2924944"/>
            <a:ext cx="2988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2409991" y="463024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التحديات التي يواجهها الشباب اليوم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8606158" y="670638"/>
            <a:ext cx="29509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187624" y="1083800"/>
            <a:ext cx="277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7340636" y="1224048"/>
            <a:ext cx="117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1051427" y="1412776"/>
            <a:ext cx="4058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6535501" y="1615152"/>
            <a:ext cx="1564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876256" y="4067146"/>
            <a:ext cx="22322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</a:p>
          <a:p>
            <a:endParaRPr lang="ar-SA" sz="105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ينشأ في عبادة الله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قلبه معلق بالمساجد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يعف فرجه عن الحرام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4)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يتصدق من ماله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64760" y="5031466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213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33203" y="6021288"/>
            <a:ext cx="5599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تزكية النفوس – الارتقاء بالأخلاق -  التنمية والتطور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29264" y="5562818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214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66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85</Words>
  <Application>Microsoft Office PowerPoint</Application>
  <PresentationFormat>عرض على الشاشة (3:4)‏</PresentationFormat>
  <Paragraphs>14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User</cp:lastModifiedBy>
  <cp:revision>296</cp:revision>
  <dcterms:created xsi:type="dcterms:W3CDTF">2014-08-31T20:10:42Z</dcterms:created>
  <dcterms:modified xsi:type="dcterms:W3CDTF">2019-12-07T13:18:22Z</dcterms:modified>
</cp:coreProperties>
</file>