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3" r:id="rId3"/>
    <p:sldId id="344" r:id="rId4"/>
    <p:sldId id="345" r:id="rId5"/>
    <p:sldId id="346" r:id="rId6"/>
    <p:sldId id="347" r:id="rId7"/>
    <p:sldId id="348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27/02/41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2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إلى اليسار 5"/>
          <p:cNvSpPr/>
          <p:nvPr/>
        </p:nvSpPr>
        <p:spPr>
          <a:xfrm>
            <a:off x="8172400" y="3257688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إلى اليسار 7"/>
          <p:cNvSpPr/>
          <p:nvPr/>
        </p:nvSpPr>
        <p:spPr>
          <a:xfrm>
            <a:off x="8172400" y="4818344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7956376" y="2551256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46335" r="23755" b="49305"/>
          <a:stretch/>
        </p:blipFill>
        <p:spPr bwMode="auto">
          <a:xfrm>
            <a:off x="971600" y="3202007"/>
            <a:ext cx="5472753" cy="299001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7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إلى اليسار 4"/>
          <p:cNvSpPr/>
          <p:nvPr/>
        </p:nvSpPr>
        <p:spPr>
          <a:xfrm>
            <a:off x="8549856" y="322784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605270" y="904952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618096" y="2321584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51110" r="23818" b="45734"/>
          <a:stretch/>
        </p:blipFill>
        <p:spPr bwMode="auto">
          <a:xfrm>
            <a:off x="4752281" y="235933"/>
            <a:ext cx="1979959" cy="32385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5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9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إلى اليسار 4"/>
          <p:cNvSpPr/>
          <p:nvPr/>
        </p:nvSpPr>
        <p:spPr>
          <a:xfrm>
            <a:off x="8127688" y="287944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155806" y="819296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54984" y="2866584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62520" y="3775392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35298" y="1772816"/>
            <a:ext cx="16657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35298" y="2321584"/>
            <a:ext cx="16657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54290" r="23967" b="40619"/>
          <a:stretch/>
        </p:blipFill>
        <p:spPr bwMode="auto">
          <a:xfrm>
            <a:off x="1115616" y="5146307"/>
            <a:ext cx="5880833" cy="34915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7839656" y="357765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 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31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إلى اليسار 4"/>
          <p:cNvSpPr/>
          <p:nvPr/>
        </p:nvSpPr>
        <p:spPr>
          <a:xfrm>
            <a:off x="8594568" y="538808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024424" y="2809098"/>
            <a:ext cx="1467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الداعي من أحسن</a:t>
            </a:r>
          </a:p>
          <a:p>
            <a:pPr algn="ctr"/>
            <a:r>
              <a:rPr lang="ar-SA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الناس عند الله</a:t>
            </a:r>
            <a:endParaRPr lang="ar-SA" b="1" dirty="0">
              <a:solidFill>
                <a:srgbClr val="00206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024424" y="3505364"/>
            <a:ext cx="1467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سبب للفلاح</a:t>
            </a:r>
            <a:endParaRPr lang="ar-SA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07008" y="4005064"/>
            <a:ext cx="1467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حصول الخيرية</a:t>
            </a:r>
          </a:p>
          <a:p>
            <a:pPr algn="ctr"/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على سائر الأمم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93360" y="4623813"/>
            <a:ext cx="1467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خير من المال الكثير</a:t>
            </a:r>
            <a:endParaRPr lang="ar-SA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979712" y="5031180"/>
            <a:ext cx="1467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له أجر من تبعه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03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012544" y="4829090"/>
            <a:ext cx="5963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واجبة , لقوله 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تعالى </a:t>
            </a:r>
            <a:r>
              <a:rPr lang="ar-SA" sz="20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﴿  وَلْتَكُنْ مِنْكُمْ أُمَّةٌ يَدْعُونَ إِلَى الْخَيْرِ  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﴾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9552" y="5405154"/>
            <a:ext cx="6467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الدعوة إلى الأخلاق الكريمة -  أنه دين رحمة وإحسان  -  يدعو إلى الألفة والمحبة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92104" y="3429000"/>
            <a:ext cx="2339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140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1130280" y="3704258"/>
            <a:ext cx="2339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141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361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58</Words>
  <Application>Microsoft Office PowerPoint</Application>
  <PresentationFormat>عرض على الشاشة (3:4)‏</PresentationFormat>
  <Paragraphs>12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262</cp:revision>
  <dcterms:created xsi:type="dcterms:W3CDTF">2014-08-31T20:10:42Z</dcterms:created>
  <dcterms:modified xsi:type="dcterms:W3CDTF">2019-10-26T06:20:50Z</dcterms:modified>
</cp:coreProperties>
</file>